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0"/>
  </p:notesMasterIdLst>
  <p:sldIdLst>
    <p:sldId id="256" r:id="rId2"/>
    <p:sldId id="568" r:id="rId3"/>
    <p:sldId id="569" r:id="rId4"/>
    <p:sldId id="262" r:id="rId5"/>
    <p:sldId id="577" r:id="rId6"/>
    <p:sldId id="263" r:id="rId7"/>
    <p:sldId id="260" r:id="rId8"/>
    <p:sldId id="259" r:id="rId9"/>
    <p:sldId id="261" r:id="rId10"/>
    <p:sldId id="264" r:id="rId11"/>
    <p:sldId id="572" r:id="rId12"/>
    <p:sldId id="570" r:id="rId13"/>
    <p:sldId id="257" r:id="rId14"/>
    <p:sldId id="258" r:id="rId15"/>
    <p:sldId id="265" r:id="rId16"/>
    <p:sldId id="576" r:id="rId17"/>
    <p:sldId id="266" r:id="rId18"/>
    <p:sldId id="267" r:id="rId19"/>
    <p:sldId id="573" r:id="rId20"/>
    <p:sldId id="574" r:id="rId21"/>
    <p:sldId id="575"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1" r:id="rId35"/>
    <p:sldId id="282" r:id="rId36"/>
    <p:sldId id="283" r:id="rId37"/>
    <p:sldId id="284" r:id="rId38"/>
    <p:sldId id="285" r:id="rId39"/>
    <p:sldId id="286" r:id="rId40"/>
    <p:sldId id="287" r:id="rId41"/>
    <p:sldId id="288" r:id="rId42"/>
    <p:sldId id="289"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3"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578"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8" r:id="rId139"/>
    <p:sldId id="387" r:id="rId140"/>
    <p:sldId id="389" r:id="rId141"/>
    <p:sldId id="390" r:id="rId142"/>
    <p:sldId id="407" r:id="rId143"/>
    <p:sldId id="391" r:id="rId144"/>
    <p:sldId id="392" r:id="rId145"/>
    <p:sldId id="393" r:id="rId146"/>
    <p:sldId id="394" r:id="rId147"/>
    <p:sldId id="395" r:id="rId148"/>
    <p:sldId id="396" r:id="rId149"/>
    <p:sldId id="397" r:id="rId150"/>
    <p:sldId id="398" r:id="rId151"/>
    <p:sldId id="399" r:id="rId152"/>
    <p:sldId id="400" r:id="rId153"/>
    <p:sldId id="401" r:id="rId154"/>
    <p:sldId id="403" r:id="rId155"/>
    <p:sldId id="404" r:id="rId156"/>
    <p:sldId id="405" r:id="rId157"/>
    <p:sldId id="406"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8" r:id="rId217"/>
    <p:sldId id="478" r:id="rId218"/>
    <p:sldId id="469" r:id="rId219"/>
    <p:sldId id="470" r:id="rId220"/>
    <p:sldId id="471" r:id="rId221"/>
    <p:sldId id="472" r:id="rId222"/>
    <p:sldId id="473" r:id="rId223"/>
    <p:sldId id="474" r:id="rId224"/>
    <p:sldId id="475" r:id="rId225"/>
    <p:sldId id="476" r:id="rId226"/>
    <p:sldId id="477" r:id="rId227"/>
    <p:sldId id="479" r:id="rId228"/>
    <p:sldId id="480" r:id="rId229"/>
    <p:sldId id="482" r:id="rId230"/>
    <p:sldId id="483" r:id="rId231"/>
    <p:sldId id="484" r:id="rId232"/>
    <p:sldId id="485" r:id="rId233"/>
    <p:sldId id="486" r:id="rId234"/>
    <p:sldId id="487" r:id="rId235"/>
    <p:sldId id="488" r:id="rId236"/>
    <p:sldId id="489" r:id="rId237"/>
    <p:sldId id="490" r:id="rId238"/>
    <p:sldId id="491" r:id="rId239"/>
    <p:sldId id="492" r:id="rId240"/>
    <p:sldId id="493" r:id="rId241"/>
    <p:sldId id="494" r:id="rId242"/>
    <p:sldId id="495" r:id="rId243"/>
    <p:sldId id="496" r:id="rId244"/>
    <p:sldId id="497" r:id="rId245"/>
    <p:sldId id="498" r:id="rId246"/>
    <p:sldId id="499" r:id="rId247"/>
    <p:sldId id="500" r:id="rId248"/>
    <p:sldId id="502" r:id="rId249"/>
    <p:sldId id="503" r:id="rId250"/>
    <p:sldId id="504" r:id="rId251"/>
    <p:sldId id="505" r:id="rId252"/>
    <p:sldId id="506" r:id="rId253"/>
    <p:sldId id="507" r:id="rId254"/>
    <p:sldId id="508" r:id="rId255"/>
    <p:sldId id="509"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2" r:id="rId277"/>
    <p:sldId id="533" r:id="rId278"/>
    <p:sldId id="535" r:id="rId279"/>
    <p:sldId id="537" r:id="rId280"/>
    <p:sldId id="538" r:id="rId281"/>
    <p:sldId id="539" r:id="rId282"/>
    <p:sldId id="540" r:id="rId283"/>
    <p:sldId id="541" r:id="rId284"/>
    <p:sldId id="542" r:id="rId285"/>
    <p:sldId id="543" r:id="rId286"/>
    <p:sldId id="544" r:id="rId287"/>
    <p:sldId id="545" r:id="rId288"/>
    <p:sldId id="546" r:id="rId289"/>
    <p:sldId id="547" r:id="rId290"/>
    <p:sldId id="548" r:id="rId291"/>
    <p:sldId id="549" r:id="rId292"/>
    <p:sldId id="550" r:id="rId293"/>
    <p:sldId id="551" r:id="rId294"/>
    <p:sldId id="552" r:id="rId295"/>
    <p:sldId id="553" r:id="rId296"/>
    <p:sldId id="554" r:id="rId297"/>
    <p:sldId id="555" r:id="rId298"/>
    <p:sldId id="556" r:id="rId299"/>
    <p:sldId id="557" r:id="rId300"/>
    <p:sldId id="558" r:id="rId301"/>
    <p:sldId id="559" r:id="rId302"/>
    <p:sldId id="560" r:id="rId303"/>
    <p:sldId id="561" r:id="rId304"/>
    <p:sldId id="562" r:id="rId305"/>
    <p:sldId id="563" r:id="rId306"/>
    <p:sldId id="564" r:id="rId307"/>
    <p:sldId id="565" r:id="rId308"/>
    <p:sldId id="567" r:id="rId309"/>
  </p:sldIdLst>
  <p:sldSz cx="12192000" cy="6858000"/>
  <p:notesSz cx="9144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2D80CC-CF64-4EA2-87E5-210100BC377F}" v="18" dt="2022-11-05T10:27:54.901"/>
    <p1510:client id="{588E110C-ACB0-4D3D-86B2-6F7F44A8A229}" v="72" dt="2022-11-04T11:17:25.573"/>
    <p1510:client id="{761C13EA-3970-4BF0-ACB3-96E9554EB166}" v="48" dt="2022-11-05T08:32:28.10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67" d="100"/>
          <a:sy n="67" d="100"/>
        </p:scale>
        <p:origin x="60" y="804"/>
      </p:cViewPr>
      <p:guideLst>
        <p:guide orient="horz" pos="2160"/>
        <p:guide pos="37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microsoft.com/office/2016/11/relationships/changesInfo" Target="changesInfos/changesInfo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microsoft.com/office/2015/10/relationships/revisionInfo" Target="revisionInfo.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notesMaster" Target="notesMasters/notesMaster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viewProps" Target="viewProp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tableStyles" Target="tableStyle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Keng" userId="539ea334-cf73-458f-9e4b-83acb37fb6f5" providerId="ADAL" clId="{588E110C-ACB0-4D3D-86B2-6F7F44A8A229}"/>
    <pc:docChg chg="undo redo custSel addSld delSld modSld sldOrd delMainMaster">
      <pc:chgData name="Liu, Keng" userId="539ea334-cf73-458f-9e4b-83acb37fb6f5" providerId="ADAL" clId="{588E110C-ACB0-4D3D-86B2-6F7F44A8A229}" dt="2022-11-04T11:17:32.559" v="1964" actId="1076"/>
      <pc:docMkLst>
        <pc:docMk/>
      </pc:docMkLst>
      <pc:sldChg chg="addSp modSp mod setBg setFolMasterObjs">
        <pc:chgData name="Liu, Keng" userId="539ea334-cf73-458f-9e4b-83acb37fb6f5" providerId="ADAL" clId="{588E110C-ACB0-4D3D-86B2-6F7F44A8A229}" dt="2022-11-04T09:38:45.448" v="1254" actId="20577"/>
        <pc:sldMkLst>
          <pc:docMk/>
          <pc:sldMk cId="0" sldId="256"/>
        </pc:sldMkLst>
        <pc:spChg chg="mod">
          <ac:chgData name="Liu, Keng" userId="539ea334-cf73-458f-9e4b-83acb37fb6f5" providerId="ADAL" clId="{588E110C-ACB0-4D3D-86B2-6F7F44A8A229}" dt="2022-11-04T09:38:08.858" v="1235" actId="207"/>
          <ac:spMkLst>
            <pc:docMk/>
            <pc:sldMk cId="0" sldId="256"/>
            <ac:spMk id="4" creationId="{00000000-0000-0000-0000-000000000000}"/>
          </ac:spMkLst>
        </pc:spChg>
        <pc:spChg chg="mod">
          <ac:chgData name="Liu, Keng" userId="539ea334-cf73-458f-9e4b-83acb37fb6f5" providerId="ADAL" clId="{588E110C-ACB0-4D3D-86B2-6F7F44A8A229}" dt="2022-11-04T09:38:45.448" v="1254" actId="20577"/>
          <ac:spMkLst>
            <pc:docMk/>
            <pc:sldMk cId="0" sldId="256"/>
            <ac:spMk id="11" creationId="{00000000-0000-0000-0000-000000000000}"/>
          </ac:spMkLst>
        </pc:spChg>
        <pc:spChg chg="add">
          <ac:chgData name="Liu, Keng" userId="539ea334-cf73-458f-9e4b-83acb37fb6f5" providerId="ADAL" clId="{588E110C-ACB0-4D3D-86B2-6F7F44A8A229}" dt="2022-11-04T09:36:07.794" v="1223" actId="26606"/>
          <ac:spMkLst>
            <pc:docMk/>
            <pc:sldMk cId="0" sldId="256"/>
            <ac:spMk id="16" creationId="{7DA3C418-758E-4180-A5D0-8655D6804587}"/>
          </ac:spMkLst>
        </pc:spChg>
        <pc:spChg chg="add">
          <ac:chgData name="Liu, Keng" userId="539ea334-cf73-458f-9e4b-83acb37fb6f5" providerId="ADAL" clId="{588E110C-ACB0-4D3D-86B2-6F7F44A8A229}" dt="2022-11-04T09:36:07.794" v="1223" actId="26606"/>
          <ac:spMkLst>
            <pc:docMk/>
            <pc:sldMk cId="0" sldId="256"/>
            <ac:spMk id="18" creationId="{28C8EF06-5EC3-4883-AFAF-D74FF46550FB}"/>
          </ac:spMkLst>
        </pc:spChg>
        <pc:picChg chg="add mod ord">
          <ac:chgData name="Liu, Keng" userId="539ea334-cf73-458f-9e4b-83acb37fb6f5" providerId="ADAL" clId="{588E110C-ACB0-4D3D-86B2-6F7F44A8A229}" dt="2022-11-04T09:36:07.794" v="1223" actId="26606"/>
          <ac:picMkLst>
            <pc:docMk/>
            <pc:sldMk cId="0" sldId="256"/>
            <ac:picMk id="2" creationId="{C7B5E8BE-7FF9-8DAD-B4E9-504385EA3EA2}"/>
          </ac:picMkLst>
        </pc:picChg>
      </pc:sldChg>
      <pc:sldChg chg="modSp mod">
        <pc:chgData name="Liu, Keng" userId="539ea334-cf73-458f-9e4b-83acb37fb6f5" providerId="ADAL" clId="{588E110C-ACB0-4D3D-86B2-6F7F44A8A229}" dt="2022-11-01T09:36:04.893" v="24" actId="207"/>
        <pc:sldMkLst>
          <pc:docMk/>
          <pc:sldMk cId="0" sldId="259"/>
        </pc:sldMkLst>
        <pc:spChg chg="mod">
          <ac:chgData name="Liu, Keng" userId="539ea334-cf73-458f-9e4b-83acb37fb6f5" providerId="ADAL" clId="{588E110C-ACB0-4D3D-86B2-6F7F44A8A229}" dt="2022-11-01T09:35:16.186" v="21" actId="1076"/>
          <ac:spMkLst>
            <pc:docMk/>
            <pc:sldMk cId="0" sldId="259"/>
            <ac:spMk id="2" creationId="{00000000-0000-0000-0000-000000000000}"/>
          </ac:spMkLst>
        </pc:spChg>
        <pc:spChg chg="mod">
          <ac:chgData name="Liu, Keng" userId="539ea334-cf73-458f-9e4b-83acb37fb6f5" providerId="ADAL" clId="{588E110C-ACB0-4D3D-86B2-6F7F44A8A229}" dt="2022-11-01T09:35:09.481" v="20" actId="1076"/>
          <ac:spMkLst>
            <pc:docMk/>
            <pc:sldMk cId="0" sldId="259"/>
            <ac:spMk id="3" creationId="{00000000-0000-0000-0000-000000000000}"/>
          </ac:spMkLst>
        </pc:spChg>
        <pc:spChg chg="mod">
          <ac:chgData name="Liu, Keng" userId="539ea334-cf73-458f-9e4b-83acb37fb6f5" providerId="ADAL" clId="{588E110C-ACB0-4D3D-86B2-6F7F44A8A229}" dt="2022-11-01T09:36:04.893" v="24" actId="207"/>
          <ac:spMkLst>
            <pc:docMk/>
            <pc:sldMk cId="0" sldId="259"/>
            <ac:spMk id="4" creationId="{00000000-0000-0000-0000-000000000000}"/>
          </ac:spMkLst>
        </pc:spChg>
      </pc:sldChg>
      <pc:sldChg chg="modSp mod">
        <pc:chgData name="Liu, Keng" userId="539ea334-cf73-458f-9e4b-83acb37fb6f5" providerId="ADAL" clId="{588E110C-ACB0-4D3D-86B2-6F7F44A8A229}" dt="2022-11-04T10:27:33.133" v="1550" actId="1076"/>
        <pc:sldMkLst>
          <pc:docMk/>
          <pc:sldMk cId="0" sldId="260"/>
        </pc:sldMkLst>
        <pc:spChg chg="mod">
          <ac:chgData name="Liu, Keng" userId="539ea334-cf73-458f-9e4b-83acb37fb6f5" providerId="ADAL" clId="{588E110C-ACB0-4D3D-86B2-6F7F44A8A229}" dt="2022-11-04T10:27:33.133" v="1550" actId="1076"/>
          <ac:spMkLst>
            <pc:docMk/>
            <pc:sldMk cId="0" sldId="260"/>
            <ac:spMk id="7" creationId="{72221F86-15B4-307B-C6BD-CE9BADFD8E0A}"/>
          </ac:spMkLst>
        </pc:spChg>
      </pc:sldChg>
      <pc:sldChg chg="modSp mod">
        <pc:chgData name="Liu, Keng" userId="539ea334-cf73-458f-9e4b-83acb37fb6f5" providerId="ADAL" clId="{588E110C-ACB0-4D3D-86B2-6F7F44A8A229}" dt="2022-11-01T09:34:54.730" v="19" actId="6549"/>
        <pc:sldMkLst>
          <pc:docMk/>
          <pc:sldMk cId="0" sldId="261"/>
        </pc:sldMkLst>
        <pc:spChg chg="mod">
          <ac:chgData name="Liu, Keng" userId="539ea334-cf73-458f-9e4b-83acb37fb6f5" providerId="ADAL" clId="{588E110C-ACB0-4D3D-86B2-6F7F44A8A229}" dt="2022-11-01T09:34:14.740" v="10" actId="1076"/>
          <ac:spMkLst>
            <pc:docMk/>
            <pc:sldMk cId="0" sldId="261"/>
            <ac:spMk id="2" creationId="{00000000-0000-0000-0000-000000000000}"/>
          </ac:spMkLst>
        </pc:spChg>
        <pc:spChg chg="mod">
          <ac:chgData name="Liu, Keng" userId="539ea334-cf73-458f-9e4b-83acb37fb6f5" providerId="ADAL" clId="{588E110C-ACB0-4D3D-86B2-6F7F44A8A229}" dt="2022-11-01T09:34:54.730" v="19" actId="6549"/>
          <ac:spMkLst>
            <pc:docMk/>
            <pc:sldMk cId="0" sldId="261"/>
            <ac:spMk id="3" creationId="{00000000-0000-0000-0000-000000000000}"/>
          </ac:spMkLst>
        </pc:spChg>
      </pc:sldChg>
      <pc:sldChg chg="modSp mod">
        <pc:chgData name="Liu, Keng" userId="539ea334-cf73-458f-9e4b-83acb37fb6f5" providerId="ADAL" clId="{588E110C-ACB0-4D3D-86B2-6F7F44A8A229}" dt="2022-11-04T10:26:52.152" v="1545" actId="14100"/>
        <pc:sldMkLst>
          <pc:docMk/>
          <pc:sldMk cId="0" sldId="262"/>
        </pc:sldMkLst>
        <pc:spChg chg="mod">
          <ac:chgData name="Liu, Keng" userId="539ea334-cf73-458f-9e4b-83acb37fb6f5" providerId="ADAL" clId="{588E110C-ACB0-4D3D-86B2-6F7F44A8A229}" dt="2022-11-04T10:26:42.382" v="1543" actId="1076"/>
          <ac:spMkLst>
            <pc:docMk/>
            <pc:sldMk cId="0" sldId="262"/>
            <ac:spMk id="2" creationId="{00000000-0000-0000-0000-000000000000}"/>
          </ac:spMkLst>
        </pc:spChg>
        <pc:spChg chg="mod">
          <ac:chgData name="Liu, Keng" userId="539ea334-cf73-458f-9e4b-83acb37fb6f5" providerId="ADAL" clId="{588E110C-ACB0-4D3D-86B2-6F7F44A8A229}" dt="2022-11-04T10:26:52.152" v="1545" actId="14100"/>
          <ac:spMkLst>
            <pc:docMk/>
            <pc:sldMk cId="0" sldId="262"/>
            <ac:spMk id="3" creationId="{00000000-0000-0000-0000-000000000000}"/>
          </ac:spMkLst>
        </pc:spChg>
      </pc:sldChg>
      <pc:sldChg chg="modSp mod">
        <pc:chgData name="Liu, Keng" userId="539ea334-cf73-458f-9e4b-83acb37fb6f5" providerId="ADAL" clId="{588E110C-ACB0-4D3D-86B2-6F7F44A8A229}" dt="2022-11-04T10:27:13.829" v="1549" actId="14100"/>
        <pc:sldMkLst>
          <pc:docMk/>
          <pc:sldMk cId="0" sldId="263"/>
        </pc:sldMkLst>
        <pc:spChg chg="mod">
          <ac:chgData name="Liu, Keng" userId="539ea334-cf73-458f-9e4b-83acb37fb6f5" providerId="ADAL" clId="{588E110C-ACB0-4D3D-86B2-6F7F44A8A229}" dt="2022-11-01T09:31:38.383" v="5" actId="2711"/>
          <ac:spMkLst>
            <pc:docMk/>
            <pc:sldMk cId="0" sldId="263"/>
            <ac:spMk id="2" creationId="{00000000-0000-0000-0000-000000000000}"/>
          </ac:spMkLst>
        </pc:spChg>
        <pc:spChg chg="mod">
          <ac:chgData name="Liu, Keng" userId="539ea334-cf73-458f-9e4b-83acb37fb6f5" providerId="ADAL" clId="{588E110C-ACB0-4D3D-86B2-6F7F44A8A229}" dt="2022-11-04T10:27:13.829" v="1549" actId="14100"/>
          <ac:spMkLst>
            <pc:docMk/>
            <pc:sldMk cId="0" sldId="263"/>
            <ac:spMk id="3" creationId="{00000000-0000-0000-0000-000000000000}"/>
          </ac:spMkLst>
        </pc:spChg>
      </pc:sldChg>
      <pc:sldChg chg="delSp modSp mod">
        <pc:chgData name="Liu, Keng" userId="539ea334-cf73-458f-9e4b-83acb37fb6f5" providerId="ADAL" clId="{588E110C-ACB0-4D3D-86B2-6F7F44A8A229}" dt="2022-11-02T10:13:30.216" v="447" actId="478"/>
        <pc:sldMkLst>
          <pc:docMk/>
          <pc:sldMk cId="0" sldId="268"/>
        </pc:sldMkLst>
        <pc:spChg chg="del">
          <ac:chgData name="Liu, Keng" userId="539ea334-cf73-458f-9e4b-83acb37fb6f5" providerId="ADAL" clId="{588E110C-ACB0-4D3D-86B2-6F7F44A8A229}" dt="2022-11-02T10:13:30.216" v="447" actId="478"/>
          <ac:spMkLst>
            <pc:docMk/>
            <pc:sldMk cId="0" sldId="268"/>
            <ac:spMk id="2" creationId="{00000000-0000-0000-0000-000000000000}"/>
          </ac:spMkLst>
        </pc:spChg>
        <pc:spChg chg="mod">
          <ac:chgData name="Liu, Keng" userId="539ea334-cf73-458f-9e4b-83acb37fb6f5" providerId="ADAL" clId="{588E110C-ACB0-4D3D-86B2-6F7F44A8A229}" dt="2022-11-02T10:13:26.785" v="446" actId="14100"/>
          <ac:spMkLst>
            <pc:docMk/>
            <pc:sldMk cId="0" sldId="268"/>
            <ac:spMk id="3" creationId="{00000000-0000-0000-0000-000000000000}"/>
          </ac:spMkLst>
        </pc:spChg>
      </pc:sldChg>
      <pc:sldChg chg="addSp modSp mod">
        <pc:chgData name="Liu, Keng" userId="539ea334-cf73-458f-9e4b-83acb37fb6f5" providerId="ADAL" clId="{588E110C-ACB0-4D3D-86B2-6F7F44A8A229}" dt="2022-11-02T10:15:15.753" v="468" actId="1076"/>
        <pc:sldMkLst>
          <pc:docMk/>
          <pc:sldMk cId="0" sldId="269"/>
        </pc:sldMkLst>
        <pc:spChg chg="mod">
          <ac:chgData name="Liu, Keng" userId="539ea334-cf73-458f-9e4b-83acb37fb6f5" providerId="ADAL" clId="{588E110C-ACB0-4D3D-86B2-6F7F44A8A229}" dt="2022-11-02T10:12:56.445" v="442" actId="14100"/>
          <ac:spMkLst>
            <pc:docMk/>
            <pc:sldMk cId="0" sldId="269"/>
            <ac:spMk id="2" creationId="{00000000-0000-0000-0000-000000000000}"/>
          </ac:spMkLst>
        </pc:spChg>
        <pc:spChg chg="add mod">
          <ac:chgData name="Liu, Keng" userId="539ea334-cf73-458f-9e4b-83acb37fb6f5" providerId="ADAL" clId="{588E110C-ACB0-4D3D-86B2-6F7F44A8A229}" dt="2022-11-02T10:15:15.753" v="468" actId="1076"/>
          <ac:spMkLst>
            <pc:docMk/>
            <pc:sldMk cId="0" sldId="269"/>
            <ac:spMk id="4" creationId="{2E00484A-D75C-BAFC-645A-6A7AE62CA728}"/>
          </ac:spMkLst>
        </pc:spChg>
        <pc:spChg chg="add mod">
          <ac:chgData name="Liu, Keng" userId="539ea334-cf73-458f-9e4b-83acb37fb6f5" providerId="ADAL" clId="{588E110C-ACB0-4D3D-86B2-6F7F44A8A229}" dt="2022-11-02T10:14:51.240" v="466" actId="20577"/>
          <ac:spMkLst>
            <pc:docMk/>
            <pc:sldMk cId="0" sldId="269"/>
            <ac:spMk id="5" creationId="{16D98991-B699-BFA2-8AE5-E9AA595654BE}"/>
          </ac:spMkLst>
        </pc:spChg>
      </pc:sldChg>
      <pc:sldChg chg="modSp mod">
        <pc:chgData name="Liu, Keng" userId="539ea334-cf73-458f-9e4b-83acb37fb6f5" providerId="ADAL" clId="{588E110C-ACB0-4D3D-86B2-6F7F44A8A229}" dt="2022-11-04T10:54:09.445" v="1743" actId="14100"/>
        <pc:sldMkLst>
          <pc:docMk/>
          <pc:sldMk cId="0" sldId="271"/>
        </pc:sldMkLst>
        <pc:spChg chg="mod">
          <ac:chgData name="Liu, Keng" userId="539ea334-cf73-458f-9e4b-83acb37fb6f5" providerId="ADAL" clId="{588E110C-ACB0-4D3D-86B2-6F7F44A8A229}" dt="2022-11-04T10:54:09.445" v="1743" actId="14100"/>
          <ac:spMkLst>
            <pc:docMk/>
            <pc:sldMk cId="0" sldId="271"/>
            <ac:spMk id="3" creationId="{00000000-0000-0000-0000-000000000000}"/>
          </ac:spMkLst>
        </pc:spChg>
      </pc:sldChg>
      <pc:sldChg chg="delSp modSp mod">
        <pc:chgData name="Liu, Keng" userId="539ea334-cf73-458f-9e4b-83acb37fb6f5" providerId="ADAL" clId="{588E110C-ACB0-4D3D-86B2-6F7F44A8A229}" dt="2022-11-02T10:16:09.874" v="473" actId="478"/>
        <pc:sldMkLst>
          <pc:docMk/>
          <pc:sldMk cId="0" sldId="277"/>
        </pc:sldMkLst>
        <pc:spChg chg="del">
          <ac:chgData name="Liu, Keng" userId="539ea334-cf73-458f-9e4b-83acb37fb6f5" providerId="ADAL" clId="{588E110C-ACB0-4D3D-86B2-6F7F44A8A229}" dt="2022-11-02T10:16:09.874" v="473" actId="478"/>
          <ac:spMkLst>
            <pc:docMk/>
            <pc:sldMk cId="0" sldId="277"/>
            <ac:spMk id="2" creationId="{00000000-0000-0000-0000-000000000000}"/>
          </ac:spMkLst>
        </pc:spChg>
        <pc:spChg chg="mod">
          <ac:chgData name="Liu, Keng" userId="539ea334-cf73-458f-9e4b-83acb37fb6f5" providerId="ADAL" clId="{588E110C-ACB0-4D3D-86B2-6F7F44A8A229}" dt="2022-11-02T10:16:06.918" v="472" actId="14100"/>
          <ac:spMkLst>
            <pc:docMk/>
            <pc:sldMk cId="0" sldId="277"/>
            <ac:spMk id="5" creationId="{00000000-0000-0000-0000-000000000000}"/>
          </ac:spMkLst>
        </pc:spChg>
      </pc:sldChg>
      <pc:sldChg chg="modSp mod">
        <pc:chgData name="Liu, Keng" userId="539ea334-cf73-458f-9e4b-83acb37fb6f5" providerId="ADAL" clId="{588E110C-ACB0-4D3D-86B2-6F7F44A8A229}" dt="2022-11-02T10:17:03.810" v="481" actId="1076"/>
        <pc:sldMkLst>
          <pc:docMk/>
          <pc:sldMk cId="0" sldId="278"/>
        </pc:sldMkLst>
        <pc:spChg chg="mod">
          <ac:chgData name="Liu, Keng" userId="539ea334-cf73-458f-9e4b-83acb37fb6f5" providerId="ADAL" clId="{588E110C-ACB0-4D3D-86B2-6F7F44A8A229}" dt="2022-11-02T10:16:34.446" v="477" actId="14100"/>
          <ac:spMkLst>
            <pc:docMk/>
            <pc:sldMk cId="0" sldId="278"/>
            <ac:spMk id="4" creationId="{00000000-0000-0000-0000-000000000000}"/>
          </ac:spMkLst>
        </pc:spChg>
        <pc:spChg chg="mod">
          <ac:chgData name="Liu, Keng" userId="539ea334-cf73-458f-9e4b-83acb37fb6f5" providerId="ADAL" clId="{588E110C-ACB0-4D3D-86B2-6F7F44A8A229}" dt="2022-11-02T10:17:03.810" v="481" actId="1076"/>
          <ac:spMkLst>
            <pc:docMk/>
            <pc:sldMk cId="0" sldId="278"/>
            <ac:spMk id="5" creationId="{00000000-0000-0000-0000-000000000000}"/>
          </ac:spMkLst>
        </pc:spChg>
        <pc:spChg chg="mod">
          <ac:chgData name="Liu, Keng" userId="539ea334-cf73-458f-9e4b-83acb37fb6f5" providerId="ADAL" clId="{588E110C-ACB0-4D3D-86B2-6F7F44A8A229}" dt="2022-11-02T10:16:54.664" v="480" actId="14100"/>
          <ac:spMkLst>
            <pc:docMk/>
            <pc:sldMk cId="0" sldId="278"/>
            <ac:spMk id="6" creationId="{00000000-0000-0000-0000-000000000000}"/>
          </ac:spMkLst>
        </pc:spChg>
      </pc:sldChg>
      <pc:sldChg chg="modSp mod">
        <pc:chgData name="Liu, Keng" userId="539ea334-cf73-458f-9e4b-83acb37fb6f5" providerId="ADAL" clId="{588E110C-ACB0-4D3D-86B2-6F7F44A8A229}" dt="2022-11-01T09:38:07.550" v="77" actId="5793"/>
        <pc:sldMkLst>
          <pc:docMk/>
          <pc:sldMk cId="0" sldId="288"/>
        </pc:sldMkLst>
        <pc:spChg chg="mod">
          <ac:chgData name="Liu, Keng" userId="539ea334-cf73-458f-9e4b-83acb37fb6f5" providerId="ADAL" clId="{588E110C-ACB0-4D3D-86B2-6F7F44A8A229}" dt="2022-11-01T09:38:07.550" v="77" actId="5793"/>
          <ac:spMkLst>
            <pc:docMk/>
            <pc:sldMk cId="0" sldId="288"/>
            <ac:spMk id="5" creationId="{00000000-0000-0000-0000-000000000000}"/>
          </ac:spMkLst>
        </pc:spChg>
      </pc:sldChg>
      <pc:sldChg chg="modSp mod">
        <pc:chgData name="Liu, Keng" userId="539ea334-cf73-458f-9e4b-83acb37fb6f5" providerId="ADAL" clId="{588E110C-ACB0-4D3D-86B2-6F7F44A8A229}" dt="2022-11-01T09:37:50.450" v="72" actId="5793"/>
        <pc:sldMkLst>
          <pc:docMk/>
          <pc:sldMk cId="0" sldId="289"/>
        </pc:sldMkLst>
        <pc:spChg chg="mod">
          <ac:chgData name="Liu, Keng" userId="539ea334-cf73-458f-9e4b-83acb37fb6f5" providerId="ADAL" clId="{588E110C-ACB0-4D3D-86B2-6F7F44A8A229}" dt="2022-11-01T09:37:50.450" v="72" actId="5793"/>
          <ac:spMkLst>
            <pc:docMk/>
            <pc:sldMk cId="0" sldId="289"/>
            <ac:spMk id="5" creationId="{00000000-0000-0000-0000-000000000000}"/>
          </ac:spMkLst>
        </pc:spChg>
      </pc:sldChg>
      <pc:sldChg chg="modSp mod">
        <pc:chgData name="Liu, Keng" userId="539ea334-cf73-458f-9e4b-83acb37fb6f5" providerId="ADAL" clId="{588E110C-ACB0-4D3D-86B2-6F7F44A8A229}" dt="2022-11-01T09:37:57.311" v="75" actId="5793"/>
        <pc:sldMkLst>
          <pc:docMk/>
          <pc:sldMk cId="0" sldId="291"/>
        </pc:sldMkLst>
        <pc:spChg chg="mod">
          <ac:chgData name="Liu, Keng" userId="539ea334-cf73-458f-9e4b-83acb37fb6f5" providerId="ADAL" clId="{588E110C-ACB0-4D3D-86B2-6F7F44A8A229}" dt="2022-11-01T09:37:57.311" v="75" actId="5793"/>
          <ac:spMkLst>
            <pc:docMk/>
            <pc:sldMk cId="0" sldId="291"/>
            <ac:spMk id="4" creationId="{00000000-0000-0000-0000-000000000000}"/>
          </ac:spMkLst>
        </pc:spChg>
      </pc:sldChg>
      <pc:sldChg chg="modSp mod">
        <pc:chgData name="Liu, Keng" userId="539ea334-cf73-458f-9e4b-83acb37fb6f5" providerId="ADAL" clId="{588E110C-ACB0-4D3D-86B2-6F7F44A8A229}" dt="2022-11-01T09:36:32.787" v="29" actId="14100"/>
        <pc:sldMkLst>
          <pc:docMk/>
          <pc:sldMk cId="0" sldId="292"/>
        </pc:sldMkLst>
        <pc:picChg chg="mod">
          <ac:chgData name="Liu, Keng" userId="539ea334-cf73-458f-9e4b-83acb37fb6f5" providerId="ADAL" clId="{588E110C-ACB0-4D3D-86B2-6F7F44A8A229}" dt="2022-11-01T09:36:32.787" v="29" actId="14100"/>
          <ac:picMkLst>
            <pc:docMk/>
            <pc:sldMk cId="0" sldId="292"/>
            <ac:picMk id="9" creationId="{5F1646A9-7E7E-7434-3712-8056D6E366AE}"/>
          </ac:picMkLst>
        </pc:picChg>
      </pc:sldChg>
      <pc:sldChg chg="modSp mod">
        <pc:chgData name="Liu, Keng" userId="539ea334-cf73-458f-9e4b-83acb37fb6f5" providerId="ADAL" clId="{588E110C-ACB0-4D3D-86B2-6F7F44A8A229}" dt="2022-11-01T09:37:23.360" v="67" actId="20577"/>
        <pc:sldMkLst>
          <pc:docMk/>
          <pc:sldMk cId="0" sldId="293"/>
        </pc:sldMkLst>
        <pc:spChg chg="mod">
          <ac:chgData name="Liu, Keng" userId="539ea334-cf73-458f-9e4b-83acb37fb6f5" providerId="ADAL" clId="{588E110C-ACB0-4D3D-86B2-6F7F44A8A229}" dt="2022-11-01T09:36:49.989" v="32" actId="1076"/>
          <ac:spMkLst>
            <pc:docMk/>
            <pc:sldMk cId="0" sldId="293"/>
            <ac:spMk id="4" creationId="{00000000-0000-0000-0000-000000000000}"/>
          </ac:spMkLst>
        </pc:spChg>
        <pc:spChg chg="mod">
          <ac:chgData name="Liu, Keng" userId="539ea334-cf73-458f-9e4b-83acb37fb6f5" providerId="ADAL" clId="{588E110C-ACB0-4D3D-86B2-6F7F44A8A229}" dt="2022-11-01T09:37:23.360" v="67" actId="20577"/>
          <ac:spMkLst>
            <pc:docMk/>
            <pc:sldMk cId="0" sldId="293"/>
            <ac:spMk id="6" creationId="{00000000-0000-0000-0000-000000000000}"/>
          </ac:spMkLst>
        </pc:spChg>
      </pc:sldChg>
      <pc:sldChg chg="modSp mod">
        <pc:chgData name="Liu, Keng" userId="539ea334-cf73-458f-9e4b-83acb37fb6f5" providerId="ADAL" clId="{588E110C-ACB0-4D3D-86B2-6F7F44A8A229}" dt="2022-11-01T09:38:43.369" v="83" actId="1035"/>
        <pc:sldMkLst>
          <pc:docMk/>
          <pc:sldMk cId="0" sldId="294"/>
        </pc:sldMkLst>
        <pc:spChg chg="mod">
          <ac:chgData name="Liu, Keng" userId="539ea334-cf73-458f-9e4b-83acb37fb6f5" providerId="ADAL" clId="{588E110C-ACB0-4D3D-86B2-6F7F44A8A229}" dt="2022-11-01T09:38:43.369" v="83" actId="1035"/>
          <ac:spMkLst>
            <pc:docMk/>
            <pc:sldMk cId="0" sldId="294"/>
            <ac:spMk id="5" creationId="{00000000-0000-0000-0000-000000000000}"/>
          </ac:spMkLst>
        </pc:spChg>
      </pc:sldChg>
      <pc:sldChg chg="modSp mod">
        <pc:chgData name="Liu, Keng" userId="539ea334-cf73-458f-9e4b-83acb37fb6f5" providerId="ADAL" clId="{588E110C-ACB0-4D3D-86B2-6F7F44A8A229}" dt="2022-11-01T09:39:31.099" v="97" actId="14100"/>
        <pc:sldMkLst>
          <pc:docMk/>
          <pc:sldMk cId="0" sldId="295"/>
        </pc:sldMkLst>
        <pc:spChg chg="mod">
          <ac:chgData name="Liu, Keng" userId="539ea334-cf73-458f-9e4b-83acb37fb6f5" providerId="ADAL" clId="{588E110C-ACB0-4D3D-86B2-6F7F44A8A229}" dt="2022-11-01T09:39:03.349" v="88" actId="1035"/>
          <ac:spMkLst>
            <pc:docMk/>
            <pc:sldMk cId="0" sldId="295"/>
            <ac:spMk id="3" creationId="{00000000-0000-0000-0000-000000000000}"/>
          </ac:spMkLst>
        </pc:spChg>
        <pc:spChg chg="mod">
          <ac:chgData name="Liu, Keng" userId="539ea334-cf73-458f-9e4b-83acb37fb6f5" providerId="ADAL" clId="{588E110C-ACB0-4D3D-86B2-6F7F44A8A229}" dt="2022-11-01T09:39:31.099" v="97" actId="14100"/>
          <ac:spMkLst>
            <pc:docMk/>
            <pc:sldMk cId="0" sldId="295"/>
            <ac:spMk id="5" creationId="{00000000-0000-0000-0000-000000000000}"/>
          </ac:spMkLst>
        </pc:spChg>
        <pc:spChg chg="mod">
          <ac:chgData name="Liu, Keng" userId="539ea334-cf73-458f-9e4b-83acb37fb6f5" providerId="ADAL" clId="{588E110C-ACB0-4D3D-86B2-6F7F44A8A229}" dt="2022-11-01T09:39:24.642" v="95" actId="14100"/>
          <ac:spMkLst>
            <pc:docMk/>
            <pc:sldMk cId="0" sldId="295"/>
            <ac:spMk id="6" creationId="{00000000-0000-0000-0000-000000000000}"/>
          </ac:spMkLst>
        </pc:spChg>
      </pc:sldChg>
      <pc:sldChg chg="modSp mod">
        <pc:chgData name="Liu, Keng" userId="539ea334-cf73-458f-9e4b-83acb37fb6f5" providerId="ADAL" clId="{588E110C-ACB0-4D3D-86B2-6F7F44A8A229}" dt="2022-11-01T09:39:42.480" v="98" actId="5793"/>
        <pc:sldMkLst>
          <pc:docMk/>
          <pc:sldMk cId="0" sldId="296"/>
        </pc:sldMkLst>
        <pc:spChg chg="mod">
          <ac:chgData name="Liu, Keng" userId="539ea334-cf73-458f-9e4b-83acb37fb6f5" providerId="ADAL" clId="{588E110C-ACB0-4D3D-86B2-6F7F44A8A229}" dt="2022-11-01T09:39:42.480" v="98" actId="5793"/>
          <ac:spMkLst>
            <pc:docMk/>
            <pc:sldMk cId="0" sldId="296"/>
            <ac:spMk id="7" creationId="{00000000-0000-0000-0000-000000000000}"/>
          </ac:spMkLst>
        </pc:spChg>
      </pc:sldChg>
      <pc:sldChg chg="delSp modSp mod">
        <pc:chgData name="Liu, Keng" userId="539ea334-cf73-458f-9e4b-83acb37fb6f5" providerId="ADAL" clId="{588E110C-ACB0-4D3D-86B2-6F7F44A8A229}" dt="2022-11-01T09:51:11.294" v="213" actId="478"/>
        <pc:sldMkLst>
          <pc:docMk/>
          <pc:sldMk cId="0" sldId="297"/>
        </pc:sldMkLst>
        <pc:spChg chg="mod">
          <ac:chgData name="Liu, Keng" userId="539ea334-cf73-458f-9e4b-83acb37fb6f5" providerId="ADAL" clId="{588E110C-ACB0-4D3D-86B2-6F7F44A8A229}" dt="2022-11-01T09:51:07.115" v="212" actId="1076"/>
          <ac:spMkLst>
            <pc:docMk/>
            <pc:sldMk cId="0" sldId="297"/>
            <ac:spMk id="2" creationId="{00000000-0000-0000-0000-000000000000}"/>
          </ac:spMkLst>
        </pc:spChg>
        <pc:spChg chg="del">
          <ac:chgData name="Liu, Keng" userId="539ea334-cf73-458f-9e4b-83acb37fb6f5" providerId="ADAL" clId="{588E110C-ACB0-4D3D-86B2-6F7F44A8A229}" dt="2022-11-01T09:51:11.294" v="213" actId="478"/>
          <ac:spMkLst>
            <pc:docMk/>
            <pc:sldMk cId="0" sldId="297"/>
            <ac:spMk id="3" creationId="{00000000-0000-0000-0000-000000000000}"/>
          </ac:spMkLst>
        </pc:spChg>
      </pc:sldChg>
      <pc:sldChg chg="modSp mod">
        <pc:chgData name="Liu, Keng" userId="539ea334-cf73-458f-9e4b-83acb37fb6f5" providerId="ADAL" clId="{588E110C-ACB0-4D3D-86B2-6F7F44A8A229}" dt="2022-11-01T09:40:27.613" v="105" actId="255"/>
        <pc:sldMkLst>
          <pc:docMk/>
          <pc:sldMk cId="0" sldId="298"/>
        </pc:sldMkLst>
        <pc:spChg chg="mod">
          <ac:chgData name="Liu, Keng" userId="539ea334-cf73-458f-9e4b-83acb37fb6f5" providerId="ADAL" clId="{588E110C-ACB0-4D3D-86B2-6F7F44A8A229}" dt="2022-11-01T09:40:27.613" v="105" actId="255"/>
          <ac:spMkLst>
            <pc:docMk/>
            <pc:sldMk cId="0" sldId="298"/>
            <ac:spMk id="5" creationId="{00000000-0000-0000-0000-000000000000}"/>
          </ac:spMkLst>
        </pc:spChg>
      </pc:sldChg>
      <pc:sldChg chg="modSp mod">
        <pc:chgData name="Liu, Keng" userId="539ea334-cf73-458f-9e4b-83acb37fb6f5" providerId="ADAL" clId="{588E110C-ACB0-4D3D-86B2-6F7F44A8A229}" dt="2022-11-01T09:40:49.932" v="110" actId="20577"/>
        <pc:sldMkLst>
          <pc:docMk/>
          <pc:sldMk cId="0" sldId="299"/>
        </pc:sldMkLst>
        <pc:spChg chg="mod">
          <ac:chgData name="Liu, Keng" userId="539ea334-cf73-458f-9e4b-83acb37fb6f5" providerId="ADAL" clId="{588E110C-ACB0-4D3D-86B2-6F7F44A8A229}" dt="2022-11-01T09:40:43.025" v="107" actId="20577"/>
          <ac:spMkLst>
            <pc:docMk/>
            <pc:sldMk cId="0" sldId="299"/>
            <ac:spMk id="3" creationId="{00000000-0000-0000-0000-000000000000}"/>
          </ac:spMkLst>
        </pc:spChg>
        <pc:spChg chg="mod">
          <ac:chgData name="Liu, Keng" userId="539ea334-cf73-458f-9e4b-83acb37fb6f5" providerId="ADAL" clId="{588E110C-ACB0-4D3D-86B2-6F7F44A8A229}" dt="2022-11-01T09:40:49.932" v="110" actId="20577"/>
          <ac:spMkLst>
            <pc:docMk/>
            <pc:sldMk cId="0" sldId="299"/>
            <ac:spMk id="4" creationId="{00000000-0000-0000-0000-000000000000}"/>
          </ac:spMkLst>
        </pc:spChg>
      </pc:sldChg>
      <pc:sldChg chg="modSp mod">
        <pc:chgData name="Liu, Keng" userId="539ea334-cf73-458f-9e4b-83acb37fb6f5" providerId="ADAL" clId="{588E110C-ACB0-4D3D-86B2-6F7F44A8A229}" dt="2022-11-01T09:40:58.730" v="111" actId="5793"/>
        <pc:sldMkLst>
          <pc:docMk/>
          <pc:sldMk cId="0" sldId="300"/>
        </pc:sldMkLst>
        <pc:spChg chg="mod">
          <ac:chgData name="Liu, Keng" userId="539ea334-cf73-458f-9e4b-83acb37fb6f5" providerId="ADAL" clId="{588E110C-ACB0-4D3D-86B2-6F7F44A8A229}" dt="2022-11-01T09:40:58.730" v="111" actId="5793"/>
          <ac:spMkLst>
            <pc:docMk/>
            <pc:sldMk cId="0" sldId="300"/>
            <ac:spMk id="3" creationId="{00000000-0000-0000-0000-000000000000}"/>
          </ac:spMkLst>
        </pc:spChg>
      </pc:sldChg>
      <pc:sldChg chg="modSp mod">
        <pc:chgData name="Liu, Keng" userId="539ea334-cf73-458f-9e4b-83acb37fb6f5" providerId="ADAL" clId="{588E110C-ACB0-4D3D-86B2-6F7F44A8A229}" dt="2022-11-01T09:41:05.782" v="114" actId="5793"/>
        <pc:sldMkLst>
          <pc:docMk/>
          <pc:sldMk cId="0" sldId="301"/>
        </pc:sldMkLst>
        <pc:spChg chg="mod">
          <ac:chgData name="Liu, Keng" userId="539ea334-cf73-458f-9e4b-83acb37fb6f5" providerId="ADAL" clId="{588E110C-ACB0-4D3D-86B2-6F7F44A8A229}" dt="2022-11-01T09:41:05.782" v="114" actId="5793"/>
          <ac:spMkLst>
            <pc:docMk/>
            <pc:sldMk cId="0" sldId="301"/>
            <ac:spMk id="6" creationId="{00000000-0000-0000-0000-000000000000}"/>
          </ac:spMkLst>
        </pc:spChg>
      </pc:sldChg>
      <pc:sldChg chg="modSp mod">
        <pc:chgData name="Liu, Keng" userId="539ea334-cf73-458f-9e4b-83acb37fb6f5" providerId="ADAL" clId="{588E110C-ACB0-4D3D-86B2-6F7F44A8A229}" dt="2022-11-01T09:41:46.106" v="120" actId="113"/>
        <pc:sldMkLst>
          <pc:docMk/>
          <pc:sldMk cId="0" sldId="302"/>
        </pc:sldMkLst>
        <pc:spChg chg="mod">
          <ac:chgData name="Liu, Keng" userId="539ea334-cf73-458f-9e4b-83acb37fb6f5" providerId="ADAL" clId="{588E110C-ACB0-4D3D-86B2-6F7F44A8A229}" dt="2022-11-01T09:41:46.106" v="120" actId="113"/>
          <ac:spMkLst>
            <pc:docMk/>
            <pc:sldMk cId="0" sldId="302"/>
            <ac:spMk id="3" creationId="{00000000-0000-0000-0000-000000000000}"/>
          </ac:spMkLst>
        </pc:spChg>
      </pc:sldChg>
      <pc:sldChg chg="modSp mod">
        <pc:chgData name="Liu, Keng" userId="539ea334-cf73-458f-9e4b-83acb37fb6f5" providerId="ADAL" clId="{588E110C-ACB0-4D3D-86B2-6F7F44A8A229}" dt="2022-11-01T09:41:56.640" v="124" actId="5793"/>
        <pc:sldMkLst>
          <pc:docMk/>
          <pc:sldMk cId="0" sldId="303"/>
        </pc:sldMkLst>
        <pc:spChg chg="mod">
          <ac:chgData name="Liu, Keng" userId="539ea334-cf73-458f-9e4b-83acb37fb6f5" providerId="ADAL" clId="{588E110C-ACB0-4D3D-86B2-6F7F44A8A229}" dt="2022-11-01T09:41:56.640" v="124" actId="5793"/>
          <ac:spMkLst>
            <pc:docMk/>
            <pc:sldMk cId="0" sldId="303"/>
            <ac:spMk id="3" creationId="{00000000-0000-0000-0000-000000000000}"/>
          </ac:spMkLst>
        </pc:spChg>
      </pc:sldChg>
      <pc:sldChg chg="modSp mod">
        <pc:chgData name="Liu, Keng" userId="539ea334-cf73-458f-9e4b-83acb37fb6f5" providerId="ADAL" clId="{588E110C-ACB0-4D3D-86B2-6F7F44A8A229}" dt="2022-11-01T09:42:04.677" v="127" actId="5793"/>
        <pc:sldMkLst>
          <pc:docMk/>
          <pc:sldMk cId="0" sldId="304"/>
        </pc:sldMkLst>
        <pc:spChg chg="mod">
          <ac:chgData name="Liu, Keng" userId="539ea334-cf73-458f-9e4b-83acb37fb6f5" providerId="ADAL" clId="{588E110C-ACB0-4D3D-86B2-6F7F44A8A229}" dt="2022-11-01T09:42:04.677" v="127" actId="5793"/>
          <ac:spMkLst>
            <pc:docMk/>
            <pc:sldMk cId="0" sldId="304"/>
            <ac:spMk id="3" creationId="{00000000-0000-0000-0000-000000000000}"/>
          </ac:spMkLst>
        </pc:spChg>
      </pc:sldChg>
      <pc:sldChg chg="modSp mod">
        <pc:chgData name="Liu, Keng" userId="539ea334-cf73-458f-9e4b-83acb37fb6f5" providerId="ADAL" clId="{588E110C-ACB0-4D3D-86B2-6F7F44A8A229}" dt="2022-11-01T09:42:26.093" v="132" actId="14100"/>
        <pc:sldMkLst>
          <pc:docMk/>
          <pc:sldMk cId="0" sldId="305"/>
        </pc:sldMkLst>
        <pc:spChg chg="mod">
          <ac:chgData name="Liu, Keng" userId="539ea334-cf73-458f-9e4b-83acb37fb6f5" providerId="ADAL" clId="{588E110C-ACB0-4D3D-86B2-6F7F44A8A229}" dt="2022-11-01T09:42:26.093" v="132" actId="14100"/>
          <ac:spMkLst>
            <pc:docMk/>
            <pc:sldMk cId="0" sldId="305"/>
            <ac:spMk id="4" creationId="{00000000-0000-0000-0000-000000000000}"/>
          </ac:spMkLst>
        </pc:spChg>
      </pc:sldChg>
      <pc:sldChg chg="modSp mod">
        <pc:chgData name="Liu, Keng" userId="539ea334-cf73-458f-9e4b-83acb37fb6f5" providerId="ADAL" clId="{588E110C-ACB0-4D3D-86B2-6F7F44A8A229}" dt="2022-11-01T09:42:41.393" v="136" actId="14100"/>
        <pc:sldMkLst>
          <pc:docMk/>
          <pc:sldMk cId="0" sldId="306"/>
        </pc:sldMkLst>
        <pc:spChg chg="mod">
          <ac:chgData name="Liu, Keng" userId="539ea334-cf73-458f-9e4b-83acb37fb6f5" providerId="ADAL" clId="{588E110C-ACB0-4D3D-86B2-6F7F44A8A229}" dt="2022-11-01T09:42:41.393" v="136" actId="14100"/>
          <ac:spMkLst>
            <pc:docMk/>
            <pc:sldMk cId="0" sldId="306"/>
            <ac:spMk id="3" creationId="{00000000-0000-0000-0000-000000000000}"/>
          </ac:spMkLst>
        </pc:spChg>
      </pc:sldChg>
      <pc:sldChg chg="modSp mod">
        <pc:chgData name="Liu, Keng" userId="539ea334-cf73-458f-9e4b-83acb37fb6f5" providerId="ADAL" clId="{588E110C-ACB0-4D3D-86B2-6F7F44A8A229}" dt="2022-11-01T09:43:01.783" v="140" actId="5793"/>
        <pc:sldMkLst>
          <pc:docMk/>
          <pc:sldMk cId="0" sldId="307"/>
        </pc:sldMkLst>
        <pc:spChg chg="mod">
          <ac:chgData name="Liu, Keng" userId="539ea334-cf73-458f-9e4b-83acb37fb6f5" providerId="ADAL" clId="{588E110C-ACB0-4D3D-86B2-6F7F44A8A229}" dt="2022-11-01T09:43:01.783" v="140" actId="5793"/>
          <ac:spMkLst>
            <pc:docMk/>
            <pc:sldMk cId="0" sldId="307"/>
            <ac:spMk id="5" creationId="{00000000-0000-0000-0000-000000000000}"/>
          </ac:spMkLst>
        </pc:spChg>
      </pc:sldChg>
      <pc:sldChg chg="delSp modSp mod">
        <pc:chgData name="Liu, Keng" userId="539ea334-cf73-458f-9e4b-83acb37fb6f5" providerId="ADAL" clId="{588E110C-ACB0-4D3D-86B2-6F7F44A8A229}" dt="2022-11-01T09:44:04.981" v="151" actId="1076"/>
        <pc:sldMkLst>
          <pc:docMk/>
          <pc:sldMk cId="0" sldId="308"/>
        </pc:sldMkLst>
        <pc:spChg chg="del">
          <ac:chgData name="Liu, Keng" userId="539ea334-cf73-458f-9e4b-83acb37fb6f5" providerId="ADAL" clId="{588E110C-ACB0-4D3D-86B2-6F7F44A8A229}" dt="2022-11-01T09:43:34.771" v="146" actId="478"/>
          <ac:spMkLst>
            <pc:docMk/>
            <pc:sldMk cId="0" sldId="308"/>
            <ac:spMk id="2" creationId="{00000000-0000-0000-0000-000000000000}"/>
          </ac:spMkLst>
        </pc:spChg>
        <pc:spChg chg="mod">
          <ac:chgData name="Liu, Keng" userId="539ea334-cf73-458f-9e4b-83acb37fb6f5" providerId="ADAL" clId="{588E110C-ACB0-4D3D-86B2-6F7F44A8A229}" dt="2022-11-01T09:43:22.040" v="144" actId="14100"/>
          <ac:spMkLst>
            <pc:docMk/>
            <pc:sldMk cId="0" sldId="308"/>
            <ac:spMk id="3" creationId="{00000000-0000-0000-0000-000000000000}"/>
          </ac:spMkLst>
        </pc:spChg>
        <pc:spChg chg="mod">
          <ac:chgData name="Liu, Keng" userId="539ea334-cf73-458f-9e4b-83acb37fb6f5" providerId="ADAL" clId="{588E110C-ACB0-4D3D-86B2-6F7F44A8A229}" dt="2022-11-01T09:44:04.981" v="151" actId="1076"/>
          <ac:spMkLst>
            <pc:docMk/>
            <pc:sldMk cId="0" sldId="308"/>
            <ac:spMk id="4" creationId="{00000000-0000-0000-0000-000000000000}"/>
          </ac:spMkLst>
        </pc:spChg>
      </pc:sldChg>
      <pc:sldChg chg="modSp mod">
        <pc:chgData name="Liu, Keng" userId="539ea334-cf73-458f-9e4b-83acb37fb6f5" providerId="ADAL" clId="{588E110C-ACB0-4D3D-86B2-6F7F44A8A229}" dt="2022-11-01T09:44:13.896" v="154" actId="5793"/>
        <pc:sldMkLst>
          <pc:docMk/>
          <pc:sldMk cId="0" sldId="309"/>
        </pc:sldMkLst>
        <pc:spChg chg="mod">
          <ac:chgData name="Liu, Keng" userId="539ea334-cf73-458f-9e4b-83acb37fb6f5" providerId="ADAL" clId="{588E110C-ACB0-4D3D-86B2-6F7F44A8A229}" dt="2022-11-01T09:44:13.896" v="154" actId="5793"/>
          <ac:spMkLst>
            <pc:docMk/>
            <pc:sldMk cId="0" sldId="309"/>
            <ac:spMk id="5" creationId="{00000000-0000-0000-0000-000000000000}"/>
          </ac:spMkLst>
        </pc:spChg>
      </pc:sldChg>
      <pc:sldChg chg="modSp mod">
        <pc:chgData name="Liu, Keng" userId="539ea334-cf73-458f-9e4b-83acb37fb6f5" providerId="ADAL" clId="{588E110C-ACB0-4D3D-86B2-6F7F44A8A229}" dt="2022-11-01T09:44:47.032" v="158" actId="14100"/>
        <pc:sldMkLst>
          <pc:docMk/>
          <pc:sldMk cId="0" sldId="310"/>
        </pc:sldMkLst>
        <pc:spChg chg="mod">
          <ac:chgData name="Liu, Keng" userId="539ea334-cf73-458f-9e4b-83acb37fb6f5" providerId="ADAL" clId="{588E110C-ACB0-4D3D-86B2-6F7F44A8A229}" dt="2022-11-01T09:44:47.032" v="158" actId="14100"/>
          <ac:spMkLst>
            <pc:docMk/>
            <pc:sldMk cId="0" sldId="310"/>
            <ac:spMk id="3" creationId="{00000000-0000-0000-0000-000000000000}"/>
          </ac:spMkLst>
        </pc:spChg>
      </pc:sldChg>
      <pc:sldChg chg="modSp mod">
        <pc:chgData name="Liu, Keng" userId="539ea334-cf73-458f-9e4b-83acb37fb6f5" providerId="ADAL" clId="{588E110C-ACB0-4D3D-86B2-6F7F44A8A229}" dt="2022-11-01T09:45:30.666" v="159" actId="5793"/>
        <pc:sldMkLst>
          <pc:docMk/>
          <pc:sldMk cId="0" sldId="311"/>
        </pc:sldMkLst>
        <pc:spChg chg="mod">
          <ac:chgData name="Liu, Keng" userId="539ea334-cf73-458f-9e4b-83acb37fb6f5" providerId="ADAL" clId="{588E110C-ACB0-4D3D-86B2-6F7F44A8A229}" dt="2022-11-01T09:45:30.666" v="159" actId="5793"/>
          <ac:spMkLst>
            <pc:docMk/>
            <pc:sldMk cId="0" sldId="311"/>
            <ac:spMk id="3" creationId="{00000000-0000-0000-0000-000000000000}"/>
          </ac:spMkLst>
        </pc:spChg>
      </pc:sldChg>
      <pc:sldChg chg="delSp modSp mod">
        <pc:chgData name="Liu, Keng" userId="539ea334-cf73-458f-9e4b-83acb37fb6f5" providerId="ADAL" clId="{588E110C-ACB0-4D3D-86B2-6F7F44A8A229}" dt="2022-11-01T09:47:04.441" v="175" actId="1076"/>
        <pc:sldMkLst>
          <pc:docMk/>
          <pc:sldMk cId="0" sldId="313"/>
        </pc:sldMkLst>
        <pc:spChg chg="del mod">
          <ac:chgData name="Liu, Keng" userId="539ea334-cf73-458f-9e4b-83acb37fb6f5" providerId="ADAL" clId="{588E110C-ACB0-4D3D-86B2-6F7F44A8A229}" dt="2022-11-01T09:46:08.376" v="164" actId="478"/>
          <ac:spMkLst>
            <pc:docMk/>
            <pc:sldMk cId="0" sldId="313"/>
            <ac:spMk id="3" creationId="{00000000-0000-0000-0000-000000000000}"/>
          </ac:spMkLst>
        </pc:spChg>
        <pc:spChg chg="mod">
          <ac:chgData name="Liu, Keng" userId="539ea334-cf73-458f-9e4b-83acb37fb6f5" providerId="ADAL" clId="{588E110C-ACB0-4D3D-86B2-6F7F44A8A229}" dt="2022-11-01T09:46:26.036" v="166" actId="1076"/>
          <ac:spMkLst>
            <pc:docMk/>
            <pc:sldMk cId="0" sldId="313"/>
            <ac:spMk id="4" creationId="{00000000-0000-0000-0000-000000000000}"/>
          </ac:spMkLst>
        </pc:spChg>
        <pc:spChg chg="mod">
          <ac:chgData name="Liu, Keng" userId="539ea334-cf73-458f-9e4b-83acb37fb6f5" providerId="ADAL" clId="{588E110C-ACB0-4D3D-86B2-6F7F44A8A229}" dt="2022-11-01T09:47:04.441" v="175" actId="1076"/>
          <ac:spMkLst>
            <pc:docMk/>
            <pc:sldMk cId="0" sldId="313"/>
            <ac:spMk id="5" creationId="{00000000-0000-0000-0000-000000000000}"/>
          </ac:spMkLst>
        </pc:spChg>
      </pc:sldChg>
      <pc:sldChg chg="modSp mod">
        <pc:chgData name="Liu, Keng" userId="539ea334-cf73-458f-9e4b-83acb37fb6f5" providerId="ADAL" clId="{588E110C-ACB0-4D3D-86B2-6F7F44A8A229}" dt="2022-11-01T09:47:17.269" v="177" actId="5793"/>
        <pc:sldMkLst>
          <pc:docMk/>
          <pc:sldMk cId="0" sldId="315"/>
        </pc:sldMkLst>
        <pc:spChg chg="mod">
          <ac:chgData name="Liu, Keng" userId="539ea334-cf73-458f-9e4b-83acb37fb6f5" providerId="ADAL" clId="{588E110C-ACB0-4D3D-86B2-6F7F44A8A229}" dt="2022-11-01T09:47:17.269" v="177" actId="5793"/>
          <ac:spMkLst>
            <pc:docMk/>
            <pc:sldMk cId="0" sldId="315"/>
            <ac:spMk id="3" creationId="{00000000-0000-0000-0000-000000000000}"/>
          </ac:spMkLst>
        </pc:spChg>
      </pc:sldChg>
      <pc:sldChg chg="modSp mod">
        <pc:chgData name="Liu, Keng" userId="539ea334-cf73-458f-9e4b-83acb37fb6f5" providerId="ADAL" clId="{588E110C-ACB0-4D3D-86B2-6F7F44A8A229}" dt="2022-11-01T09:47:45.582" v="184" actId="14100"/>
        <pc:sldMkLst>
          <pc:docMk/>
          <pc:sldMk cId="0" sldId="316"/>
        </pc:sldMkLst>
        <pc:spChg chg="mod">
          <ac:chgData name="Liu, Keng" userId="539ea334-cf73-458f-9e4b-83acb37fb6f5" providerId="ADAL" clId="{588E110C-ACB0-4D3D-86B2-6F7F44A8A229}" dt="2022-11-01T09:47:38.034" v="181" actId="14100"/>
          <ac:spMkLst>
            <pc:docMk/>
            <pc:sldMk cId="0" sldId="316"/>
            <ac:spMk id="2" creationId="{00000000-0000-0000-0000-000000000000}"/>
          </ac:spMkLst>
        </pc:spChg>
        <pc:spChg chg="mod">
          <ac:chgData name="Liu, Keng" userId="539ea334-cf73-458f-9e4b-83acb37fb6f5" providerId="ADAL" clId="{588E110C-ACB0-4D3D-86B2-6F7F44A8A229}" dt="2022-11-01T09:47:29.651" v="179" actId="14100"/>
          <ac:spMkLst>
            <pc:docMk/>
            <pc:sldMk cId="0" sldId="316"/>
            <ac:spMk id="3" creationId="{00000000-0000-0000-0000-000000000000}"/>
          </ac:spMkLst>
        </pc:spChg>
        <pc:spChg chg="mod">
          <ac:chgData name="Liu, Keng" userId="539ea334-cf73-458f-9e4b-83acb37fb6f5" providerId="ADAL" clId="{588E110C-ACB0-4D3D-86B2-6F7F44A8A229}" dt="2022-11-01T09:47:45.582" v="184" actId="14100"/>
          <ac:spMkLst>
            <pc:docMk/>
            <pc:sldMk cId="0" sldId="316"/>
            <ac:spMk id="4" creationId="{00000000-0000-0000-0000-000000000000}"/>
          </ac:spMkLst>
        </pc:spChg>
      </pc:sldChg>
      <pc:sldChg chg="modSp mod">
        <pc:chgData name="Liu, Keng" userId="539ea334-cf73-458f-9e4b-83acb37fb6f5" providerId="ADAL" clId="{588E110C-ACB0-4D3D-86B2-6F7F44A8A229}" dt="2022-11-01T09:48:33.958" v="190" actId="14100"/>
        <pc:sldMkLst>
          <pc:docMk/>
          <pc:sldMk cId="0" sldId="317"/>
        </pc:sldMkLst>
        <pc:spChg chg="mod">
          <ac:chgData name="Liu, Keng" userId="539ea334-cf73-458f-9e4b-83acb37fb6f5" providerId="ADAL" clId="{588E110C-ACB0-4D3D-86B2-6F7F44A8A229}" dt="2022-11-01T09:48:33.958" v="190" actId="14100"/>
          <ac:spMkLst>
            <pc:docMk/>
            <pc:sldMk cId="0" sldId="317"/>
            <ac:spMk id="2" creationId="{00000000-0000-0000-0000-000000000000}"/>
          </ac:spMkLst>
        </pc:spChg>
      </pc:sldChg>
      <pc:sldChg chg="modSp mod">
        <pc:chgData name="Liu, Keng" userId="539ea334-cf73-458f-9e4b-83acb37fb6f5" providerId="ADAL" clId="{588E110C-ACB0-4D3D-86B2-6F7F44A8A229}" dt="2022-11-01T09:50:23.485" v="209" actId="113"/>
        <pc:sldMkLst>
          <pc:docMk/>
          <pc:sldMk cId="0" sldId="318"/>
        </pc:sldMkLst>
        <pc:spChg chg="mod">
          <ac:chgData name="Liu, Keng" userId="539ea334-cf73-458f-9e4b-83acb37fb6f5" providerId="ADAL" clId="{588E110C-ACB0-4D3D-86B2-6F7F44A8A229}" dt="2022-11-01T09:50:23.485" v="209" actId="113"/>
          <ac:spMkLst>
            <pc:docMk/>
            <pc:sldMk cId="0" sldId="318"/>
            <ac:spMk id="3" creationId="{00000000-0000-0000-0000-000000000000}"/>
          </ac:spMkLst>
        </pc:spChg>
      </pc:sldChg>
      <pc:sldChg chg="modSp mod">
        <pc:chgData name="Liu, Keng" userId="539ea334-cf73-458f-9e4b-83acb37fb6f5" providerId="ADAL" clId="{588E110C-ACB0-4D3D-86B2-6F7F44A8A229}" dt="2022-11-01T09:50:53.044" v="211" actId="14100"/>
        <pc:sldMkLst>
          <pc:docMk/>
          <pc:sldMk cId="0" sldId="319"/>
        </pc:sldMkLst>
        <pc:spChg chg="mod">
          <ac:chgData name="Liu, Keng" userId="539ea334-cf73-458f-9e4b-83acb37fb6f5" providerId="ADAL" clId="{588E110C-ACB0-4D3D-86B2-6F7F44A8A229}" dt="2022-11-01T09:50:53.044" v="211" actId="14100"/>
          <ac:spMkLst>
            <pc:docMk/>
            <pc:sldMk cId="0" sldId="319"/>
            <ac:spMk id="2" creationId="{00000000-0000-0000-0000-000000000000}"/>
          </ac:spMkLst>
        </pc:spChg>
      </pc:sldChg>
      <pc:sldChg chg="modSp mod">
        <pc:chgData name="Liu, Keng" userId="539ea334-cf73-458f-9e4b-83acb37fb6f5" providerId="ADAL" clId="{588E110C-ACB0-4D3D-86B2-6F7F44A8A229}" dt="2022-11-01T09:51:30.538" v="214" actId="1076"/>
        <pc:sldMkLst>
          <pc:docMk/>
          <pc:sldMk cId="0" sldId="320"/>
        </pc:sldMkLst>
        <pc:spChg chg="mod">
          <ac:chgData name="Liu, Keng" userId="539ea334-cf73-458f-9e4b-83acb37fb6f5" providerId="ADAL" clId="{588E110C-ACB0-4D3D-86B2-6F7F44A8A229}" dt="2022-11-01T09:51:30.538" v="214" actId="1076"/>
          <ac:spMkLst>
            <pc:docMk/>
            <pc:sldMk cId="0" sldId="320"/>
            <ac:spMk id="6" creationId="{00000000-0000-0000-0000-000000000000}"/>
          </ac:spMkLst>
        </pc:spChg>
      </pc:sldChg>
      <pc:sldChg chg="modSp mod">
        <pc:chgData name="Liu, Keng" userId="539ea334-cf73-458f-9e4b-83acb37fb6f5" providerId="ADAL" clId="{588E110C-ACB0-4D3D-86B2-6F7F44A8A229}" dt="2022-11-01T09:51:49.428" v="219" actId="14100"/>
        <pc:sldMkLst>
          <pc:docMk/>
          <pc:sldMk cId="0" sldId="321"/>
        </pc:sldMkLst>
        <pc:spChg chg="mod">
          <ac:chgData name="Liu, Keng" userId="539ea334-cf73-458f-9e4b-83acb37fb6f5" providerId="ADAL" clId="{588E110C-ACB0-4D3D-86B2-6F7F44A8A229}" dt="2022-11-01T09:51:49.428" v="219" actId="14100"/>
          <ac:spMkLst>
            <pc:docMk/>
            <pc:sldMk cId="0" sldId="321"/>
            <ac:spMk id="3" creationId="{00000000-0000-0000-0000-000000000000}"/>
          </ac:spMkLst>
        </pc:spChg>
      </pc:sldChg>
      <pc:sldChg chg="addSp delSp modSp mod modAnim">
        <pc:chgData name="Liu, Keng" userId="539ea334-cf73-458f-9e4b-83acb37fb6f5" providerId="ADAL" clId="{588E110C-ACB0-4D3D-86B2-6F7F44A8A229}" dt="2022-11-04T11:00:14.102" v="1773" actId="478"/>
        <pc:sldMkLst>
          <pc:docMk/>
          <pc:sldMk cId="0" sldId="323"/>
        </pc:sldMkLst>
        <pc:spChg chg="mod">
          <ac:chgData name="Liu, Keng" userId="539ea334-cf73-458f-9e4b-83acb37fb6f5" providerId="ADAL" clId="{588E110C-ACB0-4D3D-86B2-6F7F44A8A229}" dt="2022-11-04T10:57:15.394" v="1757" actId="14100"/>
          <ac:spMkLst>
            <pc:docMk/>
            <pc:sldMk cId="0" sldId="323"/>
            <ac:spMk id="2" creationId="{00000000-0000-0000-0000-000000000000}"/>
          </ac:spMkLst>
        </pc:spChg>
        <pc:spChg chg="add del">
          <ac:chgData name="Liu, Keng" userId="539ea334-cf73-458f-9e4b-83acb37fb6f5" providerId="ADAL" clId="{588E110C-ACB0-4D3D-86B2-6F7F44A8A229}" dt="2022-11-04T11:00:14.102" v="1773" actId="478"/>
          <ac:spMkLst>
            <pc:docMk/>
            <pc:sldMk cId="0" sldId="323"/>
            <ac:spMk id="5" creationId="{00000000-0000-0000-0000-000000000000}"/>
          </ac:spMkLst>
        </pc:spChg>
        <pc:spChg chg="mod">
          <ac:chgData name="Liu, Keng" userId="539ea334-cf73-458f-9e4b-83acb37fb6f5" providerId="ADAL" clId="{588E110C-ACB0-4D3D-86B2-6F7F44A8A229}" dt="2022-11-04T10:57:15.394" v="1757" actId="14100"/>
          <ac:spMkLst>
            <pc:docMk/>
            <pc:sldMk cId="0" sldId="323"/>
            <ac:spMk id="7" creationId="{B2671B7D-754E-555F-06CF-29F834D442EF}"/>
          </ac:spMkLst>
        </pc:spChg>
        <pc:spChg chg="mod">
          <ac:chgData name="Liu, Keng" userId="539ea334-cf73-458f-9e4b-83acb37fb6f5" providerId="ADAL" clId="{588E110C-ACB0-4D3D-86B2-6F7F44A8A229}" dt="2022-11-04T10:57:15.394" v="1757" actId="14100"/>
          <ac:spMkLst>
            <pc:docMk/>
            <pc:sldMk cId="0" sldId="323"/>
            <ac:spMk id="9" creationId="{64F4EA5B-5CE8-E79C-5194-28B0AF252CB6}"/>
          </ac:spMkLst>
        </pc:spChg>
        <pc:spChg chg="mod">
          <ac:chgData name="Liu, Keng" userId="539ea334-cf73-458f-9e4b-83acb37fb6f5" providerId="ADAL" clId="{588E110C-ACB0-4D3D-86B2-6F7F44A8A229}" dt="2022-11-04T10:57:15.394" v="1757" actId="14100"/>
          <ac:spMkLst>
            <pc:docMk/>
            <pc:sldMk cId="0" sldId="323"/>
            <ac:spMk id="10" creationId="{664437A6-0B3E-E4D6-5A20-AF4D122E13A4}"/>
          </ac:spMkLst>
        </pc:spChg>
        <pc:spChg chg="mod">
          <ac:chgData name="Liu, Keng" userId="539ea334-cf73-458f-9e4b-83acb37fb6f5" providerId="ADAL" clId="{588E110C-ACB0-4D3D-86B2-6F7F44A8A229}" dt="2022-11-04T10:57:15.394" v="1757" actId="14100"/>
          <ac:spMkLst>
            <pc:docMk/>
            <pc:sldMk cId="0" sldId="323"/>
            <ac:spMk id="11" creationId="{6466E56F-CFB2-0DDF-0467-CBF5965C11A0}"/>
          </ac:spMkLst>
        </pc:spChg>
        <pc:spChg chg="add del mod">
          <ac:chgData name="Liu, Keng" userId="539ea334-cf73-458f-9e4b-83acb37fb6f5" providerId="ADAL" clId="{588E110C-ACB0-4D3D-86B2-6F7F44A8A229}" dt="2022-11-04T10:57:22.564" v="1758"/>
          <ac:spMkLst>
            <pc:docMk/>
            <pc:sldMk cId="0" sldId="323"/>
            <ac:spMk id="12" creationId="{674EB60D-D5F1-AE4E-B42E-F902AC66C922}"/>
          </ac:spMkLst>
        </pc:spChg>
        <pc:spChg chg="add del mod">
          <ac:chgData name="Liu, Keng" userId="539ea334-cf73-458f-9e4b-83acb37fb6f5" providerId="ADAL" clId="{588E110C-ACB0-4D3D-86B2-6F7F44A8A229}" dt="2022-11-04T10:57:22.564" v="1758"/>
          <ac:spMkLst>
            <pc:docMk/>
            <pc:sldMk cId="0" sldId="323"/>
            <ac:spMk id="13" creationId="{D8A0B984-0410-FFCA-68FF-42E1DD6D384C}"/>
          </ac:spMkLst>
        </pc:spChg>
        <pc:spChg chg="mod">
          <ac:chgData name="Liu, Keng" userId="539ea334-cf73-458f-9e4b-83acb37fb6f5" providerId="ADAL" clId="{588E110C-ACB0-4D3D-86B2-6F7F44A8A229}" dt="2022-11-04T10:57:15.394" v="1757" actId="14100"/>
          <ac:spMkLst>
            <pc:docMk/>
            <pc:sldMk cId="0" sldId="323"/>
            <ac:spMk id="16" creationId="{C307A81D-8820-5032-B5CE-30B736BC696B}"/>
          </ac:spMkLst>
        </pc:spChg>
        <pc:spChg chg="mod">
          <ac:chgData name="Liu, Keng" userId="539ea334-cf73-458f-9e4b-83acb37fb6f5" providerId="ADAL" clId="{588E110C-ACB0-4D3D-86B2-6F7F44A8A229}" dt="2022-11-04T10:57:15.394" v="1757" actId="14100"/>
          <ac:spMkLst>
            <pc:docMk/>
            <pc:sldMk cId="0" sldId="323"/>
            <ac:spMk id="19" creationId="{BA65D44A-D2CF-CCA8-2418-A1C5C7E994BE}"/>
          </ac:spMkLst>
        </pc:spChg>
        <pc:spChg chg="mod">
          <ac:chgData name="Liu, Keng" userId="539ea334-cf73-458f-9e4b-83acb37fb6f5" providerId="ADAL" clId="{588E110C-ACB0-4D3D-86B2-6F7F44A8A229}" dt="2022-11-04T10:57:15.394" v="1757" actId="14100"/>
          <ac:spMkLst>
            <pc:docMk/>
            <pc:sldMk cId="0" sldId="323"/>
            <ac:spMk id="22" creationId="{02812F57-9D72-6244-7FAD-6A1BA0060101}"/>
          </ac:spMkLst>
        </pc:spChg>
        <pc:spChg chg="mod">
          <ac:chgData name="Liu, Keng" userId="539ea334-cf73-458f-9e4b-83acb37fb6f5" providerId="ADAL" clId="{588E110C-ACB0-4D3D-86B2-6F7F44A8A229}" dt="2022-11-04T10:57:15.394" v="1757" actId="14100"/>
          <ac:spMkLst>
            <pc:docMk/>
            <pc:sldMk cId="0" sldId="323"/>
            <ac:spMk id="25" creationId="{10721716-2B35-033C-7C67-3EB9AC96B90E}"/>
          </ac:spMkLst>
        </pc:spChg>
        <pc:spChg chg="mod">
          <ac:chgData name="Liu, Keng" userId="539ea334-cf73-458f-9e4b-83acb37fb6f5" providerId="ADAL" clId="{588E110C-ACB0-4D3D-86B2-6F7F44A8A229}" dt="2022-11-04T10:57:15.394" v="1757" actId="14100"/>
          <ac:spMkLst>
            <pc:docMk/>
            <pc:sldMk cId="0" sldId="323"/>
            <ac:spMk id="28" creationId="{AF5D2F1B-CFED-60E5-F7F8-DEB4545B4CEF}"/>
          </ac:spMkLst>
        </pc:spChg>
        <pc:spChg chg="mod">
          <ac:chgData name="Liu, Keng" userId="539ea334-cf73-458f-9e4b-83acb37fb6f5" providerId="ADAL" clId="{588E110C-ACB0-4D3D-86B2-6F7F44A8A229}" dt="2022-11-04T10:57:15.394" v="1757" actId="14100"/>
          <ac:spMkLst>
            <pc:docMk/>
            <pc:sldMk cId="0" sldId="323"/>
            <ac:spMk id="31" creationId="{AAA5526A-70E0-BC25-4737-6EA331D79751}"/>
          </ac:spMkLst>
        </pc:spChg>
        <pc:spChg chg="mod">
          <ac:chgData name="Liu, Keng" userId="539ea334-cf73-458f-9e4b-83acb37fb6f5" providerId="ADAL" clId="{588E110C-ACB0-4D3D-86B2-6F7F44A8A229}" dt="2022-11-04T10:57:15.394" v="1757" actId="14100"/>
          <ac:spMkLst>
            <pc:docMk/>
            <pc:sldMk cId="0" sldId="323"/>
            <ac:spMk id="34" creationId="{0CBA41DD-53B1-4F1A-CBB1-A077D8654E64}"/>
          </ac:spMkLst>
        </pc:spChg>
        <pc:spChg chg="mod">
          <ac:chgData name="Liu, Keng" userId="539ea334-cf73-458f-9e4b-83acb37fb6f5" providerId="ADAL" clId="{588E110C-ACB0-4D3D-86B2-6F7F44A8A229}" dt="2022-11-04T10:57:15.394" v="1757" actId="14100"/>
          <ac:spMkLst>
            <pc:docMk/>
            <pc:sldMk cId="0" sldId="323"/>
            <ac:spMk id="37" creationId="{255DAC5C-4FA9-86E3-F866-E1753D7B4388}"/>
          </ac:spMkLst>
        </pc:spChg>
        <pc:spChg chg="mod">
          <ac:chgData name="Liu, Keng" userId="539ea334-cf73-458f-9e4b-83acb37fb6f5" providerId="ADAL" clId="{588E110C-ACB0-4D3D-86B2-6F7F44A8A229}" dt="2022-11-04T10:57:15.394" v="1757" actId="14100"/>
          <ac:spMkLst>
            <pc:docMk/>
            <pc:sldMk cId="0" sldId="323"/>
            <ac:spMk id="40" creationId="{998E53B8-27F0-E877-C906-5A15E1BB30A4}"/>
          </ac:spMkLst>
        </pc:spChg>
        <pc:spChg chg="mod">
          <ac:chgData name="Liu, Keng" userId="539ea334-cf73-458f-9e4b-83acb37fb6f5" providerId="ADAL" clId="{588E110C-ACB0-4D3D-86B2-6F7F44A8A229}" dt="2022-11-04T10:57:15.394" v="1757" actId="14100"/>
          <ac:spMkLst>
            <pc:docMk/>
            <pc:sldMk cId="0" sldId="323"/>
            <ac:spMk id="43" creationId="{2024F4B9-ED7C-7395-5F89-C601C7784C86}"/>
          </ac:spMkLst>
        </pc:spChg>
        <pc:spChg chg="mod">
          <ac:chgData name="Liu, Keng" userId="539ea334-cf73-458f-9e4b-83acb37fb6f5" providerId="ADAL" clId="{588E110C-ACB0-4D3D-86B2-6F7F44A8A229}" dt="2022-11-04T10:57:15.394" v="1757" actId="14100"/>
          <ac:spMkLst>
            <pc:docMk/>
            <pc:sldMk cId="0" sldId="323"/>
            <ac:spMk id="46" creationId="{0C1D4AB5-F350-1D45-9E1C-7EC6EFDE4626}"/>
          </ac:spMkLst>
        </pc:spChg>
        <pc:spChg chg="mod">
          <ac:chgData name="Liu, Keng" userId="539ea334-cf73-458f-9e4b-83acb37fb6f5" providerId="ADAL" clId="{588E110C-ACB0-4D3D-86B2-6F7F44A8A229}" dt="2022-11-04T10:57:15.394" v="1757" actId="14100"/>
          <ac:spMkLst>
            <pc:docMk/>
            <pc:sldMk cId="0" sldId="323"/>
            <ac:spMk id="49" creationId="{B0D6218B-B3B4-E0CE-55B2-AEF6894DC8FC}"/>
          </ac:spMkLst>
        </pc:spChg>
        <pc:spChg chg="mod">
          <ac:chgData name="Liu, Keng" userId="539ea334-cf73-458f-9e4b-83acb37fb6f5" providerId="ADAL" clId="{588E110C-ACB0-4D3D-86B2-6F7F44A8A229}" dt="2022-11-04T10:57:15.394" v="1757" actId="14100"/>
          <ac:spMkLst>
            <pc:docMk/>
            <pc:sldMk cId="0" sldId="323"/>
            <ac:spMk id="52" creationId="{BB1FE852-49F5-E830-EF87-F26DD01EF0D9}"/>
          </ac:spMkLst>
        </pc:spChg>
        <pc:spChg chg="mod">
          <ac:chgData name="Liu, Keng" userId="539ea334-cf73-458f-9e4b-83acb37fb6f5" providerId="ADAL" clId="{588E110C-ACB0-4D3D-86B2-6F7F44A8A229}" dt="2022-11-04T10:57:15.394" v="1757" actId="14100"/>
          <ac:spMkLst>
            <pc:docMk/>
            <pc:sldMk cId="0" sldId="323"/>
            <ac:spMk id="55" creationId="{94E73864-FA1A-C917-4060-63A0D07D632B}"/>
          </ac:spMkLst>
        </pc:spChg>
        <pc:spChg chg="mod">
          <ac:chgData name="Liu, Keng" userId="539ea334-cf73-458f-9e4b-83acb37fb6f5" providerId="ADAL" clId="{588E110C-ACB0-4D3D-86B2-6F7F44A8A229}" dt="2022-11-04T10:57:15.394" v="1757" actId="14100"/>
          <ac:spMkLst>
            <pc:docMk/>
            <pc:sldMk cId="0" sldId="323"/>
            <ac:spMk id="58" creationId="{594A1F47-2568-8D6C-5750-F338CE6E8E69}"/>
          </ac:spMkLst>
        </pc:spChg>
        <pc:spChg chg="mod">
          <ac:chgData name="Liu, Keng" userId="539ea334-cf73-458f-9e4b-83acb37fb6f5" providerId="ADAL" clId="{588E110C-ACB0-4D3D-86B2-6F7F44A8A229}" dt="2022-11-04T10:57:15.394" v="1757" actId="14100"/>
          <ac:spMkLst>
            <pc:docMk/>
            <pc:sldMk cId="0" sldId="323"/>
            <ac:spMk id="61" creationId="{24A9FE53-DEEC-9C54-2D8E-0476E22B3DE5}"/>
          </ac:spMkLst>
        </pc:spChg>
        <pc:spChg chg="mod">
          <ac:chgData name="Liu, Keng" userId="539ea334-cf73-458f-9e4b-83acb37fb6f5" providerId="ADAL" clId="{588E110C-ACB0-4D3D-86B2-6F7F44A8A229}" dt="2022-11-04T10:57:15.394" v="1757" actId="14100"/>
          <ac:spMkLst>
            <pc:docMk/>
            <pc:sldMk cId="0" sldId="323"/>
            <ac:spMk id="64" creationId="{EFB9E17F-9FCD-1512-CCCA-07FB7D874F0F}"/>
          </ac:spMkLst>
        </pc:spChg>
        <pc:spChg chg="mod">
          <ac:chgData name="Liu, Keng" userId="539ea334-cf73-458f-9e4b-83acb37fb6f5" providerId="ADAL" clId="{588E110C-ACB0-4D3D-86B2-6F7F44A8A229}" dt="2022-11-04T10:57:15.394" v="1757" actId="14100"/>
          <ac:spMkLst>
            <pc:docMk/>
            <pc:sldMk cId="0" sldId="323"/>
            <ac:spMk id="67" creationId="{74BDB078-46D7-315C-CE08-2CD3F43D3B95}"/>
          </ac:spMkLst>
        </pc:spChg>
        <pc:spChg chg="mod">
          <ac:chgData name="Liu, Keng" userId="539ea334-cf73-458f-9e4b-83acb37fb6f5" providerId="ADAL" clId="{588E110C-ACB0-4D3D-86B2-6F7F44A8A229}" dt="2022-11-04T10:57:15.394" v="1757" actId="14100"/>
          <ac:spMkLst>
            <pc:docMk/>
            <pc:sldMk cId="0" sldId="323"/>
            <ac:spMk id="69" creationId="{69263FAE-D0C6-5FA4-3E9C-7AFEF1EF8EAA}"/>
          </ac:spMkLst>
        </pc:spChg>
        <pc:spChg chg="mod">
          <ac:chgData name="Liu, Keng" userId="539ea334-cf73-458f-9e4b-83acb37fb6f5" providerId="ADAL" clId="{588E110C-ACB0-4D3D-86B2-6F7F44A8A229}" dt="2022-11-04T10:57:15.394" v="1757" actId="14100"/>
          <ac:spMkLst>
            <pc:docMk/>
            <pc:sldMk cId="0" sldId="323"/>
            <ac:spMk id="70" creationId="{ACA6F59B-B52F-B493-856F-7A53891118D4}"/>
          </ac:spMkLst>
        </pc:spChg>
        <pc:spChg chg="mod">
          <ac:chgData name="Liu, Keng" userId="539ea334-cf73-458f-9e4b-83acb37fb6f5" providerId="ADAL" clId="{588E110C-ACB0-4D3D-86B2-6F7F44A8A229}" dt="2022-11-04T10:57:15.394" v="1757" actId="14100"/>
          <ac:spMkLst>
            <pc:docMk/>
            <pc:sldMk cId="0" sldId="323"/>
            <ac:spMk id="71" creationId="{FCF5FBAE-214C-4486-9705-6ECC1C8421EC}"/>
          </ac:spMkLst>
        </pc:spChg>
        <pc:spChg chg="mod">
          <ac:chgData name="Liu, Keng" userId="539ea334-cf73-458f-9e4b-83acb37fb6f5" providerId="ADAL" clId="{588E110C-ACB0-4D3D-86B2-6F7F44A8A229}" dt="2022-11-04T10:57:15.394" v="1757" actId="14100"/>
          <ac:spMkLst>
            <pc:docMk/>
            <pc:sldMk cId="0" sldId="323"/>
            <ac:spMk id="72" creationId="{B0203576-4610-CB63-D392-6B1F31412C92}"/>
          </ac:spMkLst>
        </pc:spChg>
        <pc:spChg chg="mod">
          <ac:chgData name="Liu, Keng" userId="539ea334-cf73-458f-9e4b-83acb37fb6f5" providerId="ADAL" clId="{588E110C-ACB0-4D3D-86B2-6F7F44A8A229}" dt="2022-11-04T10:57:15.394" v="1757" actId="14100"/>
          <ac:spMkLst>
            <pc:docMk/>
            <pc:sldMk cId="0" sldId="323"/>
            <ac:spMk id="73" creationId="{BF7FCC68-B669-BB70-13A8-2ECD11A072F7}"/>
          </ac:spMkLst>
        </pc:spChg>
        <pc:spChg chg="mod">
          <ac:chgData name="Liu, Keng" userId="539ea334-cf73-458f-9e4b-83acb37fb6f5" providerId="ADAL" clId="{588E110C-ACB0-4D3D-86B2-6F7F44A8A229}" dt="2022-11-04T10:57:15.394" v="1757" actId="14100"/>
          <ac:spMkLst>
            <pc:docMk/>
            <pc:sldMk cId="0" sldId="323"/>
            <ac:spMk id="74" creationId="{D73DD022-224A-6951-63D6-AA416463AA43}"/>
          </ac:spMkLst>
        </pc:spChg>
        <pc:spChg chg="mod">
          <ac:chgData name="Liu, Keng" userId="539ea334-cf73-458f-9e4b-83acb37fb6f5" providerId="ADAL" clId="{588E110C-ACB0-4D3D-86B2-6F7F44A8A229}" dt="2022-11-04T10:57:15.394" v="1757" actId="14100"/>
          <ac:spMkLst>
            <pc:docMk/>
            <pc:sldMk cId="0" sldId="323"/>
            <ac:spMk id="75" creationId="{6F3E2E8C-E9A2-A2B3-91B1-762EEB9A10E7}"/>
          </ac:spMkLst>
        </pc:spChg>
        <pc:spChg chg="mod">
          <ac:chgData name="Liu, Keng" userId="539ea334-cf73-458f-9e4b-83acb37fb6f5" providerId="ADAL" clId="{588E110C-ACB0-4D3D-86B2-6F7F44A8A229}" dt="2022-11-04T10:57:15.394" v="1757" actId="14100"/>
          <ac:spMkLst>
            <pc:docMk/>
            <pc:sldMk cId="0" sldId="323"/>
            <ac:spMk id="76" creationId="{15B1C0CE-F008-9B5B-6F40-0B6BCF4093EA}"/>
          </ac:spMkLst>
        </pc:spChg>
        <pc:spChg chg="mod">
          <ac:chgData name="Liu, Keng" userId="539ea334-cf73-458f-9e4b-83acb37fb6f5" providerId="ADAL" clId="{588E110C-ACB0-4D3D-86B2-6F7F44A8A229}" dt="2022-11-04T10:57:15.394" v="1757" actId="14100"/>
          <ac:spMkLst>
            <pc:docMk/>
            <pc:sldMk cId="0" sldId="323"/>
            <ac:spMk id="77" creationId="{55B9D391-B3A5-4B4A-B341-066BB4824200}"/>
          </ac:spMkLst>
        </pc:spChg>
        <pc:spChg chg="mod">
          <ac:chgData name="Liu, Keng" userId="539ea334-cf73-458f-9e4b-83acb37fb6f5" providerId="ADAL" clId="{588E110C-ACB0-4D3D-86B2-6F7F44A8A229}" dt="2022-11-04T10:57:15.394" v="1757" actId="14100"/>
          <ac:spMkLst>
            <pc:docMk/>
            <pc:sldMk cId="0" sldId="323"/>
            <ac:spMk id="78" creationId="{E7C00BCD-4D8E-106F-1439-A0097671A11B}"/>
          </ac:spMkLst>
        </pc:spChg>
        <pc:spChg chg="mod">
          <ac:chgData name="Liu, Keng" userId="539ea334-cf73-458f-9e4b-83acb37fb6f5" providerId="ADAL" clId="{588E110C-ACB0-4D3D-86B2-6F7F44A8A229}" dt="2022-11-04T10:57:15.394" v="1757" actId="14100"/>
          <ac:spMkLst>
            <pc:docMk/>
            <pc:sldMk cId="0" sldId="323"/>
            <ac:spMk id="79" creationId="{905DE022-560C-D822-4B77-2665E47A0BB0}"/>
          </ac:spMkLst>
        </pc:spChg>
        <pc:spChg chg="mod">
          <ac:chgData name="Liu, Keng" userId="539ea334-cf73-458f-9e4b-83acb37fb6f5" providerId="ADAL" clId="{588E110C-ACB0-4D3D-86B2-6F7F44A8A229}" dt="2022-11-04T10:57:15.394" v="1757" actId="14100"/>
          <ac:spMkLst>
            <pc:docMk/>
            <pc:sldMk cId="0" sldId="323"/>
            <ac:spMk id="80" creationId="{8440E887-8D4D-12F1-238C-E658DCF4CE79}"/>
          </ac:spMkLst>
        </pc:spChg>
        <pc:spChg chg="mod">
          <ac:chgData name="Liu, Keng" userId="539ea334-cf73-458f-9e4b-83acb37fb6f5" providerId="ADAL" clId="{588E110C-ACB0-4D3D-86B2-6F7F44A8A229}" dt="2022-11-04T10:57:15.394" v="1757" actId="14100"/>
          <ac:spMkLst>
            <pc:docMk/>
            <pc:sldMk cId="0" sldId="323"/>
            <ac:spMk id="81" creationId="{FEAE7130-F07A-4496-3840-01AEE0CA682E}"/>
          </ac:spMkLst>
        </pc:spChg>
        <pc:spChg chg="add del mod">
          <ac:chgData name="Liu, Keng" userId="539ea334-cf73-458f-9e4b-83acb37fb6f5" providerId="ADAL" clId="{588E110C-ACB0-4D3D-86B2-6F7F44A8A229}" dt="2022-11-04T10:57:22.564" v="1758"/>
          <ac:spMkLst>
            <pc:docMk/>
            <pc:sldMk cId="0" sldId="323"/>
            <ac:spMk id="82" creationId="{69CE7E3C-7061-D563-9FC0-C90D0EBBD419}"/>
          </ac:spMkLst>
        </pc:spChg>
        <pc:spChg chg="mod">
          <ac:chgData name="Liu, Keng" userId="539ea334-cf73-458f-9e4b-83acb37fb6f5" providerId="ADAL" clId="{588E110C-ACB0-4D3D-86B2-6F7F44A8A229}" dt="2022-11-04T11:00:05.599" v="1763" actId="14100"/>
          <ac:spMkLst>
            <pc:docMk/>
            <pc:sldMk cId="0" sldId="323"/>
            <ac:spMk id="86" creationId="{3DDB9051-0088-BA04-823B-8041CEE782AD}"/>
          </ac:spMkLst>
        </pc:spChg>
        <pc:spChg chg="mod">
          <ac:chgData name="Liu, Keng" userId="539ea334-cf73-458f-9e4b-83acb37fb6f5" providerId="ADAL" clId="{588E110C-ACB0-4D3D-86B2-6F7F44A8A229}" dt="2022-11-04T11:00:05.599" v="1763" actId="14100"/>
          <ac:spMkLst>
            <pc:docMk/>
            <pc:sldMk cId="0" sldId="323"/>
            <ac:spMk id="88" creationId="{2FBCDD6C-7FFB-A105-0E82-75E4550F4503}"/>
          </ac:spMkLst>
        </pc:spChg>
        <pc:spChg chg="mod">
          <ac:chgData name="Liu, Keng" userId="539ea334-cf73-458f-9e4b-83acb37fb6f5" providerId="ADAL" clId="{588E110C-ACB0-4D3D-86B2-6F7F44A8A229}" dt="2022-11-04T11:00:05.599" v="1763" actId="14100"/>
          <ac:spMkLst>
            <pc:docMk/>
            <pc:sldMk cId="0" sldId="323"/>
            <ac:spMk id="89" creationId="{185A2029-389C-96F4-89FC-A9746073236A}"/>
          </ac:spMkLst>
        </pc:spChg>
        <pc:spChg chg="mod">
          <ac:chgData name="Liu, Keng" userId="539ea334-cf73-458f-9e4b-83acb37fb6f5" providerId="ADAL" clId="{588E110C-ACB0-4D3D-86B2-6F7F44A8A229}" dt="2022-11-04T11:00:05.599" v="1763" actId="14100"/>
          <ac:spMkLst>
            <pc:docMk/>
            <pc:sldMk cId="0" sldId="323"/>
            <ac:spMk id="90" creationId="{65BD1F6F-1726-4069-3E36-C1F2F49FC0DA}"/>
          </ac:spMkLst>
        </pc:spChg>
        <pc:spChg chg="mod">
          <ac:chgData name="Liu, Keng" userId="539ea334-cf73-458f-9e4b-83acb37fb6f5" providerId="ADAL" clId="{588E110C-ACB0-4D3D-86B2-6F7F44A8A229}" dt="2022-11-04T11:00:05.599" v="1763" actId="14100"/>
          <ac:spMkLst>
            <pc:docMk/>
            <pc:sldMk cId="0" sldId="323"/>
            <ac:spMk id="93" creationId="{C2446698-AD71-3C67-E1D7-8B3366A1A3FF}"/>
          </ac:spMkLst>
        </pc:spChg>
        <pc:spChg chg="mod">
          <ac:chgData name="Liu, Keng" userId="539ea334-cf73-458f-9e4b-83acb37fb6f5" providerId="ADAL" clId="{588E110C-ACB0-4D3D-86B2-6F7F44A8A229}" dt="2022-11-04T11:00:05.599" v="1763" actId="14100"/>
          <ac:spMkLst>
            <pc:docMk/>
            <pc:sldMk cId="0" sldId="323"/>
            <ac:spMk id="96" creationId="{90DEAE5C-7807-C3A5-8131-36CE1A3E4894}"/>
          </ac:spMkLst>
        </pc:spChg>
        <pc:spChg chg="mod">
          <ac:chgData name="Liu, Keng" userId="539ea334-cf73-458f-9e4b-83acb37fb6f5" providerId="ADAL" clId="{588E110C-ACB0-4D3D-86B2-6F7F44A8A229}" dt="2022-11-04T11:00:05.599" v="1763" actId="14100"/>
          <ac:spMkLst>
            <pc:docMk/>
            <pc:sldMk cId="0" sldId="323"/>
            <ac:spMk id="99" creationId="{C3FF9A4D-F99C-CCA4-D860-40FA011F75E2}"/>
          </ac:spMkLst>
        </pc:spChg>
        <pc:spChg chg="mod">
          <ac:chgData name="Liu, Keng" userId="539ea334-cf73-458f-9e4b-83acb37fb6f5" providerId="ADAL" clId="{588E110C-ACB0-4D3D-86B2-6F7F44A8A229}" dt="2022-11-04T11:00:05.599" v="1763" actId="14100"/>
          <ac:spMkLst>
            <pc:docMk/>
            <pc:sldMk cId="0" sldId="323"/>
            <ac:spMk id="102" creationId="{CD58B7D4-EDBC-E928-46FE-96FA32BC418A}"/>
          </ac:spMkLst>
        </pc:spChg>
        <pc:spChg chg="mod">
          <ac:chgData name="Liu, Keng" userId="539ea334-cf73-458f-9e4b-83acb37fb6f5" providerId="ADAL" clId="{588E110C-ACB0-4D3D-86B2-6F7F44A8A229}" dt="2022-11-04T11:00:05.599" v="1763" actId="14100"/>
          <ac:spMkLst>
            <pc:docMk/>
            <pc:sldMk cId="0" sldId="323"/>
            <ac:spMk id="105" creationId="{E7AA44A1-396C-2C48-B12A-79FAD8DE8869}"/>
          </ac:spMkLst>
        </pc:spChg>
        <pc:spChg chg="mod">
          <ac:chgData name="Liu, Keng" userId="539ea334-cf73-458f-9e4b-83acb37fb6f5" providerId="ADAL" clId="{588E110C-ACB0-4D3D-86B2-6F7F44A8A229}" dt="2022-11-04T11:00:05.599" v="1763" actId="14100"/>
          <ac:spMkLst>
            <pc:docMk/>
            <pc:sldMk cId="0" sldId="323"/>
            <ac:spMk id="108" creationId="{0B06598A-60FF-BB5B-72A3-873A3D2DF024}"/>
          </ac:spMkLst>
        </pc:spChg>
        <pc:spChg chg="mod">
          <ac:chgData name="Liu, Keng" userId="539ea334-cf73-458f-9e4b-83acb37fb6f5" providerId="ADAL" clId="{588E110C-ACB0-4D3D-86B2-6F7F44A8A229}" dt="2022-11-04T11:00:05.599" v="1763" actId="14100"/>
          <ac:spMkLst>
            <pc:docMk/>
            <pc:sldMk cId="0" sldId="323"/>
            <ac:spMk id="111" creationId="{3C09614C-426F-A170-072A-BA2C286019D7}"/>
          </ac:spMkLst>
        </pc:spChg>
        <pc:spChg chg="mod">
          <ac:chgData name="Liu, Keng" userId="539ea334-cf73-458f-9e4b-83acb37fb6f5" providerId="ADAL" clId="{588E110C-ACB0-4D3D-86B2-6F7F44A8A229}" dt="2022-11-04T11:00:05.599" v="1763" actId="14100"/>
          <ac:spMkLst>
            <pc:docMk/>
            <pc:sldMk cId="0" sldId="323"/>
            <ac:spMk id="114" creationId="{44D6700B-4A7C-AD21-49A3-4FE92F44BC08}"/>
          </ac:spMkLst>
        </pc:spChg>
        <pc:spChg chg="mod">
          <ac:chgData name="Liu, Keng" userId="539ea334-cf73-458f-9e4b-83acb37fb6f5" providerId="ADAL" clId="{588E110C-ACB0-4D3D-86B2-6F7F44A8A229}" dt="2022-11-04T11:00:05.599" v="1763" actId="14100"/>
          <ac:spMkLst>
            <pc:docMk/>
            <pc:sldMk cId="0" sldId="323"/>
            <ac:spMk id="117" creationId="{A72DAC03-3091-E361-1CF0-D8BB42E878B4}"/>
          </ac:spMkLst>
        </pc:spChg>
        <pc:spChg chg="mod">
          <ac:chgData name="Liu, Keng" userId="539ea334-cf73-458f-9e4b-83acb37fb6f5" providerId="ADAL" clId="{588E110C-ACB0-4D3D-86B2-6F7F44A8A229}" dt="2022-11-04T11:00:05.599" v="1763" actId="14100"/>
          <ac:spMkLst>
            <pc:docMk/>
            <pc:sldMk cId="0" sldId="323"/>
            <ac:spMk id="120" creationId="{9D87A9D1-B244-2A3A-A453-402DCE73D88E}"/>
          </ac:spMkLst>
        </pc:spChg>
        <pc:spChg chg="mod">
          <ac:chgData name="Liu, Keng" userId="539ea334-cf73-458f-9e4b-83acb37fb6f5" providerId="ADAL" clId="{588E110C-ACB0-4D3D-86B2-6F7F44A8A229}" dt="2022-11-04T11:00:05.599" v="1763" actId="14100"/>
          <ac:spMkLst>
            <pc:docMk/>
            <pc:sldMk cId="0" sldId="323"/>
            <ac:spMk id="123" creationId="{958A2C9E-353C-987C-2815-89E5236CBF36}"/>
          </ac:spMkLst>
        </pc:spChg>
        <pc:spChg chg="mod">
          <ac:chgData name="Liu, Keng" userId="539ea334-cf73-458f-9e4b-83acb37fb6f5" providerId="ADAL" clId="{588E110C-ACB0-4D3D-86B2-6F7F44A8A229}" dt="2022-11-04T11:00:05.599" v="1763" actId="14100"/>
          <ac:spMkLst>
            <pc:docMk/>
            <pc:sldMk cId="0" sldId="323"/>
            <ac:spMk id="126" creationId="{42FA14C2-402E-46C7-D3B1-626223E32801}"/>
          </ac:spMkLst>
        </pc:spChg>
        <pc:spChg chg="mod">
          <ac:chgData name="Liu, Keng" userId="539ea334-cf73-458f-9e4b-83acb37fb6f5" providerId="ADAL" clId="{588E110C-ACB0-4D3D-86B2-6F7F44A8A229}" dt="2022-11-04T11:00:05.599" v="1763" actId="14100"/>
          <ac:spMkLst>
            <pc:docMk/>
            <pc:sldMk cId="0" sldId="323"/>
            <ac:spMk id="129" creationId="{D4AE73BB-C05F-5104-5415-D6F59108BC58}"/>
          </ac:spMkLst>
        </pc:spChg>
        <pc:spChg chg="mod">
          <ac:chgData name="Liu, Keng" userId="539ea334-cf73-458f-9e4b-83acb37fb6f5" providerId="ADAL" clId="{588E110C-ACB0-4D3D-86B2-6F7F44A8A229}" dt="2022-11-04T11:00:05.599" v="1763" actId="14100"/>
          <ac:spMkLst>
            <pc:docMk/>
            <pc:sldMk cId="0" sldId="323"/>
            <ac:spMk id="132" creationId="{551A9D30-00F4-E54A-F1CB-CFD6CBCADAC2}"/>
          </ac:spMkLst>
        </pc:spChg>
        <pc:spChg chg="mod">
          <ac:chgData name="Liu, Keng" userId="539ea334-cf73-458f-9e4b-83acb37fb6f5" providerId="ADAL" clId="{588E110C-ACB0-4D3D-86B2-6F7F44A8A229}" dt="2022-11-04T11:00:05.599" v="1763" actId="14100"/>
          <ac:spMkLst>
            <pc:docMk/>
            <pc:sldMk cId="0" sldId="323"/>
            <ac:spMk id="135" creationId="{FA1BFD3E-6F1D-9E8F-7603-7017A418AB44}"/>
          </ac:spMkLst>
        </pc:spChg>
        <pc:spChg chg="mod">
          <ac:chgData name="Liu, Keng" userId="539ea334-cf73-458f-9e4b-83acb37fb6f5" providerId="ADAL" clId="{588E110C-ACB0-4D3D-86B2-6F7F44A8A229}" dt="2022-11-04T11:00:05.599" v="1763" actId="14100"/>
          <ac:spMkLst>
            <pc:docMk/>
            <pc:sldMk cId="0" sldId="323"/>
            <ac:spMk id="138" creationId="{406C582B-6866-5F94-5BEC-FEB9CE47318B}"/>
          </ac:spMkLst>
        </pc:spChg>
        <pc:spChg chg="mod">
          <ac:chgData name="Liu, Keng" userId="539ea334-cf73-458f-9e4b-83acb37fb6f5" providerId="ADAL" clId="{588E110C-ACB0-4D3D-86B2-6F7F44A8A229}" dt="2022-11-04T11:00:05.599" v="1763" actId="14100"/>
          <ac:spMkLst>
            <pc:docMk/>
            <pc:sldMk cId="0" sldId="323"/>
            <ac:spMk id="141" creationId="{F29CCDD4-234E-47A5-8D24-EA19683CC81F}"/>
          </ac:spMkLst>
        </pc:spChg>
        <pc:spChg chg="mod">
          <ac:chgData name="Liu, Keng" userId="539ea334-cf73-458f-9e4b-83acb37fb6f5" providerId="ADAL" clId="{588E110C-ACB0-4D3D-86B2-6F7F44A8A229}" dt="2022-11-04T11:00:05.599" v="1763" actId="14100"/>
          <ac:spMkLst>
            <pc:docMk/>
            <pc:sldMk cId="0" sldId="323"/>
            <ac:spMk id="144" creationId="{6AC7AAD4-1B6E-EFFE-9A9B-564F0F835428}"/>
          </ac:spMkLst>
        </pc:spChg>
        <pc:spChg chg="mod">
          <ac:chgData name="Liu, Keng" userId="539ea334-cf73-458f-9e4b-83acb37fb6f5" providerId="ADAL" clId="{588E110C-ACB0-4D3D-86B2-6F7F44A8A229}" dt="2022-11-04T10:59:28.881" v="1761" actId="14100"/>
          <ac:spMkLst>
            <pc:docMk/>
            <pc:sldMk cId="0" sldId="323"/>
            <ac:spMk id="146" creationId="{D44EE3A9-9ABD-F5A3-9434-18D4EF2C2116}"/>
          </ac:spMkLst>
        </pc:spChg>
        <pc:spChg chg="mod">
          <ac:chgData name="Liu, Keng" userId="539ea334-cf73-458f-9e4b-83acb37fb6f5" providerId="ADAL" clId="{588E110C-ACB0-4D3D-86B2-6F7F44A8A229}" dt="2022-11-04T10:59:28.881" v="1761" actId="14100"/>
          <ac:spMkLst>
            <pc:docMk/>
            <pc:sldMk cId="0" sldId="323"/>
            <ac:spMk id="147" creationId="{5ABCBB56-BBCF-2A77-CA85-5CFF009FF289}"/>
          </ac:spMkLst>
        </pc:spChg>
        <pc:spChg chg="mod">
          <ac:chgData name="Liu, Keng" userId="539ea334-cf73-458f-9e4b-83acb37fb6f5" providerId="ADAL" clId="{588E110C-ACB0-4D3D-86B2-6F7F44A8A229}" dt="2022-11-04T10:59:28.881" v="1761" actId="14100"/>
          <ac:spMkLst>
            <pc:docMk/>
            <pc:sldMk cId="0" sldId="323"/>
            <ac:spMk id="148" creationId="{5ABB2AAF-F33B-7DAE-8A2B-1CF76508CE78}"/>
          </ac:spMkLst>
        </pc:spChg>
        <pc:spChg chg="mod">
          <ac:chgData name="Liu, Keng" userId="539ea334-cf73-458f-9e4b-83acb37fb6f5" providerId="ADAL" clId="{588E110C-ACB0-4D3D-86B2-6F7F44A8A229}" dt="2022-11-04T10:59:28.881" v="1761" actId="14100"/>
          <ac:spMkLst>
            <pc:docMk/>
            <pc:sldMk cId="0" sldId="323"/>
            <ac:spMk id="149" creationId="{042E77BE-1DA3-D556-B395-730EAB278629}"/>
          </ac:spMkLst>
        </pc:spChg>
        <pc:spChg chg="mod">
          <ac:chgData name="Liu, Keng" userId="539ea334-cf73-458f-9e4b-83acb37fb6f5" providerId="ADAL" clId="{588E110C-ACB0-4D3D-86B2-6F7F44A8A229}" dt="2022-11-04T10:59:28.881" v="1761" actId="14100"/>
          <ac:spMkLst>
            <pc:docMk/>
            <pc:sldMk cId="0" sldId="323"/>
            <ac:spMk id="150" creationId="{51B4E3A6-289E-27DB-1DCC-EEC6B4BC4769}"/>
          </ac:spMkLst>
        </pc:spChg>
        <pc:spChg chg="mod">
          <ac:chgData name="Liu, Keng" userId="539ea334-cf73-458f-9e4b-83acb37fb6f5" providerId="ADAL" clId="{588E110C-ACB0-4D3D-86B2-6F7F44A8A229}" dt="2022-11-04T10:59:28.881" v="1761" actId="14100"/>
          <ac:spMkLst>
            <pc:docMk/>
            <pc:sldMk cId="0" sldId="323"/>
            <ac:spMk id="151" creationId="{197D4273-BA19-0C9A-751A-EAB31E06D5BE}"/>
          </ac:spMkLst>
        </pc:spChg>
        <pc:spChg chg="mod">
          <ac:chgData name="Liu, Keng" userId="539ea334-cf73-458f-9e4b-83acb37fb6f5" providerId="ADAL" clId="{588E110C-ACB0-4D3D-86B2-6F7F44A8A229}" dt="2022-11-04T10:59:28.881" v="1761" actId="14100"/>
          <ac:spMkLst>
            <pc:docMk/>
            <pc:sldMk cId="0" sldId="323"/>
            <ac:spMk id="152" creationId="{212674F2-F6C5-CCF4-CCD3-1BEB0DE8BD2F}"/>
          </ac:spMkLst>
        </pc:spChg>
        <pc:spChg chg="mod">
          <ac:chgData name="Liu, Keng" userId="539ea334-cf73-458f-9e4b-83acb37fb6f5" providerId="ADAL" clId="{588E110C-ACB0-4D3D-86B2-6F7F44A8A229}" dt="2022-11-04T10:59:28.881" v="1761" actId="14100"/>
          <ac:spMkLst>
            <pc:docMk/>
            <pc:sldMk cId="0" sldId="323"/>
            <ac:spMk id="153" creationId="{58DE3900-2BD4-7B88-01AD-FFBB437C2A68}"/>
          </ac:spMkLst>
        </pc:spChg>
        <pc:spChg chg="mod">
          <ac:chgData name="Liu, Keng" userId="539ea334-cf73-458f-9e4b-83acb37fb6f5" providerId="ADAL" clId="{588E110C-ACB0-4D3D-86B2-6F7F44A8A229}" dt="2022-11-04T10:59:28.881" v="1761" actId="14100"/>
          <ac:spMkLst>
            <pc:docMk/>
            <pc:sldMk cId="0" sldId="323"/>
            <ac:spMk id="154" creationId="{98F6EE8C-789C-62FD-0DA3-B9517E88D183}"/>
          </ac:spMkLst>
        </pc:spChg>
        <pc:spChg chg="mod">
          <ac:chgData name="Liu, Keng" userId="539ea334-cf73-458f-9e4b-83acb37fb6f5" providerId="ADAL" clId="{588E110C-ACB0-4D3D-86B2-6F7F44A8A229}" dt="2022-11-04T10:59:28.881" v="1761" actId="14100"/>
          <ac:spMkLst>
            <pc:docMk/>
            <pc:sldMk cId="0" sldId="323"/>
            <ac:spMk id="155" creationId="{CAF0A767-F3B5-D0CB-A301-79C514F28511}"/>
          </ac:spMkLst>
        </pc:spChg>
        <pc:spChg chg="mod">
          <ac:chgData name="Liu, Keng" userId="539ea334-cf73-458f-9e4b-83acb37fb6f5" providerId="ADAL" clId="{588E110C-ACB0-4D3D-86B2-6F7F44A8A229}" dt="2022-11-04T10:59:28.881" v="1761" actId="14100"/>
          <ac:spMkLst>
            <pc:docMk/>
            <pc:sldMk cId="0" sldId="323"/>
            <ac:spMk id="156" creationId="{3F5F524A-7EB3-6B26-A80B-E091C9E9F4E4}"/>
          </ac:spMkLst>
        </pc:spChg>
        <pc:spChg chg="mod">
          <ac:chgData name="Liu, Keng" userId="539ea334-cf73-458f-9e4b-83acb37fb6f5" providerId="ADAL" clId="{588E110C-ACB0-4D3D-86B2-6F7F44A8A229}" dt="2022-11-04T10:59:28.881" v="1761" actId="14100"/>
          <ac:spMkLst>
            <pc:docMk/>
            <pc:sldMk cId="0" sldId="323"/>
            <ac:spMk id="157" creationId="{497DE13E-9D5A-2B31-128F-1A67E3309214}"/>
          </ac:spMkLst>
        </pc:spChg>
        <pc:grpChg chg="add del mod">
          <ac:chgData name="Liu, Keng" userId="539ea334-cf73-458f-9e4b-83acb37fb6f5" providerId="ADAL" clId="{588E110C-ACB0-4D3D-86B2-6F7F44A8A229}" dt="2022-11-04T10:57:22.564" v="1758"/>
          <ac:grpSpMkLst>
            <pc:docMk/>
            <pc:sldMk cId="0" sldId="323"/>
            <ac:grpSpMk id="4" creationId="{29805F07-0621-4F9E-A9E3-83A0742B7A21}"/>
          </ac:grpSpMkLst>
        </pc:grpChg>
        <pc:grpChg chg="mod">
          <ac:chgData name="Liu, Keng" userId="539ea334-cf73-458f-9e4b-83acb37fb6f5" providerId="ADAL" clId="{588E110C-ACB0-4D3D-86B2-6F7F44A8A229}" dt="2022-11-04T10:57:15.394" v="1757" actId="14100"/>
          <ac:grpSpMkLst>
            <pc:docMk/>
            <pc:sldMk cId="0" sldId="323"/>
            <ac:grpSpMk id="6" creationId="{7F93DB81-FCAF-CA21-246F-ECD490F30B08}"/>
          </ac:grpSpMkLst>
        </pc:grpChg>
        <pc:grpChg chg="mod">
          <ac:chgData name="Liu, Keng" userId="539ea334-cf73-458f-9e4b-83acb37fb6f5" providerId="ADAL" clId="{588E110C-ACB0-4D3D-86B2-6F7F44A8A229}" dt="2022-11-04T10:57:15.394" v="1757" actId="14100"/>
          <ac:grpSpMkLst>
            <pc:docMk/>
            <pc:sldMk cId="0" sldId="323"/>
            <ac:grpSpMk id="8" creationId="{AAA64334-0B89-2F9B-603D-68F430C7EE17}"/>
          </ac:grpSpMkLst>
        </pc:grpChg>
        <pc:grpChg chg="add del mod">
          <ac:chgData name="Liu, Keng" userId="539ea334-cf73-458f-9e4b-83acb37fb6f5" providerId="ADAL" clId="{588E110C-ACB0-4D3D-86B2-6F7F44A8A229}" dt="2022-11-04T10:57:22.564" v="1758"/>
          <ac:grpSpMkLst>
            <pc:docMk/>
            <pc:sldMk cId="0" sldId="323"/>
            <ac:grpSpMk id="14" creationId="{33463941-D46A-E227-4796-DCB231078F5B}"/>
          </ac:grpSpMkLst>
        </pc:grpChg>
        <pc:grpChg chg="add del mod">
          <ac:chgData name="Liu, Keng" userId="539ea334-cf73-458f-9e4b-83acb37fb6f5" providerId="ADAL" clId="{588E110C-ACB0-4D3D-86B2-6F7F44A8A229}" dt="2022-11-04T10:57:22.564" v="1758"/>
          <ac:grpSpMkLst>
            <pc:docMk/>
            <pc:sldMk cId="0" sldId="323"/>
            <ac:grpSpMk id="17" creationId="{5911818A-DE48-E043-6BFB-EEB13AF6BBB6}"/>
          </ac:grpSpMkLst>
        </pc:grpChg>
        <pc:grpChg chg="add del mod">
          <ac:chgData name="Liu, Keng" userId="539ea334-cf73-458f-9e4b-83acb37fb6f5" providerId="ADAL" clId="{588E110C-ACB0-4D3D-86B2-6F7F44A8A229}" dt="2022-11-04T10:57:22.564" v="1758"/>
          <ac:grpSpMkLst>
            <pc:docMk/>
            <pc:sldMk cId="0" sldId="323"/>
            <ac:grpSpMk id="20" creationId="{5E8007FC-9492-4599-539C-7CEF016247F8}"/>
          </ac:grpSpMkLst>
        </pc:grpChg>
        <pc:grpChg chg="add del mod">
          <ac:chgData name="Liu, Keng" userId="539ea334-cf73-458f-9e4b-83acb37fb6f5" providerId="ADAL" clId="{588E110C-ACB0-4D3D-86B2-6F7F44A8A229}" dt="2022-11-04T10:57:22.564" v="1758"/>
          <ac:grpSpMkLst>
            <pc:docMk/>
            <pc:sldMk cId="0" sldId="323"/>
            <ac:grpSpMk id="23" creationId="{0E658640-14E8-B947-CA39-46C8087B7738}"/>
          </ac:grpSpMkLst>
        </pc:grpChg>
        <pc:grpChg chg="add del mod">
          <ac:chgData name="Liu, Keng" userId="539ea334-cf73-458f-9e4b-83acb37fb6f5" providerId="ADAL" clId="{588E110C-ACB0-4D3D-86B2-6F7F44A8A229}" dt="2022-11-04T10:57:22.564" v="1758"/>
          <ac:grpSpMkLst>
            <pc:docMk/>
            <pc:sldMk cId="0" sldId="323"/>
            <ac:grpSpMk id="26" creationId="{088B9735-4CAC-0ABE-4561-128485E7B271}"/>
          </ac:grpSpMkLst>
        </pc:grpChg>
        <pc:grpChg chg="add del mod">
          <ac:chgData name="Liu, Keng" userId="539ea334-cf73-458f-9e4b-83acb37fb6f5" providerId="ADAL" clId="{588E110C-ACB0-4D3D-86B2-6F7F44A8A229}" dt="2022-11-04T10:57:22.564" v="1758"/>
          <ac:grpSpMkLst>
            <pc:docMk/>
            <pc:sldMk cId="0" sldId="323"/>
            <ac:grpSpMk id="29" creationId="{7D621484-3458-A60E-8719-C91837C1E0BD}"/>
          </ac:grpSpMkLst>
        </pc:grpChg>
        <pc:grpChg chg="add del mod">
          <ac:chgData name="Liu, Keng" userId="539ea334-cf73-458f-9e4b-83acb37fb6f5" providerId="ADAL" clId="{588E110C-ACB0-4D3D-86B2-6F7F44A8A229}" dt="2022-11-04T10:57:22.564" v="1758"/>
          <ac:grpSpMkLst>
            <pc:docMk/>
            <pc:sldMk cId="0" sldId="323"/>
            <ac:grpSpMk id="32" creationId="{ACE40DC0-AF12-34F9-58F1-53CA09BEF583}"/>
          </ac:grpSpMkLst>
        </pc:grpChg>
        <pc:grpChg chg="add del mod">
          <ac:chgData name="Liu, Keng" userId="539ea334-cf73-458f-9e4b-83acb37fb6f5" providerId="ADAL" clId="{588E110C-ACB0-4D3D-86B2-6F7F44A8A229}" dt="2022-11-04T10:57:22.564" v="1758"/>
          <ac:grpSpMkLst>
            <pc:docMk/>
            <pc:sldMk cId="0" sldId="323"/>
            <ac:grpSpMk id="35" creationId="{571B235D-A7D4-EAC2-1D44-35CC5ABA5CA4}"/>
          </ac:grpSpMkLst>
        </pc:grpChg>
        <pc:grpChg chg="add del mod">
          <ac:chgData name="Liu, Keng" userId="539ea334-cf73-458f-9e4b-83acb37fb6f5" providerId="ADAL" clId="{588E110C-ACB0-4D3D-86B2-6F7F44A8A229}" dt="2022-11-04T10:57:22.564" v="1758"/>
          <ac:grpSpMkLst>
            <pc:docMk/>
            <pc:sldMk cId="0" sldId="323"/>
            <ac:grpSpMk id="38" creationId="{98538ECC-2EE6-DEFD-6438-AE2E00891FF1}"/>
          </ac:grpSpMkLst>
        </pc:grpChg>
        <pc:grpChg chg="add del mod">
          <ac:chgData name="Liu, Keng" userId="539ea334-cf73-458f-9e4b-83acb37fb6f5" providerId="ADAL" clId="{588E110C-ACB0-4D3D-86B2-6F7F44A8A229}" dt="2022-11-04T10:57:22.564" v="1758"/>
          <ac:grpSpMkLst>
            <pc:docMk/>
            <pc:sldMk cId="0" sldId="323"/>
            <ac:grpSpMk id="41" creationId="{2FCD68BD-FB20-5218-BDA8-C4A158E05E8C}"/>
          </ac:grpSpMkLst>
        </pc:grpChg>
        <pc:grpChg chg="add del mod">
          <ac:chgData name="Liu, Keng" userId="539ea334-cf73-458f-9e4b-83acb37fb6f5" providerId="ADAL" clId="{588E110C-ACB0-4D3D-86B2-6F7F44A8A229}" dt="2022-11-04T10:57:22.564" v="1758"/>
          <ac:grpSpMkLst>
            <pc:docMk/>
            <pc:sldMk cId="0" sldId="323"/>
            <ac:grpSpMk id="44" creationId="{060F9F08-496D-B405-25AD-8A3CEC5ACF11}"/>
          </ac:grpSpMkLst>
        </pc:grpChg>
        <pc:grpChg chg="add del mod">
          <ac:chgData name="Liu, Keng" userId="539ea334-cf73-458f-9e4b-83acb37fb6f5" providerId="ADAL" clId="{588E110C-ACB0-4D3D-86B2-6F7F44A8A229}" dt="2022-11-04T10:57:22.564" v="1758"/>
          <ac:grpSpMkLst>
            <pc:docMk/>
            <pc:sldMk cId="0" sldId="323"/>
            <ac:grpSpMk id="47" creationId="{DF1C4EB0-80F3-DB33-3D8D-02A342829ADA}"/>
          </ac:grpSpMkLst>
        </pc:grpChg>
        <pc:grpChg chg="add del mod">
          <ac:chgData name="Liu, Keng" userId="539ea334-cf73-458f-9e4b-83acb37fb6f5" providerId="ADAL" clId="{588E110C-ACB0-4D3D-86B2-6F7F44A8A229}" dt="2022-11-04T10:57:22.564" v="1758"/>
          <ac:grpSpMkLst>
            <pc:docMk/>
            <pc:sldMk cId="0" sldId="323"/>
            <ac:grpSpMk id="50" creationId="{EAC795E6-9F36-6600-EFDB-7876D76EA5E6}"/>
          </ac:grpSpMkLst>
        </pc:grpChg>
        <pc:grpChg chg="add del mod">
          <ac:chgData name="Liu, Keng" userId="539ea334-cf73-458f-9e4b-83acb37fb6f5" providerId="ADAL" clId="{588E110C-ACB0-4D3D-86B2-6F7F44A8A229}" dt="2022-11-04T10:57:22.564" v="1758"/>
          <ac:grpSpMkLst>
            <pc:docMk/>
            <pc:sldMk cId="0" sldId="323"/>
            <ac:grpSpMk id="53" creationId="{7D3178B3-D038-67D8-3FDF-4DB88780644D}"/>
          </ac:grpSpMkLst>
        </pc:grpChg>
        <pc:grpChg chg="add del mod">
          <ac:chgData name="Liu, Keng" userId="539ea334-cf73-458f-9e4b-83acb37fb6f5" providerId="ADAL" clId="{588E110C-ACB0-4D3D-86B2-6F7F44A8A229}" dt="2022-11-04T10:57:22.564" v="1758"/>
          <ac:grpSpMkLst>
            <pc:docMk/>
            <pc:sldMk cId="0" sldId="323"/>
            <ac:grpSpMk id="56" creationId="{B5511EBF-88B4-7546-4976-1037F283F142}"/>
          </ac:grpSpMkLst>
        </pc:grpChg>
        <pc:grpChg chg="add del mod">
          <ac:chgData name="Liu, Keng" userId="539ea334-cf73-458f-9e4b-83acb37fb6f5" providerId="ADAL" clId="{588E110C-ACB0-4D3D-86B2-6F7F44A8A229}" dt="2022-11-04T10:57:22.564" v="1758"/>
          <ac:grpSpMkLst>
            <pc:docMk/>
            <pc:sldMk cId="0" sldId="323"/>
            <ac:grpSpMk id="59" creationId="{3D79A0E0-9A78-9E8A-4B99-37D4FF4DDC53}"/>
          </ac:grpSpMkLst>
        </pc:grpChg>
        <pc:grpChg chg="add del mod">
          <ac:chgData name="Liu, Keng" userId="539ea334-cf73-458f-9e4b-83acb37fb6f5" providerId="ADAL" clId="{588E110C-ACB0-4D3D-86B2-6F7F44A8A229}" dt="2022-11-04T10:57:22.564" v="1758"/>
          <ac:grpSpMkLst>
            <pc:docMk/>
            <pc:sldMk cId="0" sldId="323"/>
            <ac:grpSpMk id="62" creationId="{61C51547-9EAA-459E-E1DE-AC3AB2D2950D}"/>
          </ac:grpSpMkLst>
        </pc:grpChg>
        <pc:grpChg chg="add del mod">
          <ac:chgData name="Liu, Keng" userId="539ea334-cf73-458f-9e4b-83acb37fb6f5" providerId="ADAL" clId="{588E110C-ACB0-4D3D-86B2-6F7F44A8A229}" dt="2022-11-04T10:57:22.564" v="1758"/>
          <ac:grpSpMkLst>
            <pc:docMk/>
            <pc:sldMk cId="0" sldId="323"/>
            <ac:grpSpMk id="65" creationId="{38BEE20F-D533-4D78-1949-A7FAE894402D}"/>
          </ac:grpSpMkLst>
        </pc:grpChg>
        <pc:grpChg chg="add del mod">
          <ac:chgData name="Liu, Keng" userId="539ea334-cf73-458f-9e4b-83acb37fb6f5" providerId="ADAL" clId="{588E110C-ACB0-4D3D-86B2-6F7F44A8A229}" dt="2022-11-04T10:57:22.564" v="1758"/>
          <ac:grpSpMkLst>
            <pc:docMk/>
            <pc:sldMk cId="0" sldId="323"/>
            <ac:grpSpMk id="68" creationId="{44041915-2B09-C2F0-D9DC-C2D468F8360E}"/>
          </ac:grpSpMkLst>
        </pc:grpChg>
        <pc:grpChg chg="add del mod">
          <ac:chgData name="Liu, Keng" userId="539ea334-cf73-458f-9e4b-83acb37fb6f5" providerId="ADAL" clId="{588E110C-ACB0-4D3D-86B2-6F7F44A8A229}" dt="2022-11-04T11:00:12.915" v="1772"/>
          <ac:grpSpMkLst>
            <pc:docMk/>
            <pc:sldMk cId="0" sldId="323"/>
            <ac:grpSpMk id="84" creationId="{ECDC9557-3989-E542-E991-1AAC4A249E31}"/>
          </ac:grpSpMkLst>
        </pc:grpChg>
        <pc:grpChg chg="mod">
          <ac:chgData name="Liu, Keng" userId="539ea334-cf73-458f-9e4b-83acb37fb6f5" providerId="ADAL" clId="{588E110C-ACB0-4D3D-86B2-6F7F44A8A229}" dt="2022-11-04T11:00:05.599" v="1763" actId="14100"/>
          <ac:grpSpMkLst>
            <pc:docMk/>
            <pc:sldMk cId="0" sldId="323"/>
            <ac:grpSpMk id="85" creationId="{F49708A4-0BE8-DF4C-6F6E-B4F199A00756}"/>
          </ac:grpSpMkLst>
        </pc:grpChg>
        <pc:grpChg chg="mod">
          <ac:chgData name="Liu, Keng" userId="539ea334-cf73-458f-9e4b-83acb37fb6f5" providerId="ADAL" clId="{588E110C-ACB0-4D3D-86B2-6F7F44A8A229}" dt="2022-11-04T11:00:05.599" v="1763" actId="14100"/>
          <ac:grpSpMkLst>
            <pc:docMk/>
            <pc:sldMk cId="0" sldId="323"/>
            <ac:grpSpMk id="87" creationId="{C33E5365-B7EC-8DF5-8CA6-4B7111CDE0BE}"/>
          </ac:grpSpMkLst>
        </pc:grpChg>
        <pc:grpChg chg="add del mod">
          <ac:chgData name="Liu, Keng" userId="539ea334-cf73-458f-9e4b-83acb37fb6f5" providerId="ADAL" clId="{588E110C-ACB0-4D3D-86B2-6F7F44A8A229}" dt="2022-11-04T11:00:12.915" v="1772"/>
          <ac:grpSpMkLst>
            <pc:docMk/>
            <pc:sldMk cId="0" sldId="323"/>
            <ac:grpSpMk id="91" creationId="{B75930E4-C342-5A69-75E7-34E3BF9623E4}"/>
          </ac:grpSpMkLst>
        </pc:grpChg>
        <pc:grpChg chg="add del mod">
          <ac:chgData name="Liu, Keng" userId="539ea334-cf73-458f-9e4b-83acb37fb6f5" providerId="ADAL" clId="{588E110C-ACB0-4D3D-86B2-6F7F44A8A229}" dt="2022-11-04T11:00:12.915" v="1772"/>
          <ac:grpSpMkLst>
            <pc:docMk/>
            <pc:sldMk cId="0" sldId="323"/>
            <ac:grpSpMk id="94" creationId="{C1662E2E-01C0-DB18-F9F2-F64D0AF89BAB}"/>
          </ac:grpSpMkLst>
        </pc:grpChg>
        <pc:grpChg chg="add del mod">
          <ac:chgData name="Liu, Keng" userId="539ea334-cf73-458f-9e4b-83acb37fb6f5" providerId="ADAL" clId="{588E110C-ACB0-4D3D-86B2-6F7F44A8A229}" dt="2022-11-04T11:00:12.915" v="1772"/>
          <ac:grpSpMkLst>
            <pc:docMk/>
            <pc:sldMk cId="0" sldId="323"/>
            <ac:grpSpMk id="97" creationId="{C7C55AD3-4456-FD98-9437-279C784B3726}"/>
          </ac:grpSpMkLst>
        </pc:grpChg>
        <pc:grpChg chg="add del mod">
          <ac:chgData name="Liu, Keng" userId="539ea334-cf73-458f-9e4b-83acb37fb6f5" providerId="ADAL" clId="{588E110C-ACB0-4D3D-86B2-6F7F44A8A229}" dt="2022-11-04T11:00:12.915" v="1772"/>
          <ac:grpSpMkLst>
            <pc:docMk/>
            <pc:sldMk cId="0" sldId="323"/>
            <ac:grpSpMk id="100" creationId="{0D0A4D6D-AF1C-C7D5-28BA-D044B705FBEA}"/>
          </ac:grpSpMkLst>
        </pc:grpChg>
        <pc:grpChg chg="add del mod">
          <ac:chgData name="Liu, Keng" userId="539ea334-cf73-458f-9e4b-83acb37fb6f5" providerId="ADAL" clId="{588E110C-ACB0-4D3D-86B2-6F7F44A8A229}" dt="2022-11-04T11:00:12.915" v="1772"/>
          <ac:grpSpMkLst>
            <pc:docMk/>
            <pc:sldMk cId="0" sldId="323"/>
            <ac:grpSpMk id="103" creationId="{9577A27B-278C-527C-B845-436DFC5EFC32}"/>
          </ac:grpSpMkLst>
        </pc:grpChg>
        <pc:grpChg chg="add del mod">
          <ac:chgData name="Liu, Keng" userId="539ea334-cf73-458f-9e4b-83acb37fb6f5" providerId="ADAL" clId="{588E110C-ACB0-4D3D-86B2-6F7F44A8A229}" dt="2022-11-04T11:00:12.915" v="1772"/>
          <ac:grpSpMkLst>
            <pc:docMk/>
            <pc:sldMk cId="0" sldId="323"/>
            <ac:grpSpMk id="106" creationId="{375BE218-3EA9-21EC-8EBB-7571576DA6A8}"/>
          </ac:grpSpMkLst>
        </pc:grpChg>
        <pc:grpChg chg="add del mod">
          <ac:chgData name="Liu, Keng" userId="539ea334-cf73-458f-9e4b-83acb37fb6f5" providerId="ADAL" clId="{588E110C-ACB0-4D3D-86B2-6F7F44A8A229}" dt="2022-11-04T11:00:12.915" v="1772"/>
          <ac:grpSpMkLst>
            <pc:docMk/>
            <pc:sldMk cId="0" sldId="323"/>
            <ac:grpSpMk id="109" creationId="{77C889CF-091F-B026-E954-C2558461B8D3}"/>
          </ac:grpSpMkLst>
        </pc:grpChg>
        <pc:grpChg chg="add del mod">
          <ac:chgData name="Liu, Keng" userId="539ea334-cf73-458f-9e4b-83acb37fb6f5" providerId="ADAL" clId="{588E110C-ACB0-4D3D-86B2-6F7F44A8A229}" dt="2022-11-04T11:00:12.915" v="1772"/>
          <ac:grpSpMkLst>
            <pc:docMk/>
            <pc:sldMk cId="0" sldId="323"/>
            <ac:grpSpMk id="112" creationId="{AD6FCECE-9EDD-2EB0-3755-BF78E6365605}"/>
          </ac:grpSpMkLst>
        </pc:grpChg>
        <pc:grpChg chg="add del mod">
          <ac:chgData name="Liu, Keng" userId="539ea334-cf73-458f-9e4b-83acb37fb6f5" providerId="ADAL" clId="{588E110C-ACB0-4D3D-86B2-6F7F44A8A229}" dt="2022-11-04T11:00:12.915" v="1772"/>
          <ac:grpSpMkLst>
            <pc:docMk/>
            <pc:sldMk cId="0" sldId="323"/>
            <ac:grpSpMk id="115" creationId="{E745DFB2-FEC7-36E7-D191-F4009A7E2E1E}"/>
          </ac:grpSpMkLst>
        </pc:grpChg>
        <pc:grpChg chg="add del mod">
          <ac:chgData name="Liu, Keng" userId="539ea334-cf73-458f-9e4b-83acb37fb6f5" providerId="ADAL" clId="{588E110C-ACB0-4D3D-86B2-6F7F44A8A229}" dt="2022-11-04T11:00:12.915" v="1772"/>
          <ac:grpSpMkLst>
            <pc:docMk/>
            <pc:sldMk cId="0" sldId="323"/>
            <ac:grpSpMk id="118" creationId="{95D59B8C-47CD-E56C-9927-9913A649A131}"/>
          </ac:grpSpMkLst>
        </pc:grpChg>
        <pc:grpChg chg="add del mod">
          <ac:chgData name="Liu, Keng" userId="539ea334-cf73-458f-9e4b-83acb37fb6f5" providerId="ADAL" clId="{588E110C-ACB0-4D3D-86B2-6F7F44A8A229}" dt="2022-11-04T11:00:12.915" v="1772"/>
          <ac:grpSpMkLst>
            <pc:docMk/>
            <pc:sldMk cId="0" sldId="323"/>
            <ac:grpSpMk id="121" creationId="{9658EDB5-887A-AD19-E818-818B6032AFCE}"/>
          </ac:grpSpMkLst>
        </pc:grpChg>
        <pc:grpChg chg="add del mod">
          <ac:chgData name="Liu, Keng" userId="539ea334-cf73-458f-9e4b-83acb37fb6f5" providerId="ADAL" clId="{588E110C-ACB0-4D3D-86B2-6F7F44A8A229}" dt="2022-11-04T11:00:12.915" v="1772"/>
          <ac:grpSpMkLst>
            <pc:docMk/>
            <pc:sldMk cId="0" sldId="323"/>
            <ac:grpSpMk id="124" creationId="{E848989C-0BBD-4A1E-DE6D-798397054D17}"/>
          </ac:grpSpMkLst>
        </pc:grpChg>
        <pc:grpChg chg="add del mod">
          <ac:chgData name="Liu, Keng" userId="539ea334-cf73-458f-9e4b-83acb37fb6f5" providerId="ADAL" clId="{588E110C-ACB0-4D3D-86B2-6F7F44A8A229}" dt="2022-11-04T11:00:12.915" v="1772"/>
          <ac:grpSpMkLst>
            <pc:docMk/>
            <pc:sldMk cId="0" sldId="323"/>
            <ac:grpSpMk id="127" creationId="{BF8D610F-DCCF-548A-5AA0-183EB33CEB76}"/>
          </ac:grpSpMkLst>
        </pc:grpChg>
        <pc:grpChg chg="add del mod">
          <ac:chgData name="Liu, Keng" userId="539ea334-cf73-458f-9e4b-83acb37fb6f5" providerId="ADAL" clId="{588E110C-ACB0-4D3D-86B2-6F7F44A8A229}" dt="2022-11-04T11:00:12.915" v="1772"/>
          <ac:grpSpMkLst>
            <pc:docMk/>
            <pc:sldMk cId="0" sldId="323"/>
            <ac:grpSpMk id="130" creationId="{CDE78DFB-7519-68B6-5699-A142DB694B7A}"/>
          </ac:grpSpMkLst>
        </pc:grpChg>
        <pc:grpChg chg="add del mod">
          <ac:chgData name="Liu, Keng" userId="539ea334-cf73-458f-9e4b-83acb37fb6f5" providerId="ADAL" clId="{588E110C-ACB0-4D3D-86B2-6F7F44A8A229}" dt="2022-11-04T11:00:12.915" v="1772"/>
          <ac:grpSpMkLst>
            <pc:docMk/>
            <pc:sldMk cId="0" sldId="323"/>
            <ac:grpSpMk id="133" creationId="{5C7E4815-F742-C8B3-957F-20E107E65AA8}"/>
          </ac:grpSpMkLst>
        </pc:grpChg>
        <pc:grpChg chg="add del mod">
          <ac:chgData name="Liu, Keng" userId="539ea334-cf73-458f-9e4b-83acb37fb6f5" providerId="ADAL" clId="{588E110C-ACB0-4D3D-86B2-6F7F44A8A229}" dt="2022-11-04T11:00:12.915" v="1772"/>
          <ac:grpSpMkLst>
            <pc:docMk/>
            <pc:sldMk cId="0" sldId="323"/>
            <ac:grpSpMk id="136" creationId="{63824B68-5CAE-E65B-33FA-04C298BE007F}"/>
          </ac:grpSpMkLst>
        </pc:grpChg>
        <pc:grpChg chg="add del mod">
          <ac:chgData name="Liu, Keng" userId="539ea334-cf73-458f-9e4b-83acb37fb6f5" providerId="ADAL" clId="{588E110C-ACB0-4D3D-86B2-6F7F44A8A229}" dt="2022-11-04T11:00:12.915" v="1772"/>
          <ac:grpSpMkLst>
            <pc:docMk/>
            <pc:sldMk cId="0" sldId="323"/>
            <ac:grpSpMk id="139" creationId="{132200E8-9BF5-2E51-0807-8C3E5176C358}"/>
          </ac:grpSpMkLst>
        </pc:grpChg>
        <pc:grpChg chg="add del mod">
          <ac:chgData name="Liu, Keng" userId="539ea334-cf73-458f-9e4b-83acb37fb6f5" providerId="ADAL" clId="{588E110C-ACB0-4D3D-86B2-6F7F44A8A229}" dt="2022-11-04T11:00:12.915" v="1772"/>
          <ac:grpSpMkLst>
            <pc:docMk/>
            <pc:sldMk cId="0" sldId="323"/>
            <ac:grpSpMk id="142" creationId="{4706C222-F3E4-5D6A-1214-04650A794AE0}"/>
          </ac:grpSpMkLst>
        </pc:grpChg>
        <pc:grpChg chg="add del mod">
          <ac:chgData name="Liu, Keng" userId="539ea334-cf73-458f-9e4b-83acb37fb6f5" providerId="ADAL" clId="{588E110C-ACB0-4D3D-86B2-6F7F44A8A229}" dt="2022-11-04T11:00:12.915" v="1772"/>
          <ac:grpSpMkLst>
            <pc:docMk/>
            <pc:sldMk cId="0" sldId="323"/>
            <ac:grpSpMk id="145" creationId="{419ECE6F-8E2D-FB53-2F46-62B8DA3646D6}"/>
          </ac:grpSpMkLst>
        </pc:grpChg>
        <pc:picChg chg="mod">
          <ac:chgData name="Liu, Keng" userId="539ea334-cf73-458f-9e4b-83acb37fb6f5" providerId="ADAL" clId="{588E110C-ACB0-4D3D-86B2-6F7F44A8A229}" dt="2022-11-04T10:57:15.394" v="1757" actId="14100"/>
          <ac:picMkLst>
            <pc:docMk/>
            <pc:sldMk cId="0" sldId="323"/>
            <ac:picMk id="15" creationId="{EFB9DDF0-B205-52D2-720A-F0E13CDE1EB7}"/>
          </ac:picMkLst>
        </pc:picChg>
        <pc:picChg chg="mod">
          <ac:chgData name="Liu, Keng" userId="539ea334-cf73-458f-9e4b-83acb37fb6f5" providerId="ADAL" clId="{588E110C-ACB0-4D3D-86B2-6F7F44A8A229}" dt="2022-11-04T10:57:15.394" v="1757" actId="14100"/>
          <ac:picMkLst>
            <pc:docMk/>
            <pc:sldMk cId="0" sldId="323"/>
            <ac:picMk id="18" creationId="{2383E7D5-14FE-7D7B-043F-310842317A51}"/>
          </ac:picMkLst>
        </pc:picChg>
        <pc:picChg chg="mod">
          <ac:chgData name="Liu, Keng" userId="539ea334-cf73-458f-9e4b-83acb37fb6f5" providerId="ADAL" clId="{588E110C-ACB0-4D3D-86B2-6F7F44A8A229}" dt="2022-11-04T10:57:15.394" v="1757" actId="14100"/>
          <ac:picMkLst>
            <pc:docMk/>
            <pc:sldMk cId="0" sldId="323"/>
            <ac:picMk id="21" creationId="{5DB800B2-16B7-F877-D106-7ED511690179}"/>
          </ac:picMkLst>
        </pc:picChg>
        <pc:picChg chg="mod">
          <ac:chgData name="Liu, Keng" userId="539ea334-cf73-458f-9e4b-83acb37fb6f5" providerId="ADAL" clId="{588E110C-ACB0-4D3D-86B2-6F7F44A8A229}" dt="2022-11-04T10:57:15.394" v="1757" actId="14100"/>
          <ac:picMkLst>
            <pc:docMk/>
            <pc:sldMk cId="0" sldId="323"/>
            <ac:picMk id="24" creationId="{322E22F6-FA3F-C832-4307-FF65B17DF4BF}"/>
          </ac:picMkLst>
        </pc:picChg>
        <pc:picChg chg="mod">
          <ac:chgData name="Liu, Keng" userId="539ea334-cf73-458f-9e4b-83acb37fb6f5" providerId="ADAL" clId="{588E110C-ACB0-4D3D-86B2-6F7F44A8A229}" dt="2022-11-04T10:57:15.394" v="1757" actId="14100"/>
          <ac:picMkLst>
            <pc:docMk/>
            <pc:sldMk cId="0" sldId="323"/>
            <ac:picMk id="27" creationId="{ECCF34F7-BFBB-1FED-8E2A-AB136F0E2527}"/>
          </ac:picMkLst>
        </pc:picChg>
        <pc:picChg chg="mod">
          <ac:chgData name="Liu, Keng" userId="539ea334-cf73-458f-9e4b-83acb37fb6f5" providerId="ADAL" clId="{588E110C-ACB0-4D3D-86B2-6F7F44A8A229}" dt="2022-11-04T10:57:15.394" v="1757" actId="14100"/>
          <ac:picMkLst>
            <pc:docMk/>
            <pc:sldMk cId="0" sldId="323"/>
            <ac:picMk id="30" creationId="{1E2980E9-B3F3-B1AC-D036-06599571A637}"/>
          </ac:picMkLst>
        </pc:picChg>
        <pc:picChg chg="mod">
          <ac:chgData name="Liu, Keng" userId="539ea334-cf73-458f-9e4b-83acb37fb6f5" providerId="ADAL" clId="{588E110C-ACB0-4D3D-86B2-6F7F44A8A229}" dt="2022-11-04T10:57:15.394" v="1757" actId="14100"/>
          <ac:picMkLst>
            <pc:docMk/>
            <pc:sldMk cId="0" sldId="323"/>
            <ac:picMk id="33" creationId="{46B27A47-D243-F139-4960-CE0461B63465}"/>
          </ac:picMkLst>
        </pc:picChg>
        <pc:picChg chg="mod">
          <ac:chgData name="Liu, Keng" userId="539ea334-cf73-458f-9e4b-83acb37fb6f5" providerId="ADAL" clId="{588E110C-ACB0-4D3D-86B2-6F7F44A8A229}" dt="2022-11-04T10:57:15.394" v="1757" actId="14100"/>
          <ac:picMkLst>
            <pc:docMk/>
            <pc:sldMk cId="0" sldId="323"/>
            <ac:picMk id="36" creationId="{1A7D06BB-0ABE-E922-DF20-DF90F34DDE10}"/>
          </ac:picMkLst>
        </pc:picChg>
        <pc:picChg chg="mod">
          <ac:chgData name="Liu, Keng" userId="539ea334-cf73-458f-9e4b-83acb37fb6f5" providerId="ADAL" clId="{588E110C-ACB0-4D3D-86B2-6F7F44A8A229}" dt="2022-11-04T10:57:15.394" v="1757" actId="14100"/>
          <ac:picMkLst>
            <pc:docMk/>
            <pc:sldMk cId="0" sldId="323"/>
            <ac:picMk id="39" creationId="{449C46BB-B529-47B1-D93B-8AB7E164D52D}"/>
          </ac:picMkLst>
        </pc:picChg>
        <pc:picChg chg="mod">
          <ac:chgData name="Liu, Keng" userId="539ea334-cf73-458f-9e4b-83acb37fb6f5" providerId="ADAL" clId="{588E110C-ACB0-4D3D-86B2-6F7F44A8A229}" dt="2022-11-04T10:57:15.394" v="1757" actId="14100"/>
          <ac:picMkLst>
            <pc:docMk/>
            <pc:sldMk cId="0" sldId="323"/>
            <ac:picMk id="42" creationId="{652641E3-CECC-4D3A-0C1D-C36A47D4F300}"/>
          </ac:picMkLst>
        </pc:picChg>
        <pc:picChg chg="mod">
          <ac:chgData name="Liu, Keng" userId="539ea334-cf73-458f-9e4b-83acb37fb6f5" providerId="ADAL" clId="{588E110C-ACB0-4D3D-86B2-6F7F44A8A229}" dt="2022-11-04T10:57:15.394" v="1757" actId="14100"/>
          <ac:picMkLst>
            <pc:docMk/>
            <pc:sldMk cId="0" sldId="323"/>
            <ac:picMk id="45" creationId="{3ED5944F-B5FA-0212-E242-C772F813C085}"/>
          </ac:picMkLst>
        </pc:picChg>
        <pc:picChg chg="mod">
          <ac:chgData name="Liu, Keng" userId="539ea334-cf73-458f-9e4b-83acb37fb6f5" providerId="ADAL" clId="{588E110C-ACB0-4D3D-86B2-6F7F44A8A229}" dt="2022-11-04T10:57:15.394" v="1757" actId="14100"/>
          <ac:picMkLst>
            <pc:docMk/>
            <pc:sldMk cId="0" sldId="323"/>
            <ac:picMk id="48" creationId="{1CD90367-FEFB-1C0F-4532-E224B2741903}"/>
          </ac:picMkLst>
        </pc:picChg>
        <pc:picChg chg="mod">
          <ac:chgData name="Liu, Keng" userId="539ea334-cf73-458f-9e4b-83acb37fb6f5" providerId="ADAL" clId="{588E110C-ACB0-4D3D-86B2-6F7F44A8A229}" dt="2022-11-04T10:57:15.394" v="1757" actId="14100"/>
          <ac:picMkLst>
            <pc:docMk/>
            <pc:sldMk cId="0" sldId="323"/>
            <ac:picMk id="51" creationId="{34466F06-82F6-36E5-B930-0141C193A7E3}"/>
          </ac:picMkLst>
        </pc:picChg>
        <pc:picChg chg="mod">
          <ac:chgData name="Liu, Keng" userId="539ea334-cf73-458f-9e4b-83acb37fb6f5" providerId="ADAL" clId="{588E110C-ACB0-4D3D-86B2-6F7F44A8A229}" dt="2022-11-04T10:57:15.394" v="1757" actId="14100"/>
          <ac:picMkLst>
            <pc:docMk/>
            <pc:sldMk cId="0" sldId="323"/>
            <ac:picMk id="54" creationId="{3C37860B-7CEF-825C-7A31-65957BA16732}"/>
          </ac:picMkLst>
        </pc:picChg>
        <pc:picChg chg="mod">
          <ac:chgData name="Liu, Keng" userId="539ea334-cf73-458f-9e4b-83acb37fb6f5" providerId="ADAL" clId="{588E110C-ACB0-4D3D-86B2-6F7F44A8A229}" dt="2022-11-04T10:57:15.394" v="1757" actId="14100"/>
          <ac:picMkLst>
            <pc:docMk/>
            <pc:sldMk cId="0" sldId="323"/>
            <ac:picMk id="57" creationId="{6B794B6A-F577-DCC5-0E53-9E50EA635A5F}"/>
          </ac:picMkLst>
        </pc:picChg>
        <pc:picChg chg="mod">
          <ac:chgData name="Liu, Keng" userId="539ea334-cf73-458f-9e4b-83acb37fb6f5" providerId="ADAL" clId="{588E110C-ACB0-4D3D-86B2-6F7F44A8A229}" dt="2022-11-04T10:57:15.394" v="1757" actId="14100"/>
          <ac:picMkLst>
            <pc:docMk/>
            <pc:sldMk cId="0" sldId="323"/>
            <ac:picMk id="60" creationId="{1CB64CFB-E356-A350-5ADD-BBA8783F2E22}"/>
          </ac:picMkLst>
        </pc:picChg>
        <pc:picChg chg="mod">
          <ac:chgData name="Liu, Keng" userId="539ea334-cf73-458f-9e4b-83acb37fb6f5" providerId="ADAL" clId="{588E110C-ACB0-4D3D-86B2-6F7F44A8A229}" dt="2022-11-04T10:57:15.394" v="1757" actId="14100"/>
          <ac:picMkLst>
            <pc:docMk/>
            <pc:sldMk cId="0" sldId="323"/>
            <ac:picMk id="63" creationId="{98DC6783-264F-8AA2-630E-9863A321AB11}"/>
          </ac:picMkLst>
        </pc:picChg>
        <pc:picChg chg="mod">
          <ac:chgData name="Liu, Keng" userId="539ea334-cf73-458f-9e4b-83acb37fb6f5" providerId="ADAL" clId="{588E110C-ACB0-4D3D-86B2-6F7F44A8A229}" dt="2022-11-04T10:57:15.394" v="1757" actId="14100"/>
          <ac:picMkLst>
            <pc:docMk/>
            <pc:sldMk cId="0" sldId="323"/>
            <ac:picMk id="66" creationId="{FCF7F5B8-ACA8-88D9-337C-56D983E863ED}"/>
          </ac:picMkLst>
        </pc:picChg>
        <pc:picChg chg="add del mod">
          <ac:chgData name="Liu, Keng" userId="539ea334-cf73-458f-9e4b-83acb37fb6f5" providerId="ADAL" clId="{588E110C-ACB0-4D3D-86B2-6F7F44A8A229}" dt="2022-11-04T10:57:22.564" v="1758"/>
          <ac:picMkLst>
            <pc:docMk/>
            <pc:sldMk cId="0" sldId="323"/>
            <ac:picMk id="83" creationId="{2626D405-044B-BDAA-FA04-83B2BB997AA9}"/>
          </ac:picMkLst>
        </pc:picChg>
        <pc:picChg chg="mod">
          <ac:chgData name="Liu, Keng" userId="539ea334-cf73-458f-9e4b-83acb37fb6f5" providerId="ADAL" clId="{588E110C-ACB0-4D3D-86B2-6F7F44A8A229}" dt="2022-11-04T11:00:05.599" v="1763" actId="14100"/>
          <ac:picMkLst>
            <pc:docMk/>
            <pc:sldMk cId="0" sldId="323"/>
            <ac:picMk id="92" creationId="{567B55DB-9A5A-0EDA-9B70-EECB2E5CF56D}"/>
          </ac:picMkLst>
        </pc:picChg>
        <pc:picChg chg="mod">
          <ac:chgData name="Liu, Keng" userId="539ea334-cf73-458f-9e4b-83acb37fb6f5" providerId="ADAL" clId="{588E110C-ACB0-4D3D-86B2-6F7F44A8A229}" dt="2022-11-04T11:00:05.599" v="1763" actId="14100"/>
          <ac:picMkLst>
            <pc:docMk/>
            <pc:sldMk cId="0" sldId="323"/>
            <ac:picMk id="95" creationId="{996A7F10-EE00-AA82-ADE5-A64E6F336B4A}"/>
          </ac:picMkLst>
        </pc:picChg>
        <pc:picChg chg="mod">
          <ac:chgData name="Liu, Keng" userId="539ea334-cf73-458f-9e4b-83acb37fb6f5" providerId="ADAL" clId="{588E110C-ACB0-4D3D-86B2-6F7F44A8A229}" dt="2022-11-04T11:00:05.599" v="1763" actId="14100"/>
          <ac:picMkLst>
            <pc:docMk/>
            <pc:sldMk cId="0" sldId="323"/>
            <ac:picMk id="98" creationId="{678056D2-2460-C153-AFC0-6948A06D74F0}"/>
          </ac:picMkLst>
        </pc:picChg>
        <pc:picChg chg="mod">
          <ac:chgData name="Liu, Keng" userId="539ea334-cf73-458f-9e4b-83acb37fb6f5" providerId="ADAL" clId="{588E110C-ACB0-4D3D-86B2-6F7F44A8A229}" dt="2022-11-04T11:00:05.599" v="1763" actId="14100"/>
          <ac:picMkLst>
            <pc:docMk/>
            <pc:sldMk cId="0" sldId="323"/>
            <ac:picMk id="101" creationId="{8FA0C667-F75B-A63C-BBC4-0FC4E8F9F129}"/>
          </ac:picMkLst>
        </pc:picChg>
        <pc:picChg chg="mod">
          <ac:chgData name="Liu, Keng" userId="539ea334-cf73-458f-9e4b-83acb37fb6f5" providerId="ADAL" clId="{588E110C-ACB0-4D3D-86B2-6F7F44A8A229}" dt="2022-11-04T11:00:05.599" v="1763" actId="14100"/>
          <ac:picMkLst>
            <pc:docMk/>
            <pc:sldMk cId="0" sldId="323"/>
            <ac:picMk id="104" creationId="{F7869D1A-B27B-A261-E0F5-80AC78411F0F}"/>
          </ac:picMkLst>
        </pc:picChg>
        <pc:picChg chg="mod">
          <ac:chgData name="Liu, Keng" userId="539ea334-cf73-458f-9e4b-83acb37fb6f5" providerId="ADAL" clId="{588E110C-ACB0-4D3D-86B2-6F7F44A8A229}" dt="2022-11-04T11:00:05.599" v="1763" actId="14100"/>
          <ac:picMkLst>
            <pc:docMk/>
            <pc:sldMk cId="0" sldId="323"/>
            <ac:picMk id="107" creationId="{28E9A3FE-D103-377A-35FA-CB084E0F0FFC}"/>
          </ac:picMkLst>
        </pc:picChg>
        <pc:picChg chg="mod">
          <ac:chgData name="Liu, Keng" userId="539ea334-cf73-458f-9e4b-83acb37fb6f5" providerId="ADAL" clId="{588E110C-ACB0-4D3D-86B2-6F7F44A8A229}" dt="2022-11-04T11:00:05.599" v="1763" actId="14100"/>
          <ac:picMkLst>
            <pc:docMk/>
            <pc:sldMk cId="0" sldId="323"/>
            <ac:picMk id="110" creationId="{BD9552AA-A137-CC85-589E-C05F4120492D}"/>
          </ac:picMkLst>
        </pc:picChg>
        <pc:picChg chg="mod">
          <ac:chgData name="Liu, Keng" userId="539ea334-cf73-458f-9e4b-83acb37fb6f5" providerId="ADAL" clId="{588E110C-ACB0-4D3D-86B2-6F7F44A8A229}" dt="2022-11-04T11:00:05.599" v="1763" actId="14100"/>
          <ac:picMkLst>
            <pc:docMk/>
            <pc:sldMk cId="0" sldId="323"/>
            <ac:picMk id="113" creationId="{79F6EB50-05AE-E563-3CBC-BE5A6A4AF211}"/>
          </ac:picMkLst>
        </pc:picChg>
        <pc:picChg chg="mod">
          <ac:chgData name="Liu, Keng" userId="539ea334-cf73-458f-9e4b-83acb37fb6f5" providerId="ADAL" clId="{588E110C-ACB0-4D3D-86B2-6F7F44A8A229}" dt="2022-11-04T11:00:05.599" v="1763" actId="14100"/>
          <ac:picMkLst>
            <pc:docMk/>
            <pc:sldMk cId="0" sldId="323"/>
            <ac:picMk id="116" creationId="{3B0BB041-5868-96B1-CD63-916E339A4254}"/>
          </ac:picMkLst>
        </pc:picChg>
        <pc:picChg chg="mod">
          <ac:chgData name="Liu, Keng" userId="539ea334-cf73-458f-9e4b-83acb37fb6f5" providerId="ADAL" clId="{588E110C-ACB0-4D3D-86B2-6F7F44A8A229}" dt="2022-11-04T11:00:05.599" v="1763" actId="14100"/>
          <ac:picMkLst>
            <pc:docMk/>
            <pc:sldMk cId="0" sldId="323"/>
            <ac:picMk id="119" creationId="{158C816F-0950-D66C-9054-E6CB1373759B}"/>
          </ac:picMkLst>
        </pc:picChg>
        <pc:picChg chg="mod">
          <ac:chgData name="Liu, Keng" userId="539ea334-cf73-458f-9e4b-83acb37fb6f5" providerId="ADAL" clId="{588E110C-ACB0-4D3D-86B2-6F7F44A8A229}" dt="2022-11-04T11:00:05.599" v="1763" actId="14100"/>
          <ac:picMkLst>
            <pc:docMk/>
            <pc:sldMk cId="0" sldId="323"/>
            <ac:picMk id="122" creationId="{E7FBEEE9-4615-C420-B5CE-3270870FCF4C}"/>
          </ac:picMkLst>
        </pc:picChg>
        <pc:picChg chg="mod">
          <ac:chgData name="Liu, Keng" userId="539ea334-cf73-458f-9e4b-83acb37fb6f5" providerId="ADAL" clId="{588E110C-ACB0-4D3D-86B2-6F7F44A8A229}" dt="2022-11-04T11:00:05.599" v="1763" actId="14100"/>
          <ac:picMkLst>
            <pc:docMk/>
            <pc:sldMk cId="0" sldId="323"/>
            <ac:picMk id="125" creationId="{8E816B47-E7CE-C0CB-4195-E6F7450AA91A}"/>
          </ac:picMkLst>
        </pc:picChg>
        <pc:picChg chg="mod">
          <ac:chgData name="Liu, Keng" userId="539ea334-cf73-458f-9e4b-83acb37fb6f5" providerId="ADAL" clId="{588E110C-ACB0-4D3D-86B2-6F7F44A8A229}" dt="2022-11-04T11:00:05.599" v="1763" actId="14100"/>
          <ac:picMkLst>
            <pc:docMk/>
            <pc:sldMk cId="0" sldId="323"/>
            <ac:picMk id="128" creationId="{7E6668F5-A829-1CCE-BF6E-434CD470B175}"/>
          </ac:picMkLst>
        </pc:picChg>
        <pc:picChg chg="mod">
          <ac:chgData name="Liu, Keng" userId="539ea334-cf73-458f-9e4b-83acb37fb6f5" providerId="ADAL" clId="{588E110C-ACB0-4D3D-86B2-6F7F44A8A229}" dt="2022-11-04T11:00:05.599" v="1763" actId="14100"/>
          <ac:picMkLst>
            <pc:docMk/>
            <pc:sldMk cId="0" sldId="323"/>
            <ac:picMk id="131" creationId="{910E3794-EBED-E498-72B3-EB77DEE24675}"/>
          </ac:picMkLst>
        </pc:picChg>
        <pc:picChg chg="mod">
          <ac:chgData name="Liu, Keng" userId="539ea334-cf73-458f-9e4b-83acb37fb6f5" providerId="ADAL" clId="{588E110C-ACB0-4D3D-86B2-6F7F44A8A229}" dt="2022-11-04T11:00:05.599" v="1763" actId="14100"/>
          <ac:picMkLst>
            <pc:docMk/>
            <pc:sldMk cId="0" sldId="323"/>
            <ac:picMk id="134" creationId="{1A54A4E3-1AA6-0620-8878-87416C105B12}"/>
          </ac:picMkLst>
        </pc:picChg>
        <pc:picChg chg="mod">
          <ac:chgData name="Liu, Keng" userId="539ea334-cf73-458f-9e4b-83acb37fb6f5" providerId="ADAL" clId="{588E110C-ACB0-4D3D-86B2-6F7F44A8A229}" dt="2022-11-04T11:00:05.599" v="1763" actId="14100"/>
          <ac:picMkLst>
            <pc:docMk/>
            <pc:sldMk cId="0" sldId="323"/>
            <ac:picMk id="137" creationId="{4FB60F3E-3815-DBBC-4133-71C82BB06F06}"/>
          </ac:picMkLst>
        </pc:picChg>
        <pc:picChg chg="mod">
          <ac:chgData name="Liu, Keng" userId="539ea334-cf73-458f-9e4b-83acb37fb6f5" providerId="ADAL" clId="{588E110C-ACB0-4D3D-86B2-6F7F44A8A229}" dt="2022-11-04T11:00:05.599" v="1763" actId="14100"/>
          <ac:picMkLst>
            <pc:docMk/>
            <pc:sldMk cId="0" sldId="323"/>
            <ac:picMk id="140" creationId="{71A0476D-A987-8E1A-58E0-D6D2D9D187FC}"/>
          </ac:picMkLst>
        </pc:picChg>
        <pc:picChg chg="mod">
          <ac:chgData name="Liu, Keng" userId="539ea334-cf73-458f-9e4b-83acb37fb6f5" providerId="ADAL" clId="{588E110C-ACB0-4D3D-86B2-6F7F44A8A229}" dt="2022-11-04T11:00:05.599" v="1763" actId="14100"/>
          <ac:picMkLst>
            <pc:docMk/>
            <pc:sldMk cId="0" sldId="323"/>
            <ac:picMk id="143" creationId="{364D2200-0B97-AAB3-2E4A-EBBC544AE1F5}"/>
          </ac:picMkLst>
        </pc:picChg>
      </pc:sldChg>
      <pc:sldChg chg="modSp mod">
        <pc:chgData name="Liu, Keng" userId="539ea334-cf73-458f-9e4b-83acb37fb6f5" providerId="ADAL" clId="{588E110C-ACB0-4D3D-86B2-6F7F44A8A229}" dt="2022-11-01T10:53:44.439" v="229" actId="113"/>
        <pc:sldMkLst>
          <pc:docMk/>
          <pc:sldMk cId="0" sldId="324"/>
        </pc:sldMkLst>
        <pc:spChg chg="mod">
          <ac:chgData name="Liu, Keng" userId="539ea334-cf73-458f-9e4b-83acb37fb6f5" providerId="ADAL" clId="{588E110C-ACB0-4D3D-86B2-6F7F44A8A229}" dt="2022-11-01T10:53:44.439" v="229" actId="113"/>
          <ac:spMkLst>
            <pc:docMk/>
            <pc:sldMk cId="0" sldId="324"/>
            <ac:spMk id="2" creationId="{00000000-0000-0000-0000-000000000000}"/>
          </ac:spMkLst>
        </pc:spChg>
      </pc:sldChg>
      <pc:sldChg chg="modSp mod">
        <pc:chgData name="Liu, Keng" userId="539ea334-cf73-458f-9e4b-83acb37fb6f5" providerId="ADAL" clId="{588E110C-ACB0-4D3D-86B2-6F7F44A8A229}" dt="2022-11-04T11:00:08.893" v="1769" actId="1037"/>
        <pc:sldMkLst>
          <pc:docMk/>
          <pc:sldMk cId="0" sldId="325"/>
        </pc:sldMkLst>
        <pc:spChg chg="mod">
          <ac:chgData name="Liu, Keng" userId="539ea334-cf73-458f-9e4b-83acb37fb6f5" providerId="ADAL" clId="{588E110C-ACB0-4D3D-86B2-6F7F44A8A229}" dt="2022-11-01T10:54:12.543" v="235" actId="14100"/>
          <ac:spMkLst>
            <pc:docMk/>
            <pc:sldMk cId="0" sldId="325"/>
            <ac:spMk id="2" creationId="{00000000-0000-0000-0000-000000000000}"/>
          </ac:spMkLst>
        </pc:spChg>
        <pc:spChg chg="mod">
          <ac:chgData name="Liu, Keng" userId="539ea334-cf73-458f-9e4b-83acb37fb6f5" providerId="ADAL" clId="{588E110C-ACB0-4D3D-86B2-6F7F44A8A229}" dt="2022-11-04T10:55:40.795" v="1749" actId="14100"/>
          <ac:spMkLst>
            <pc:docMk/>
            <pc:sldMk cId="0" sldId="325"/>
            <ac:spMk id="3" creationId="{00000000-0000-0000-0000-000000000000}"/>
          </ac:spMkLst>
        </pc:spChg>
        <pc:spChg chg="mod">
          <ac:chgData name="Liu, Keng" userId="539ea334-cf73-458f-9e4b-83acb37fb6f5" providerId="ADAL" clId="{588E110C-ACB0-4D3D-86B2-6F7F44A8A229}" dt="2022-11-04T11:00:08.893" v="1769" actId="1037"/>
          <ac:spMkLst>
            <pc:docMk/>
            <pc:sldMk cId="0" sldId="325"/>
            <ac:spMk id="4" creationId="{00000000-0000-0000-0000-000000000000}"/>
          </ac:spMkLst>
        </pc:spChg>
      </pc:sldChg>
      <pc:sldChg chg="modSp mod">
        <pc:chgData name="Liu, Keng" userId="539ea334-cf73-458f-9e4b-83acb37fb6f5" providerId="ADAL" clId="{588E110C-ACB0-4D3D-86B2-6F7F44A8A229}" dt="2022-11-01T10:55:32.390" v="243" actId="14100"/>
        <pc:sldMkLst>
          <pc:docMk/>
          <pc:sldMk cId="0" sldId="326"/>
        </pc:sldMkLst>
        <pc:spChg chg="mod">
          <ac:chgData name="Liu, Keng" userId="539ea334-cf73-458f-9e4b-83acb37fb6f5" providerId="ADAL" clId="{588E110C-ACB0-4D3D-86B2-6F7F44A8A229}" dt="2022-11-01T10:55:32.390" v="243" actId="14100"/>
          <ac:spMkLst>
            <pc:docMk/>
            <pc:sldMk cId="0" sldId="326"/>
            <ac:spMk id="2" creationId="{00000000-0000-0000-0000-000000000000}"/>
          </ac:spMkLst>
        </pc:spChg>
      </pc:sldChg>
      <pc:sldChg chg="modSp mod">
        <pc:chgData name="Liu, Keng" userId="539ea334-cf73-458f-9e4b-83acb37fb6f5" providerId="ADAL" clId="{588E110C-ACB0-4D3D-86B2-6F7F44A8A229}" dt="2022-11-01T10:55:58.423" v="250" actId="14100"/>
        <pc:sldMkLst>
          <pc:docMk/>
          <pc:sldMk cId="0" sldId="327"/>
        </pc:sldMkLst>
        <pc:spChg chg="mod">
          <ac:chgData name="Liu, Keng" userId="539ea334-cf73-458f-9e4b-83acb37fb6f5" providerId="ADAL" clId="{588E110C-ACB0-4D3D-86B2-6F7F44A8A229}" dt="2022-11-01T10:55:58.423" v="250" actId="14100"/>
          <ac:spMkLst>
            <pc:docMk/>
            <pc:sldMk cId="0" sldId="327"/>
            <ac:spMk id="2" creationId="{00000000-0000-0000-0000-000000000000}"/>
          </ac:spMkLst>
        </pc:spChg>
      </pc:sldChg>
      <pc:sldChg chg="modSp mod">
        <pc:chgData name="Liu, Keng" userId="539ea334-cf73-458f-9e4b-83acb37fb6f5" providerId="ADAL" clId="{588E110C-ACB0-4D3D-86B2-6F7F44A8A229}" dt="2022-11-01T10:58:05.582" v="254" actId="14100"/>
        <pc:sldMkLst>
          <pc:docMk/>
          <pc:sldMk cId="0" sldId="328"/>
        </pc:sldMkLst>
        <pc:spChg chg="mod">
          <ac:chgData name="Liu, Keng" userId="539ea334-cf73-458f-9e4b-83acb37fb6f5" providerId="ADAL" clId="{588E110C-ACB0-4D3D-86B2-6F7F44A8A229}" dt="2022-11-01T10:58:05.582" v="254" actId="14100"/>
          <ac:spMkLst>
            <pc:docMk/>
            <pc:sldMk cId="0" sldId="328"/>
            <ac:spMk id="3" creationId="{00000000-0000-0000-0000-000000000000}"/>
          </ac:spMkLst>
        </pc:spChg>
      </pc:sldChg>
      <pc:sldChg chg="delSp modSp mod">
        <pc:chgData name="Liu, Keng" userId="539ea334-cf73-458f-9e4b-83acb37fb6f5" providerId="ADAL" clId="{588E110C-ACB0-4D3D-86B2-6F7F44A8A229}" dt="2022-11-01T10:58:32.840" v="261" actId="478"/>
        <pc:sldMkLst>
          <pc:docMk/>
          <pc:sldMk cId="0" sldId="329"/>
        </pc:sldMkLst>
        <pc:spChg chg="del mod">
          <ac:chgData name="Liu, Keng" userId="539ea334-cf73-458f-9e4b-83acb37fb6f5" providerId="ADAL" clId="{588E110C-ACB0-4D3D-86B2-6F7F44A8A229}" dt="2022-11-01T10:58:32.840" v="261" actId="478"/>
          <ac:spMkLst>
            <pc:docMk/>
            <pc:sldMk cId="0" sldId="329"/>
            <ac:spMk id="4" creationId="{00000000-0000-0000-0000-000000000000}"/>
          </ac:spMkLst>
        </pc:spChg>
        <pc:spChg chg="mod">
          <ac:chgData name="Liu, Keng" userId="539ea334-cf73-458f-9e4b-83acb37fb6f5" providerId="ADAL" clId="{588E110C-ACB0-4D3D-86B2-6F7F44A8A229}" dt="2022-11-01T10:58:29.433" v="259" actId="14100"/>
          <ac:spMkLst>
            <pc:docMk/>
            <pc:sldMk cId="0" sldId="329"/>
            <ac:spMk id="5" creationId="{00000000-0000-0000-0000-000000000000}"/>
          </ac:spMkLst>
        </pc:spChg>
      </pc:sldChg>
      <pc:sldChg chg="modSp mod">
        <pc:chgData name="Liu, Keng" userId="539ea334-cf73-458f-9e4b-83acb37fb6f5" providerId="ADAL" clId="{588E110C-ACB0-4D3D-86B2-6F7F44A8A229}" dt="2022-11-01T10:58:50.066" v="265" actId="14100"/>
        <pc:sldMkLst>
          <pc:docMk/>
          <pc:sldMk cId="0" sldId="330"/>
        </pc:sldMkLst>
        <pc:spChg chg="mod">
          <ac:chgData name="Liu, Keng" userId="539ea334-cf73-458f-9e4b-83acb37fb6f5" providerId="ADAL" clId="{588E110C-ACB0-4D3D-86B2-6F7F44A8A229}" dt="2022-11-01T10:58:50.066" v="265" actId="14100"/>
          <ac:spMkLst>
            <pc:docMk/>
            <pc:sldMk cId="0" sldId="330"/>
            <ac:spMk id="4" creationId="{00000000-0000-0000-0000-000000000000}"/>
          </ac:spMkLst>
        </pc:spChg>
      </pc:sldChg>
      <pc:sldChg chg="modSp mod">
        <pc:chgData name="Liu, Keng" userId="539ea334-cf73-458f-9e4b-83acb37fb6f5" providerId="ADAL" clId="{588E110C-ACB0-4D3D-86B2-6F7F44A8A229}" dt="2022-11-01T10:59:07.583" v="268" actId="14100"/>
        <pc:sldMkLst>
          <pc:docMk/>
          <pc:sldMk cId="0" sldId="331"/>
        </pc:sldMkLst>
        <pc:spChg chg="mod">
          <ac:chgData name="Liu, Keng" userId="539ea334-cf73-458f-9e4b-83acb37fb6f5" providerId="ADAL" clId="{588E110C-ACB0-4D3D-86B2-6F7F44A8A229}" dt="2022-11-01T10:59:07.583" v="268" actId="14100"/>
          <ac:spMkLst>
            <pc:docMk/>
            <pc:sldMk cId="0" sldId="331"/>
            <ac:spMk id="4" creationId="{00000000-0000-0000-0000-000000000000}"/>
          </ac:spMkLst>
        </pc:spChg>
      </pc:sldChg>
      <pc:sldChg chg="delSp modSp mod">
        <pc:chgData name="Liu, Keng" userId="539ea334-cf73-458f-9e4b-83acb37fb6f5" providerId="ADAL" clId="{588E110C-ACB0-4D3D-86B2-6F7F44A8A229}" dt="2022-11-01T10:59:24.920" v="272" actId="14100"/>
        <pc:sldMkLst>
          <pc:docMk/>
          <pc:sldMk cId="0" sldId="332"/>
        </pc:sldMkLst>
        <pc:spChg chg="del">
          <ac:chgData name="Liu, Keng" userId="539ea334-cf73-458f-9e4b-83acb37fb6f5" providerId="ADAL" clId="{588E110C-ACB0-4D3D-86B2-6F7F44A8A229}" dt="2022-11-01T10:59:20.363" v="271" actId="478"/>
          <ac:spMkLst>
            <pc:docMk/>
            <pc:sldMk cId="0" sldId="332"/>
            <ac:spMk id="3" creationId="{00000000-0000-0000-0000-000000000000}"/>
          </ac:spMkLst>
        </pc:spChg>
        <pc:spChg chg="mod">
          <ac:chgData name="Liu, Keng" userId="539ea334-cf73-458f-9e4b-83acb37fb6f5" providerId="ADAL" clId="{588E110C-ACB0-4D3D-86B2-6F7F44A8A229}" dt="2022-11-01T10:59:24.920" v="272" actId="14100"/>
          <ac:spMkLst>
            <pc:docMk/>
            <pc:sldMk cId="0" sldId="332"/>
            <ac:spMk id="4" creationId="{00000000-0000-0000-0000-000000000000}"/>
          </ac:spMkLst>
        </pc:spChg>
      </pc:sldChg>
      <pc:sldChg chg="delSp modSp mod">
        <pc:chgData name="Liu, Keng" userId="539ea334-cf73-458f-9e4b-83acb37fb6f5" providerId="ADAL" clId="{588E110C-ACB0-4D3D-86B2-6F7F44A8A229}" dt="2022-11-01T10:59:45.744" v="277" actId="478"/>
        <pc:sldMkLst>
          <pc:docMk/>
          <pc:sldMk cId="0" sldId="333"/>
        </pc:sldMkLst>
        <pc:spChg chg="del">
          <ac:chgData name="Liu, Keng" userId="539ea334-cf73-458f-9e4b-83acb37fb6f5" providerId="ADAL" clId="{588E110C-ACB0-4D3D-86B2-6F7F44A8A229}" dt="2022-11-01T10:59:45.744" v="277" actId="478"/>
          <ac:spMkLst>
            <pc:docMk/>
            <pc:sldMk cId="0" sldId="333"/>
            <ac:spMk id="2" creationId="{00000000-0000-0000-0000-000000000000}"/>
          </ac:spMkLst>
        </pc:spChg>
        <pc:spChg chg="mod">
          <ac:chgData name="Liu, Keng" userId="539ea334-cf73-458f-9e4b-83acb37fb6f5" providerId="ADAL" clId="{588E110C-ACB0-4D3D-86B2-6F7F44A8A229}" dt="2022-11-01T10:59:42.661" v="276" actId="14100"/>
          <ac:spMkLst>
            <pc:docMk/>
            <pc:sldMk cId="0" sldId="333"/>
            <ac:spMk id="3" creationId="{00000000-0000-0000-0000-000000000000}"/>
          </ac:spMkLst>
        </pc:spChg>
      </pc:sldChg>
      <pc:sldChg chg="modSp mod">
        <pc:chgData name="Liu, Keng" userId="539ea334-cf73-458f-9e4b-83acb37fb6f5" providerId="ADAL" clId="{588E110C-ACB0-4D3D-86B2-6F7F44A8A229}" dt="2022-11-01T11:01:37.875" v="305" actId="14100"/>
        <pc:sldMkLst>
          <pc:docMk/>
          <pc:sldMk cId="0" sldId="334"/>
        </pc:sldMkLst>
        <pc:spChg chg="mod">
          <ac:chgData name="Liu, Keng" userId="539ea334-cf73-458f-9e4b-83acb37fb6f5" providerId="ADAL" clId="{588E110C-ACB0-4D3D-86B2-6F7F44A8A229}" dt="2022-11-01T11:00:01.889" v="280" actId="14100"/>
          <ac:spMkLst>
            <pc:docMk/>
            <pc:sldMk cId="0" sldId="334"/>
            <ac:spMk id="3" creationId="{00000000-0000-0000-0000-000000000000}"/>
          </ac:spMkLst>
        </pc:spChg>
        <pc:spChg chg="mod">
          <ac:chgData name="Liu, Keng" userId="539ea334-cf73-458f-9e4b-83acb37fb6f5" providerId="ADAL" clId="{588E110C-ACB0-4D3D-86B2-6F7F44A8A229}" dt="2022-11-01T11:00:44.841" v="291" actId="14100"/>
          <ac:spMkLst>
            <pc:docMk/>
            <pc:sldMk cId="0" sldId="334"/>
            <ac:spMk id="4" creationId="{00000000-0000-0000-0000-000000000000}"/>
          </ac:spMkLst>
        </pc:spChg>
        <pc:spChg chg="mod">
          <ac:chgData name="Liu, Keng" userId="539ea334-cf73-458f-9e4b-83acb37fb6f5" providerId="ADAL" clId="{588E110C-ACB0-4D3D-86B2-6F7F44A8A229}" dt="2022-11-01T11:00:50.321" v="292" actId="1076"/>
          <ac:spMkLst>
            <pc:docMk/>
            <pc:sldMk cId="0" sldId="334"/>
            <ac:spMk id="6" creationId="{00000000-0000-0000-0000-000000000000}"/>
          </ac:spMkLst>
        </pc:spChg>
        <pc:spChg chg="mod">
          <ac:chgData name="Liu, Keng" userId="539ea334-cf73-458f-9e4b-83acb37fb6f5" providerId="ADAL" clId="{588E110C-ACB0-4D3D-86B2-6F7F44A8A229}" dt="2022-11-01T11:00:55.495" v="294" actId="14100"/>
          <ac:spMkLst>
            <pc:docMk/>
            <pc:sldMk cId="0" sldId="334"/>
            <ac:spMk id="8" creationId="{00000000-0000-0000-0000-000000000000}"/>
          </ac:spMkLst>
        </pc:spChg>
        <pc:spChg chg="mod">
          <ac:chgData name="Liu, Keng" userId="539ea334-cf73-458f-9e4b-83acb37fb6f5" providerId="ADAL" clId="{588E110C-ACB0-4D3D-86B2-6F7F44A8A229}" dt="2022-11-01T11:00:24.772" v="287" actId="14100"/>
          <ac:spMkLst>
            <pc:docMk/>
            <pc:sldMk cId="0" sldId="334"/>
            <ac:spMk id="14" creationId="{98CF2437-3BF7-6765-E6BC-5A46D1FC6C67}"/>
          </ac:spMkLst>
        </pc:spChg>
        <pc:spChg chg="mod">
          <ac:chgData name="Liu, Keng" userId="539ea334-cf73-458f-9e4b-83acb37fb6f5" providerId="ADAL" clId="{588E110C-ACB0-4D3D-86B2-6F7F44A8A229}" dt="2022-11-01T11:00:18.313" v="285" actId="14100"/>
          <ac:spMkLst>
            <pc:docMk/>
            <pc:sldMk cId="0" sldId="334"/>
            <ac:spMk id="15" creationId="{017E73ED-C377-6222-4DD2-D722FE5C1EBD}"/>
          </ac:spMkLst>
        </pc:spChg>
        <pc:spChg chg="mod">
          <ac:chgData name="Liu, Keng" userId="539ea334-cf73-458f-9e4b-83acb37fb6f5" providerId="ADAL" clId="{588E110C-ACB0-4D3D-86B2-6F7F44A8A229}" dt="2022-11-01T11:01:37.875" v="305" actId="14100"/>
          <ac:spMkLst>
            <pc:docMk/>
            <pc:sldMk cId="0" sldId="334"/>
            <ac:spMk id="16" creationId="{4E682292-20D2-473E-E0A5-CC8A0E59BD01}"/>
          </ac:spMkLst>
        </pc:spChg>
        <pc:spChg chg="mod">
          <ac:chgData name="Liu, Keng" userId="539ea334-cf73-458f-9e4b-83acb37fb6f5" providerId="ADAL" clId="{588E110C-ACB0-4D3D-86B2-6F7F44A8A229}" dt="2022-11-01T11:01:23.745" v="302" actId="14100"/>
          <ac:spMkLst>
            <pc:docMk/>
            <pc:sldMk cId="0" sldId="334"/>
            <ac:spMk id="17" creationId="{A07B36C5-F449-2027-7095-19468A21B845}"/>
          </ac:spMkLst>
        </pc:spChg>
        <pc:spChg chg="mod">
          <ac:chgData name="Liu, Keng" userId="539ea334-cf73-458f-9e4b-83acb37fb6f5" providerId="ADAL" clId="{588E110C-ACB0-4D3D-86B2-6F7F44A8A229}" dt="2022-11-01T11:01:32.724" v="303" actId="14100"/>
          <ac:spMkLst>
            <pc:docMk/>
            <pc:sldMk cId="0" sldId="334"/>
            <ac:spMk id="18" creationId="{8E2C70F3-45BF-456E-5813-C2BC9FC6B0C5}"/>
          </ac:spMkLst>
        </pc:spChg>
      </pc:sldChg>
      <pc:sldChg chg="modSp mod">
        <pc:chgData name="Liu, Keng" userId="539ea334-cf73-458f-9e4b-83acb37fb6f5" providerId="ADAL" clId="{588E110C-ACB0-4D3D-86B2-6F7F44A8A229}" dt="2022-11-01T11:02:13.088" v="309" actId="14100"/>
        <pc:sldMkLst>
          <pc:docMk/>
          <pc:sldMk cId="0" sldId="335"/>
        </pc:sldMkLst>
        <pc:spChg chg="mod">
          <ac:chgData name="Liu, Keng" userId="539ea334-cf73-458f-9e4b-83acb37fb6f5" providerId="ADAL" clId="{588E110C-ACB0-4D3D-86B2-6F7F44A8A229}" dt="2022-11-01T11:02:13.088" v="309" actId="14100"/>
          <ac:spMkLst>
            <pc:docMk/>
            <pc:sldMk cId="0" sldId="335"/>
            <ac:spMk id="3" creationId="{00000000-0000-0000-0000-000000000000}"/>
          </ac:spMkLst>
        </pc:spChg>
      </pc:sldChg>
      <pc:sldChg chg="modSp mod">
        <pc:chgData name="Liu, Keng" userId="539ea334-cf73-458f-9e4b-83acb37fb6f5" providerId="ADAL" clId="{588E110C-ACB0-4D3D-86B2-6F7F44A8A229}" dt="2022-11-01T11:03:21.762" v="324" actId="179"/>
        <pc:sldMkLst>
          <pc:docMk/>
          <pc:sldMk cId="0" sldId="336"/>
        </pc:sldMkLst>
        <pc:spChg chg="mod">
          <ac:chgData name="Liu, Keng" userId="539ea334-cf73-458f-9e4b-83acb37fb6f5" providerId="ADAL" clId="{588E110C-ACB0-4D3D-86B2-6F7F44A8A229}" dt="2022-11-01T11:03:21.762" v="324" actId="179"/>
          <ac:spMkLst>
            <pc:docMk/>
            <pc:sldMk cId="0" sldId="336"/>
            <ac:spMk id="48" creationId="{FD8F58F0-9A2D-CA2C-6AF3-067C8E1512EE}"/>
          </ac:spMkLst>
        </pc:spChg>
      </pc:sldChg>
      <pc:sldChg chg="modSp mod">
        <pc:chgData name="Liu, Keng" userId="539ea334-cf73-458f-9e4b-83acb37fb6f5" providerId="ADAL" clId="{588E110C-ACB0-4D3D-86B2-6F7F44A8A229}" dt="2022-11-01T11:04:27.980" v="328" actId="14100"/>
        <pc:sldMkLst>
          <pc:docMk/>
          <pc:sldMk cId="0" sldId="343"/>
        </pc:sldMkLst>
        <pc:picChg chg="mod">
          <ac:chgData name="Liu, Keng" userId="539ea334-cf73-458f-9e4b-83acb37fb6f5" providerId="ADAL" clId="{588E110C-ACB0-4D3D-86B2-6F7F44A8A229}" dt="2022-11-01T11:04:27.980" v="328" actId="14100"/>
          <ac:picMkLst>
            <pc:docMk/>
            <pc:sldMk cId="0" sldId="343"/>
            <ac:picMk id="42" creationId="{7DC6488C-B2DA-BDC7-987E-83F78CB5CBDA}"/>
          </ac:picMkLst>
        </pc:picChg>
      </pc:sldChg>
      <pc:sldChg chg="modSp mod">
        <pc:chgData name="Liu, Keng" userId="539ea334-cf73-458f-9e4b-83acb37fb6f5" providerId="ADAL" clId="{588E110C-ACB0-4D3D-86B2-6F7F44A8A229}" dt="2022-11-01T11:04:59.786" v="334" actId="6549"/>
        <pc:sldMkLst>
          <pc:docMk/>
          <pc:sldMk cId="0" sldId="344"/>
        </pc:sldMkLst>
        <pc:spChg chg="mod">
          <ac:chgData name="Liu, Keng" userId="539ea334-cf73-458f-9e4b-83acb37fb6f5" providerId="ADAL" clId="{588E110C-ACB0-4D3D-86B2-6F7F44A8A229}" dt="2022-11-01T11:04:59.786" v="334" actId="6549"/>
          <ac:spMkLst>
            <pc:docMk/>
            <pc:sldMk cId="0" sldId="344"/>
            <ac:spMk id="4" creationId="{00000000-0000-0000-0000-000000000000}"/>
          </ac:spMkLst>
        </pc:spChg>
      </pc:sldChg>
      <pc:sldChg chg="modSp mod">
        <pc:chgData name="Liu, Keng" userId="539ea334-cf73-458f-9e4b-83acb37fb6f5" providerId="ADAL" clId="{588E110C-ACB0-4D3D-86B2-6F7F44A8A229}" dt="2022-11-01T11:05:56.411" v="345" actId="113"/>
        <pc:sldMkLst>
          <pc:docMk/>
          <pc:sldMk cId="0" sldId="345"/>
        </pc:sldMkLst>
        <pc:spChg chg="mod">
          <ac:chgData name="Liu, Keng" userId="539ea334-cf73-458f-9e4b-83acb37fb6f5" providerId="ADAL" clId="{588E110C-ACB0-4D3D-86B2-6F7F44A8A229}" dt="2022-11-01T11:05:56.411" v="345" actId="113"/>
          <ac:spMkLst>
            <pc:docMk/>
            <pc:sldMk cId="0" sldId="345"/>
            <ac:spMk id="2" creationId="{00000000-0000-0000-0000-000000000000}"/>
          </ac:spMkLst>
        </pc:spChg>
      </pc:sldChg>
      <pc:sldChg chg="modSp mod">
        <pc:chgData name="Liu, Keng" userId="539ea334-cf73-458f-9e4b-83acb37fb6f5" providerId="ADAL" clId="{588E110C-ACB0-4D3D-86B2-6F7F44A8A229}" dt="2022-11-01T11:05:55.848" v="344" actId="14100"/>
        <pc:sldMkLst>
          <pc:docMk/>
          <pc:sldMk cId="0" sldId="348"/>
        </pc:sldMkLst>
        <pc:spChg chg="mod">
          <ac:chgData name="Liu, Keng" userId="539ea334-cf73-458f-9e4b-83acb37fb6f5" providerId="ADAL" clId="{588E110C-ACB0-4D3D-86B2-6F7F44A8A229}" dt="2022-11-01T11:05:55.848" v="344" actId="14100"/>
          <ac:spMkLst>
            <pc:docMk/>
            <pc:sldMk cId="0" sldId="348"/>
            <ac:spMk id="2" creationId="{00000000-0000-0000-0000-000000000000}"/>
          </ac:spMkLst>
        </pc:spChg>
      </pc:sldChg>
      <pc:sldChg chg="modSp mod">
        <pc:chgData name="Liu, Keng" userId="539ea334-cf73-458f-9e4b-83acb37fb6f5" providerId="ADAL" clId="{588E110C-ACB0-4D3D-86B2-6F7F44A8A229}" dt="2022-11-01T11:06:36.308" v="350" actId="1076"/>
        <pc:sldMkLst>
          <pc:docMk/>
          <pc:sldMk cId="0" sldId="349"/>
        </pc:sldMkLst>
        <pc:spChg chg="mod">
          <ac:chgData name="Liu, Keng" userId="539ea334-cf73-458f-9e4b-83acb37fb6f5" providerId="ADAL" clId="{588E110C-ACB0-4D3D-86B2-6F7F44A8A229}" dt="2022-11-01T11:06:27.491" v="348" actId="1076"/>
          <ac:spMkLst>
            <pc:docMk/>
            <pc:sldMk cId="0" sldId="349"/>
            <ac:spMk id="2" creationId="{00000000-0000-0000-0000-000000000000}"/>
          </ac:spMkLst>
        </pc:spChg>
        <pc:spChg chg="mod">
          <ac:chgData name="Liu, Keng" userId="539ea334-cf73-458f-9e4b-83acb37fb6f5" providerId="ADAL" clId="{588E110C-ACB0-4D3D-86B2-6F7F44A8A229}" dt="2022-11-01T11:06:36.308" v="350" actId="1076"/>
          <ac:spMkLst>
            <pc:docMk/>
            <pc:sldMk cId="0" sldId="349"/>
            <ac:spMk id="3" creationId="{00000000-0000-0000-0000-000000000000}"/>
          </ac:spMkLst>
        </pc:spChg>
      </pc:sldChg>
      <pc:sldChg chg="modSp mod">
        <pc:chgData name="Liu, Keng" userId="539ea334-cf73-458f-9e4b-83acb37fb6f5" providerId="ADAL" clId="{588E110C-ACB0-4D3D-86B2-6F7F44A8A229}" dt="2022-11-01T11:07:05.204" v="358" actId="6549"/>
        <pc:sldMkLst>
          <pc:docMk/>
          <pc:sldMk cId="0" sldId="350"/>
        </pc:sldMkLst>
        <pc:spChg chg="mod">
          <ac:chgData name="Liu, Keng" userId="539ea334-cf73-458f-9e4b-83acb37fb6f5" providerId="ADAL" clId="{588E110C-ACB0-4D3D-86B2-6F7F44A8A229}" dt="2022-11-01T11:07:05.204" v="358" actId="6549"/>
          <ac:spMkLst>
            <pc:docMk/>
            <pc:sldMk cId="0" sldId="350"/>
            <ac:spMk id="3" creationId="{00000000-0000-0000-0000-000000000000}"/>
          </ac:spMkLst>
        </pc:spChg>
      </pc:sldChg>
      <pc:sldChg chg="modSp mod">
        <pc:chgData name="Liu, Keng" userId="539ea334-cf73-458f-9e4b-83acb37fb6f5" providerId="ADAL" clId="{588E110C-ACB0-4D3D-86B2-6F7F44A8A229}" dt="2022-11-01T11:10:00.675" v="384" actId="179"/>
        <pc:sldMkLst>
          <pc:docMk/>
          <pc:sldMk cId="0" sldId="376"/>
        </pc:sldMkLst>
        <pc:spChg chg="mod">
          <ac:chgData name="Liu, Keng" userId="539ea334-cf73-458f-9e4b-83acb37fb6f5" providerId="ADAL" clId="{588E110C-ACB0-4D3D-86B2-6F7F44A8A229}" dt="2022-11-01T11:09:21.526" v="372" actId="2711"/>
          <ac:spMkLst>
            <pc:docMk/>
            <pc:sldMk cId="0" sldId="376"/>
            <ac:spMk id="2" creationId="{00000000-0000-0000-0000-000000000000}"/>
          </ac:spMkLst>
        </pc:spChg>
        <pc:spChg chg="mod">
          <ac:chgData name="Liu, Keng" userId="539ea334-cf73-458f-9e4b-83acb37fb6f5" providerId="ADAL" clId="{588E110C-ACB0-4D3D-86B2-6F7F44A8A229}" dt="2022-11-01T11:10:00.675" v="384" actId="179"/>
          <ac:spMkLst>
            <pc:docMk/>
            <pc:sldMk cId="0" sldId="376"/>
            <ac:spMk id="3" creationId="{00000000-0000-0000-0000-000000000000}"/>
          </ac:spMkLst>
        </pc:spChg>
      </pc:sldChg>
      <pc:sldChg chg="modSp mod">
        <pc:chgData name="Liu, Keng" userId="539ea334-cf73-458f-9e4b-83acb37fb6f5" providerId="ADAL" clId="{588E110C-ACB0-4D3D-86B2-6F7F44A8A229}" dt="2022-11-01T11:10:16.334" v="386" actId="14100"/>
        <pc:sldMkLst>
          <pc:docMk/>
          <pc:sldMk cId="0" sldId="377"/>
        </pc:sldMkLst>
        <pc:spChg chg="mod">
          <ac:chgData name="Liu, Keng" userId="539ea334-cf73-458f-9e4b-83acb37fb6f5" providerId="ADAL" clId="{588E110C-ACB0-4D3D-86B2-6F7F44A8A229}" dt="2022-11-01T11:10:16.334" v="386" actId="14100"/>
          <ac:spMkLst>
            <pc:docMk/>
            <pc:sldMk cId="0" sldId="377"/>
            <ac:spMk id="2" creationId="{00000000-0000-0000-0000-000000000000}"/>
          </ac:spMkLst>
        </pc:spChg>
      </pc:sldChg>
      <pc:sldChg chg="modSp mod">
        <pc:chgData name="Liu, Keng" userId="539ea334-cf73-458f-9e4b-83acb37fb6f5" providerId="ADAL" clId="{588E110C-ACB0-4D3D-86B2-6F7F44A8A229}" dt="2022-11-01T11:10:58.038" v="397" actId="14100"/>
        <pc:sldMkLst>
          <pc:docMk/>
          <pc:sldMk cId="0" sldId="379"/>
        </pc:sldMkLst>
        <pc:spChg chg="mod">
          <ac:chgData name="Liu, Keng" userId="539ea334-cf73-458f-9e4b-83acb37fb6f5" providerId="ADAL" clId="{588E110C-ACB0-4D3D-86B2-6F7F44A8A229}" dt="2022-11-01T11:10:58.038" v="397" actId="14100"/>
          <ac:spMkLst>
            <pc:docMk/>
            <pc:sldMk cId="0" sldId="379"/>
            <ac:spMk id="2" creationId="{00000000-0000-0000-0000-000000000000}"/>
          </ac:spMkLst>
        </pc:spChg>
        <pc:spChg chg="mod">
          <ac:chgData name="Liu, Keng" userId="539ea334-cf73-458f-9e4b-83acb37fb6f5" providerId="ADAL" clId="{588E110C-ACB0-4D3D-86B2-6F7F44A8A229}" dt="2022-11-01T11:10:54.922" v="396" actId="14100"/>
          <ac:spMkLst>
            <pc:docMk/>
            <pc:sldMk cId="0" sldId="379"/>
            <ac:spMk id="3" creationId="{00000000-0000-0000-0000-000000000000}"/>
          </ac:spMkLst>
        </pc:spChg>
      </pc:sldChg>
      <pc:sldChg chg="delSp modSp mod">
        <pc:chgData name="Liu, Keng" userId="539ea334-cf73-458f-9e4b-83acb37fb6f5" providerId="ADAL" clId="{588E110C-ACB0-4D3D-86B2-6F7F44A8A229}" dt="2022-11-01T11:12:45.468" v="417" actId="1076"/>
        <pc:sldMkLst>
          <pc:docMk/>
          <pc:sldMk cId="0" sldId="380"/>
        </pc:sldMkLst>
        <pc:spChg chg="mod">
          <ac:chgData name="Liu, Keng" userId="539ea334-cf73-458f-9e4b-83acb37fb6f5" providerId="ADAL" clId="{588E110C-ACB0-4D3D-86B2-6F7F44A8A229}" dt="2022-11-01T11:12:45.468" v="417" actId="1076"/>
          <ac:spMkLst>
            <pc:docMk/>
            <pc:sldMk cId="0" sldId="380"/>
            <ac:spMk id="2" creationId="{00000000-0000-0000-0000-000000000000}"/>
          </ac:spMkLst>
        </pc:spChg>
        <pc:spChg chg="mod">
          <ac:chgData name="Liu, Keng" userId="539ea334-cf73-458f-9e4b-83acb37fb6f5" providerId="ADAL" clId="{588E110C-ACB0-4D3D-86B2-6F7F44A8A229}" dt="2022-11-01T11:11:13.981" v="398" actId="14100"/>
          <ac:spMkLst>
            <pc:docMk/>
            <pc:sldMk cId="0" sldId="380"/>
            <ac:spMk id="3" creationId="{00000000-0000-0000-0000-000000000000}"/>
          </ac:spMkLst>
        </pc:spChg>
        <pc:spChg chg="mod">
          <ac:chgData name="Liu, Keng" userId="539ea334-cf73-458f-9e4b-83acb37fb6f5" providerId="ADAL" clId="{588E110C-ACB0-4D3D-86B2-6F7F44A8A229}" dt="2022-11-01T11:12:11.536" v="413" actId="1076"/>
          <ac:spMkLst>
            <pc:docMk/>
            <pc:sldMk cId="0" sldId="380"/>
            <ac:spMk id="4" creationId="{00000000-0000-0000-0000-000000000000}"/>
          </ac:spMkLst>
        </pc:spChg>
        <pc:spChg chg="mod">
          <ac:chgData name="Liu, Keng" userId="539ea334-cf73-458f-9e4b-83acb37fb6f5" providerId="ADAL" clId="{588E110C-ACB0-4D3D-86B2-6F7F44A8A229}" dt="2022-11-01T11:12:05.471" v="412" actId="1076"/>
          <ac:spMkLst>
            <pc:docMk/>
            <pc:sldMk cId="0" sldId="380"/>
            <ac:spMk id="5" creationId="{00000000-0000-0000-0000-000000000000}"/>
          </ac:spMkLst>
        </pc:spChg>
        <pc:spChg chg="del">
          <ac:chgData name="Liu, Keng" userId="539ea334-cf73-458f-9e4b-83acb37fb6f5" providerId="ADAL" clId="{588E110C-ACB0-4D3D-86B2-6F7F44A8A229}" dt="2022-11-01T11:11:32.418" v="403" actId="478"/>
          <ac:spMkLst>
            <pc:docMk/>
            <pc:sldMk cId="0" sldId="380"/>
            <ac:spMk id="6" creationId="{00000000-0000-0000-0000-000000000000}"/>
          </ac:spMkLst>
        </pc:spChg>
        <pc:spChg chg="del mod">
          <ac:chgData name="Liu, Keng" userId="539ea334-cf73-458f-9e4b-83acb37fb6f5" providerId="ADAL" clId="{588E110C-ACB0-4D3D-86B2-6F7F44A8A229}" dt="2022-11-01T11:11:35.005" v="404" actId="478"/>
          <ac:spMkLst>
            <pc:docMk/>
            <pc:sldMk cId="0" sldId="380"/>
            <ac:spMk id="7" creationId="{00000000-0000-0000-0000-000000000000}"/>
          </ac:spMkLst>
        </pc:spChg>
        <pc:spChg chg="mod">
          <ac:chgData name="Liu, Keng" userId="539ea334-cf73-458f-9e4b-83acb37fb6f5" providerId="ADAL" clId="{588E110C-ACB0-4D3D-86B2-6F7F44A8A229}" dt="2022-11-01T11:11:57.215" v="410" actId="1076"/>
          <ac:spMkLst>
            <pc:docMk/>
            <pc:sldMk cId="0" sldId="380"/>
            <ac:spMk id="8" creationId="{00000000-0000-0000-0000-000000000000}"/>
          </ac:spMkLst>
        </pc:spChg>
        <pc:spChg chg="mod">
          <ac:chgData name="Liu, Keng" userId="539ea334-cf73-458f-9e4b-83acb37fb6f5" providerId="ADAL" clId="{588E110C-ACB0-4D3D-86B2-6F7F44A8A229}" dt="2022-11-01T11:11:48.517" v="408" actId="14100"/>
          <ac:spMkLst>
            <pc:docMk/>
            <pc:sldMk cId="0" sldId="380"/>
            <ac:spMk id="9" creationId="{00000000-0000-0000-0000-000000000000}"/>
          </ac:spMkLst>
        </pc:spChg>
      </pc:sldChg>
      <pc:sldChg chg="modSp mod">
        <pc:chgData name="Liu, Keng" userId="539ea334-cf73-458f-9e4b-83acb37fb6f5" providerId="ADAL" clId="{588E110C-ACB0-4D3D-86B2-6F7F44A8A229}" dt="2022-11-01T11:13:50.177" v="430" actId="14100"/>
        <pc:sldMkLst>
          <pc:docMk/>
          <pc:sldMk cId="0" sldId="381"/>
        </pc:sldMkLst>
        <pc:spChg chg="mod">
          <ac:chgData name="Liu, Keng" userId="539ea334-cf73-458f-9e4b-83acb37fb6f5" providerId="ADAL" clId="{588E110C-ACB0-4D3D-86B2-6F7F44A8A229}" dt="2022-11-01T11:13:13.010" v="421" actId="1076"/>
          <ac:spMkLst>
            <pc:docMk/>
            <pc:sldMk cId="0" sldId="381"/>
            <ac:spMk id="2" creationId="{00000000-0000-0000-0000-000000000000}"/>
          </ac:spMkLst>
        </pc:spChg>
        <pc:spChg chg="mod">
          <ac:chgData name="Liu, Keng" userId="539ea334-cf73-458f-9e4b-83acb37fb6f5" providerId="ADAL" clId="{588E110C-ACB0-4D3D-86B2-6F7F44A8A229}" dt="2022-11-01T11:13:22.762" v="424" actId="14100"/>
          <ac:spMkLst>
            <pc:docMk/>
            <pc:sldMk cId="0" sldId="381"/>
            <ac:spMk id="3" creationId="{00000000-0000-0000-0000-000000000000}"/>
          </ac:spMkLst>
        </pc:spChg>
        <pc:spChg chg="mod">
          <ac:chgData name="Liu, Keng" userId="539ea334-cf73-458f-9e4b-83acb37fb6f5" providerId="ADAL" clId="{588E110C-ACB0-4D3D-86B2-6F7F44A8A229}" dt="2022-11-01T11:13:50.177" v="430" actId="14100"/>
          <ac:spMkLst>
            <pc:docMk/>
            <pc:sldMk cId="0" sldId="381"/>
            <ac:spMk id="4" creationId="{00000000-0000-0000-0000-000000000000}"/>
          </ac:spMkLst>
        </pc:spChg>
        <pc:spChg chg="mod">
          <ac:chgData name="Liu, Keng" userId="539ea334-cf73-458f-9e4b-83acb37fb6f5" providerId="ADAL" clId="{588E110C-ACB0-4D3D-86B2-6F7F44A8A229}" dt="2022-11-01T11:13:41.066" v="427" actId="14100"/>
          <ac:spMkLst>
            <pc:docMk/>
            <pc:sldMk cId="0" sldId="381"/>
            <ac:spMk id="5" creationId="{00000000-0000-0000-0000-000000000000}"/>
          </ac:spMkLst>
        </pc:spChg>
        <pc:spChg chg="mod">
          <ac:chgData name="Liu, Keng" userId="539ea334-cf73-458f-9e4b-83acb37fb6f5" providerId="ADAL" clId="{588E110C-ACB0-4D3D-86B2-6F7F44A8A229}" dt="2022-11-01T11:13:33.439" v="426" actId="1076"/>
          <ac:spMkLst>
            <pc:docMk/>
            <pc:sldMk cId="0" sldId="381"/>
            <ac:spMk id="6" creationId="{00000000-0000-0000-0000-000000000000}"/>
          </ac:spMkLst>
        </pc:spChg>
      </pc:sldChg>
      <pc:sldChg chg="modSp mod">
        <pc:chgData name="Liu, Keng" userId="539ea334-cf73-458f-9e4b-83acb37fb6f5" providerId="ADAL" clId="{588E110C-ACB0-4D3D-86B2-6F7F44A8A229}" dt="2022-11-01T11:15:00.099" v="438" actId="1076"/>
        <pc:sldMkLst>
          <pc:docMk/>
          <pc:sldMk cId="0" sldId="382"/>
        </pc:sldMkLst>
        <pc:spChg chg="mod">
          <ac:chgData name="Liu, Keng" userId="539ea334-cf73-458f-9e4b-83acb37fb6f5" providerId="ADAL" clId="{588E110C-ACB0-4D3D-86B2-6F7F44A8A229}" dt="2022-11-01T11:14:24.684" v="435" actId="6549"/>
          <ac:spMkLst>
            <pc:docMk/>
            <pc:sldMk cId="0" sldId="382"/>
            <ac:spMk id="2" creationId="{00000000-0000-0000-0000-000000000000}"/>
          </ac:spMkLst>
        </pc:spChg>
        <pc:spChg chg="mod">
          <ac:chgData name="Liu, Keng" userId="539ea334-cf73-458f-9e4b-83acb37fb6f5" providerId="ADAL" clId="{588E110C-ACB0-4D3D-86B2-6F7F44A8A229}" dt="2022-11-01T11:15:00.099" v="438" actId="1076"/>
          <ac:spMkLst>
            <pc:docMk/>
            <pc:sldMk cId="0" sldId="382"/>
            <ac:spMk id="3" creationId="{00000000-0000-0000-0000-000000000000}"/>
          </ac:spMkLst>
        </pc:spChg>
      </pc:sldChg>
      <pc:sldChg chg="delSp modSp mod">
        <pc:chgData name="Liu, Keng" userId="539ea334-cf73-458f-9e4b-83acb37fb6f5" providerId="ADAL" clId="{588E110C-ACB0-4D3D-86B2-6F7F44A8A229}" dt="2022-11-02T10:18:08.170" v="485" actId="1076"/>
        <pc:sldMkLst>
          <pc:docMk/>
          <pc:sldMk cId="0" sldId="384"/>
        </pc:sldMkLst>
        <pc:spChg chg="del">
          <ac:chgData name="Liu, Keng" userId="539ea334-cf73-458f-9e4b-83acb37fb6f5" providerId="ADAL" clId="{588E110C-ACB0-4D3D-86B2-6F7F44A8A229}" dt="2022-11-02T10:17:54.051" v="483" actId="478"/>
          <ac:spMkLst>
            <pc:docMk/>
            <pc:sldMk cId="0" sldId="384"/>
            <ac:spMk id="3" creationId="{00000000-0000-0000-0000-000000000000}"/>
          </ac:spMkLst>
        </pc:spChg>
        <pc:spChg chg="mod">
          <ac:chgData name="Liu, Keng" userId="539ea334-cf73-458f-9e4b-83acb37fb6f5" providerId="ADAL" clId="{588E110C-ACB0-4D3D-86B2-6F7F44A8A229}" dt="2022-11-02T10:17:57.753" v="484" actId="14100"/>
          <ac:spMkLst>
            <pc:docMk/>
            <pc:sldMk cId="0" sldId="384"/>
            <ac:spMk id="4" creationId="{00000000-0000-0000-0000-000000000000}"/>
          </ac:spMkLst>
        </pc:spChg>
        <pc:spChg chg="mod">
          <ac:chgData name="Liu, Keng" userId="539ea334-cf73-458f-9e4b-83acb37fb6f5" providerId="ADAL" clId="{588E110C-ACB0-4D3D-86B2-6F7F44A8A229}" dt="2022-11-02T10:18:08.170" v="485" actId="1076"/>
          <ac:spMkLst>
            <pc:docMk/>
            <pc:sldMk cId="0" sldId="384"/>
            <ac:spMk id="5" creationId="{00000000-0000-0000-0000-000000000000}"/>
          </ac:spMkLst>
        </pc:spChg>
      </pc:sldChg>
      <pc:sldChg chg="addSp delSp modSp mod setBg setFolMasterObjs setClrOvrMap">
        <pc:chgData name="Liu, Keng" userId="539ea334-cf73-458f-9e4b-83acb37fb6f5" providerId="ADAL" clId="{588E110C-ACB0-4D3D-86B2-6F7F44A8A229}" dt="2022-11-02T10:24:22.607" v="510" actId="14100"/>
        <pc:sldMkLst>
          <pc:docMk/>
          <pc:sldMk cId="0" sldId="387"/>
        </pc:sldMkLst>
        <pc:spChg chg="mod">
          <ac:chgData name="Liu, Keng" userId="539ea334-cf73-458f-9e4b-83acb37fb6f5" providerId="ADAL" clId="{588E110C-ACB0-4D3D-86B2-6F7F44A8A229}" dt="2022-11-02T10:24:05.707" v="506" actId="14100"/>
          <ac:spMkLst>
            <pc:docMk/>
            <pc:sldMk cId="0" sldId="387"/>
            <ac:spMk id="2" creationId="{00000000-0000-0000-0000-000000000000}"/>
          </ac:spMkLst>
        </pc:spChg>
        <pc:spChg chg="mod ord">
          <ac:chgData name="Liu, Keng" userId="539ea334-cf73-458f-9e4b-83acb37fb6f5" providerId="ADAL" clId="{588E110C-ACB0-4D3D-86B2-6F7F44A8A229}" dt="2022-11-02T10:24:22.607" v="510" actId="14100"/>
          <ac:spMkLst>
            <pc:docMk/>
            <pc:sldMk cId="0" sldId="387"/>
            <ac:spMk id="3" creationId="{00000000-0000-0000-0000-000000000000}"/>
          </ac:spMkLst>
        </pc:spChg>
        <pc:spChg chg="add del">
          <ac:chgData name="Liu, Keng" userId="539ea334-cf73-458f-9e4b-83acb37fb6f5" providerId="ADAL" clId="{588E110C-ACB0-4D3D-86B2-6F7F44A8A229}" dt="2022-11-02T10:23:14.072" v="497" actId="26606"/>
          <ac:spMkLst>
            <pc:docMk/>
            <pc:sldMk cId="0" sldId="387"/>
            <ac:spMk id="10" creationId="{F13C74B1-5B17-4795-BED0-7140497B445A}"/>
          </ac:spMkLst>
        </pc:spChg>
        <pc:spChg chg="add del">
          <ac:chgData name="Liu, Keng" userId="539ea334-cf73-458f-9e4b-83acb37fb6f5" providerId="ADAL" clId="{588E110C-ACB0-4D3D-86B2-6F7F44A8A229}" dt="2022-11-02T10:23:14.072" v="497" actId="26606"/>
          <ac:spMkLst>
            <pc:docMk/>
            <pc:sldMk cId="0" sldId="387"/>
            <ac:spMk id="12" creationId="{D4974D33-8DC5-464E-8C6D-BE58F0669C17}"/>
          </ac:spMkLst>
        </pc:spChg>
        <pc:spChg chg="add del">
          <ac:chgData name="Liu, Keng" userId="539ea334-cf73-458f-9e4b-83acb37fb6f5" providerId="ADAL" clId="{588E110C-ACB0-4D3D-86B2-6F7F44A8A229}" dt="2022-11-02T10:23:24.362" v="499" actId="26606"/>
          <ac:spMkLst>
            <pc:docMk/>
            <pc:sldMk cId="0" sldId="387"/>
            <ac:spMk id="14" creationId="{D009D6D5-DAC2-4A8B-A17A-E206B9012D09}"/>
          </ac:spMkLst>
        </pc:spChg>
        <pc:spChg chg="add del">
          <ac:chgData name="Liu, Keng" userId="539ea334-cf73-458f-9e4b-83acb37fb6f5" providerId="ADAL" clId="{588E110C-ACB0-4D3D-86B2-6F7F44A8A229}" dt="2022-11-02T10:23:28.943" v="501" actId="26606"/>
          <ac:spMkLst>
            <pc:docMk/>
            <pc:sldMk cId="0" sldId="387"/>
            <ac:spMk id="16" creationId="{357DD0D3-F869-46D0-944C-6EC60E19E351}"/>
          </ac:spMkLst>
        </pc:spChg>
        <pc:spChg chg="add">
          <ac:chgData name="Liu, Keng" userId="539ea334-cf73-458f-9e4b-83acb37fb6f5" providerId="ADAL" clId="{588E110C-ACB0-4D3D-86B2-6F7F44A8A229}" dt="2022-11-02T10:23:28.956" v="502" actId="26606"/>
          <ac:spMkLst>
            <pc:docMk/>
            <pc:sldMk cId="0" sldId="387"/>
            <ac:spMk id="18" creationId="{46F7435D-E3DB-47B1-BA61-B00ACC83A9DE}"/>
          </ac:spMkLst>
        </pc:spChg>
        <pc:spChg chg="add">
          <ac:chgData name="Liu, Keng" userId="539ea334-cf73-458f-9e4b-83acb37fb6f5" providerId="ADAL" clId="{588E110C-ACB0-4D3D-86B2-6F7F44A8A229}" dt="2022-11-02T10:23:28.956" v="502" actId="26606"/>
          <ac:spMkLst>
            <pc:docMk/>
            <pc:sldMk cId="0" sldId="387"/>
            <ac:spMk id="19" creationId="{F263A0B5-F8C4-4116-809F-78A768EA79A6}"/>
          </ac:spMkLst>
        </pc:spChg>
        <pc:picChg chg="add mod">
          <ac:chgData name="Liu, Keng" userId="539ea334-cf73-458f-9e4b-83acb37fb6f5" providerId="ADAL" clId="{588E110C-ACB0-4D3D-86B2-6F7F44A8A229}" dt="2022-11-02T10:23:28.956" v="502" actId="26606"/>
          <ac:picMkLst>
            <pc:docMk/>
            <pc:sldMk cId="0" sldId="387"/>
            <ac:picMk id="5" creationId="{C7E94A99-4912-9B3B-3B31-FB26362C4CE6}"/>
          </ac:picMkLst>
        </pc:picChg>
      </pc:sldChg>
      <pc:sldChg chg="ord">
        <pc:chgData name="Liu, Keng" userId="539ea334-cf73-458f-9e4b-83acb37fb6f5" providerId="ADAL" clId="{588E110C-ACB0-4D3D-86B2-6F7F44A8A229}" dt="2022-11-02T10:24:59.443" v="512"/>
        <pc:sldMkLst>
          <pc:docMk/>
          <pc:sldMk cId="0" sldId="388"/>
        </pc:sldMkLst>
      </pc:sldChg>
      <pc:sldChg chg="addSp delSp modSp mod">
        <pc:chgData name="Liu, Keng" userId="539ea334-cf73-458f-9e4b-83acb37fb6f5" providerId="ADAL" clId="{588E110C-ACB0-4D3D-86B2-6F7F44A8A229}" dt="2022-11-02T10:27:12.187" v="526" actId="1035"/>
        <pc:sldMkLst>
          <pc:docMk/>
          <pc:sldMk cId="0" sldId="389"/>
        </pc:sldMkLst>
        <pc:spChg chg="mod">
          <ac:chgData name="Liu, Keng" userId="539ea334-cf73-458f-9e4b-83acb37fb6f5" providerId="ADAL" clId="{588E110C-ACB0-4D3D-86B2-6F7F44A8A229}" dt="2022-11-02T10:26:31.397" v="517" actId="1076"/>
          <ac:spMkLst>
            <pc:docMk/>
            <pc:sldMk cId="0" sldId="389"/>
            <ac:spMk id="4" creationId="{00000000-0000-0000-0000-000000000000}"/>
          </ac:spMkLst>
        </pc:spChg>
        <pc:spChg chg="del">
          <ac:chgData name="Liu, Keng" userId="539ea334-cf73-458f-9e4b-83acb37fb6f5" providerId="ADAL" clId="{588E110C-ACB0-4D3D-86B2-6F7F44A8A229}" dt="2022-11-02T10:25:59.603" v="513" actId="478"/>
          <ac:spMkLst>
            <pc:docMk/>
            <pc:sldMk cId="0" sldId="389"/>
            <ac:spMk id="5" creationId="{00000000-0000-0000-0000-000000000000}"/>
          </ac:spMkLst>
        </pc:spChg>
        <pc:picChg chg="add mod ord">
          <ac:chgData name="Liu, Keng" userId="539ea334-cf73-458f-9e4b-83acb37fb6f5" providerId="ADAL" clId="{588E110C-ACB0-4D3D-86B2-6F7F44A8A229}" dt="2022-11-02T10:27:12.187" v="526" actId="1035"/>
          <ac:picMkLst>
            <pc:docMk/>
            <pc:sldMk cId="0" sldId="389"/>
            <ac:picMk id="2" creationId="{883FD420-97FE-2D4F-496E-55FBA64A737D}"/>
          </ac:picMkLst>
        </pc:picChg>
        <pc:picChg chg="add mod ord">
          <ac:chgData name="Liu, Keng" userId="539ea334-cf73-458f-9e4b-83acb37fb6f5" providerId="ADAL" clId="{588E110C-ACB0-4D3D-86B2-6F7F44A8A229}" dt="2022-11-02T10:26:56.450" v="521" actId="1076"/>
          <ac:picMkLst>
            <pc:docMk/>
            <pc:sldMk cId="0" sldId="389"/>
            <ac:picMk id="6" creationId="{83112DF7-0465-BC3E-D287-E7236BD7233B}"/>
          </ac:picMkLst>
        </pc:picChg>
      </pc:sldChg>
      <pc:sldChg chg="modSp mod">
        <pc:chgData name="Liu, Keng" userId="539ea334-cf73-458f-9e4b-83acb37fb6f5" providerId="ADAL" clId="{588E110C-ACB0-4D3D-86B2-6F7F44A8A229}" dt="2022-11-02T10:27:45.489" v="531" actId="1076"/>
        <pc:sldMkLst>
          <pc:docMk/>
          <pc:sldMk cId="0" sldId="391"/>
        </pc:sldMkLst>
        <pc:spChg chg="mod">
          <ac:chgData name="Liu, Keng" userId="539ea334-cf73-458f-9e4b-83acb37fb6f5" providerId="ADAL" clId="{588E110C-ACB0-4D3D-86B2-6F7F44A8A229}" dt="2022-11-02T10:27:40.865" v="530" actId="14100"/>
          <ac:spMkLst>
            <pc:docMk/>
            <pc:sldMk cId="0" sldId="391"/>
            <ac:spMk id="2" creationId="{00000000-0000-0000-0000-000000000000}"/>
          </ac:spMkLst>
        </pc:spChg>
        <pc:spChg chg="mod">
          <ac:chgData name="Liu, Keng" userId="539ea334-cf73-458f-9e4b-83acb37fb6f5" providerId="ADAL" clId="{588E110C-ACB0-4D3D-86B2-6F7F44A8A229}" dt="2022-11-02T10:27:45.489" v="531" actId="1076"/>
          <ac:spMkLst>
            <pc:docMk/>
            <pc:sldMk cId="0" sldId="391"/>
            <ac:spMk id="3" creationId="{00000000-0000-0000-0000-000000000000}"/>
          </ac:spMkLst>
        </pc:spChg>
      </pc:sldChg>
      <pc:sldChg chg="modSp mod">
        <pc:chgData name="Liu, Keng" userId="539ea334-cf73-458f-9e4b-83acb37fb6f5" providerId="ADAL" clId="{588E110C-ACB0-4D3D-86B2-6F7F44A8A229}" dt="2022-11-02T10:28:14.547" v="536" actId="1076"/>
        <pc:sldMkLst>
          <pc:docMk/>
          <pc:sldMk cId="0" sldId="392"/>
        </pc:sldMkLst>
        <pc:spChg chg="mod">
          <ac:chgData name="Liu, Keng" userId="539ea334-cf73-458f-9e4b-83acb37fb6f5" providerId="ADAL" clId="{588E110C-ACB0-4D3D-86B2-6F7F44A8A229}" dt="2022-11-02T10:28:10.960" v="535" actId="14100"/>
          <ac:spMkLst>
            <pc:docMk/>
            <pc:sldMk cId="0" sldId="392"/>
            <ac:spMk id="2" creationId="{00000000-0000-0000-0000-000000000000}"/>
          </ac:spMkLst>
        </pc:spChg>
        <pc:spChg chg="mod">
          <ac:chgData name="Liu, Keng" userId="539ea334-cf73-458f-9e4b-83acb37fb6f5" providerId="ADAL" clId="{588E110C-ACB0-4D3D-86B2-6F7F44A8A229}" dt="2022-11-02T10:28:14.547" v="536" actId="1076"/>
          <ac:spMkLst>
            <pc:docMk/>
            <pc:sldMk cId="0" sldId="392"/>
            <ac:spMk id="3" creationId="{00000000-0000-0000-0000-000000000000}"/>
          </ac:spMkLst>
        </pc:spChg>
      </pc:sldChg>
      <pc:sldChg chg="modSp mod">
        <pc:chgData name="Liu, Keng" userId="539ea334-cf73-458f-9e4b-83acb37fb6f5" providerId="ADAL" clId="{588E110C-ACB0-4D3D-86B2-6F7F44A8A229}" dt="2022-11-02T10:28:33.033" v="540" actId="14100"/>
        <pc:sldMkLst>
          <pc:docMk/>
          <pc:sldMk cId="0" sldId="393"/>
        </pc:sldMkLst>
        <pc:spChg chg="mod">
          <ac:chgData name="Liu, Keng" userId="539ea334-cf73-458f-9e4b-83acb37fb6f5" providerId="ADAL" clId="{588E110C-ACB0-4D3D-86B2-6F7F44A8A229}" dt="2022-11-02T10:28:33.033" v="540" actId="14100"/>
          <ac:spMkLst>
            <pc:docMk/>
            <pc:sldMk cId="0" sldId="393"/>
            <ac:spMk id="2" creationId="{00000000-0000-0000-0000-000000000000}"/>
          </ac:spMkLst>
        </pc:spChg>
      </pc:sldChg>
      <pc:sldChg chg="modSp mod">
        <pc:chgData name="Liu, Keng" userId="539ea334-cf73-458f-9e4b-83acb37fb6f5" providerId="ADAL" clId="{588E110C-ACB0-4D3D-86B2-6F7F44A8A229}" dt="2022-11-02T10:29:29.304" v="547" actId="2711"/>
        <pc:sldMkLst>
          <pc:docMk/>
          <pc:sldMk cId="0" sldId="394"/>
        </pc:sldMkLst>
        <pc:spChg chg="mod">
          <ac:chgData name="Liu, Keng" userId="539ea334-cf73-458f-9e4b-83acb37fb6f5" providerId="ADAL" clId="{588E110C-ACB0-4D3D-86B2-6F7F44A8A229}" dt="2022-11-02T10:29:17.953" v="545" actId="1076"/>
          <ac:spMkLst>
            <pc:docMk/>
            <pc:sldMk cId="0" sldId="394"/>
            <ac:spMk id="2" creationId="{00000000-0000-0000-0000-000000000000}"/>
          </ac:spMkLst>
        </pc:spChg>
        <pc:spChg chg="mod">
          <ac:chgData name="Liu, Keng" userId="539ea334-cf73-458f-9e4b-83acb37fb6f5" providerId="ADAL" clId="{588E110C-ACB0-4D3D-86B2-6F7F44A8A229}" dt="2022-11-02T10:29:29.304" v="547" actId="2711"/>
          <ac:spMkLst>
            <pc:docMk/>
            <pc:sldMk cId="0" sldId="394"/>
            <ac:spMk id="3" creationId="{00000000-0000-0000-0000-000000000000}"/>
          </ac:spMkLst>
        </pc:spChg>
      </pc:sldChg>
      <pc:sldChg chg="modSp mod">
        <pc:chgData name="Liu, Keng" userId="539ea334-cf73-458f-9e4b-83acb37fb6f5" providerId="ADAL" clId="{588E110C-ACB0-4D3D-86B2-6F7F44A8A229}" dt="2022-11-02T10:31:04.394" v="550" actId="2711"/>
        <pc:sldMkLst>
          <pc:docMk/>
          <pc:sldMk cId="0" sldId="395"/>
        </pc:sldMkLst>
        <pc:spChg chg="mod">
          <ac:chgData name="Liu, Keng" userId="539ea334-cf73-458f-9e4b-83acb37fb6f5" providerId="ADAL" clId="{588E110C-ACB0-4D3D-86B2-6F7F44A8A229}" dt="2022-11-02T10:30:53.300" v="549" actId="1076"/>
          <ac:spMkLst>
            <pc:docMk/>
            <pc:sldMk cId="0" sldId="395"/>
            <ac:spMk id="2" creationId="{00000000-0000-0000-0000-000000000000}"/>
          </ac:spMkLst>
        </pc:spChg>
        <pc:spChg chg="mod">
          <ac:chgData name="Liu, Keng" userId="539ea334-cf73-458f-9e4b-83acb37fb6f5" providerId="ADAL" clId="{588E110C-ACB0-4D3D-86B2-6F7F44A8A229}" dt="2022-11-02T10:31:04.394" v="550" actId="2711"/>
          <ac:spMkLst>
            <pc:docMk/>
            <pc:sldMk cId="0" sldId="395"/>
            <ac:spMk id="3" creationId="{00000000-0000-0000-0000-000000000000}"/>
          </ac:spMkLst>
        </pc:spChg>
      </pc:sldChg>
      <pc:sldChg chg="modSp mod">
        <pc:chgData name="Liu, Keng" userId="539ea334-cf73-458f-9e4b-83acb37fb6f5" providerId="ADAL" clId="{588E110C-ACB0-4D3D-86B2-6F7F44A8A229}" dt="2022-11-02T10:33:09.459" v="572" actId="1076"/>
        <pc:sldMkLst>
          <pc:docMk/>
          <pc:sldMk cId="0" sldId="396"/>
        </pc:sldMkLst>
        <pc:spChg chg="mod">
          <ac:chgData name="Liu, Keng" userId="539ea334-cf73-458f-9e4b-83acb37fb6f5" providerId="ADAL" clId="{588E110C-ACB0-4D3D-86B2-6F7F44A8A229}" dt="2022-11-02T10:31:46.556" v="553" actId="1076"/>
          <ac:spMkLst>
            <pc:docMk/>
            <pc:sldMk cId="0" sldId="396"/>
            <ac:spMk id="2" creationId="{00000000-0000-0000-0000-000000000000}"/>
          </ac:spMkLst>
        </pc:spChg>
        <pc:spChg chg="mod">
          <ac:chgData name="Liu, Keng" userId="539ea334-cf73-458f-9e4b-83acb37fb6f5" providerId="ADAL" clId="{588E110C-ACB0-4D3D-86B2-6F7F44A8A229}" dt="2022-11-02T10:33:09.459" v="572" actId="1076"/>
          <ac:spMkLst>
            <pc:docMk/>
            <pc:sldMk cId="0" sldId="396"/>
            <ac:spMk id="3" creationId="{00000000-0000-0000-0000-000000000000}"/>
          </ac:spMkLst>
        </pc:spChg>
      </pc:sldChg>
      <pc:sldChg chg="delSp modSp mod">
        <pc:chgData name="Liu, Keng" userId="539ea334-cf73-458f-9e4b-83acb37fb6f5" providerId="ADAL" clId="{588E110C-ACB0-4D3D-86B2-6F7F44A8A229}" dt="2022-11-02T10:38:57.465" v="627" actId="14100"/>
        <pc:sldMkLst>
          <pc:docMk/>
          <pc:sldMk cId="0" sldId="397"/>
        </pc:sldMkLst>
        <pc:spChg chg="mod">
          <ac:chgData name="Liu, Keng" userId="539ea334-cf73-458f-9e4b-83acb37fb6f5" providerId="ADAL" clId="{588E110C-ACB0-4D3D-86B2-6F7F44A8A229}" dt="2022-11-02T10:33:31.902" v="576" actId="1076"/>
          <ac:spMkLst>
            <pc:docMk/>
            <pc:sldMk cId="0" sldId="397"/>
            <ac:spMk id="2" creationId="{00000000-0000-0000-0000-000000000000}"/>
          </ac:spMkLst>
        </pc:spChg>
        <pc:spChg chg="mod">
          <ac:chgData name="Liu, Keng" userId="539ea334-cf73-458f-9e4b-83acb37fb6f5" providerId="ADAL" clId="{588E110C-ACB0-4D3D-86B2-6F7F44A8A229}" dt="2022-11-02T10:33:53.475" v="580" actId="1076"/>
          <ac:spMkLst>
            <pc:docMk/>
            <pc:sldMk cId="0" sldId="397"/>
            <ac:spMk id="3" creationId="{00000000-0000-0000-0000-000000000000}"/>
          </ac:spMkLst>
        </pc:spChg>
        <pc:spChg chg="mod ord">
          <ac:chgData name="Liu, Keng" userId="539ea334-cf73-458f-9e4b-83acb37fb6f5" providerId="ADAL" clId="{588E110C-ACB0-4D3D-86B2-6F7F44A8A229}" dt="2022-11-02T10:38:57.465" v="627" actId="14100"/>
          <ac:spMkLst>
            <pc:docMk/>
            <pc:sldMk cId="0" sldId="397"/>
            <ac:spMk id="4" creationId="{00000000-0000-0000-0000-000000000000}"/>
          </ac:spMkLst>
        </pc:spChg>
        <pc:spChg chg="mod">
          <ac:chgData name="Liu, Keng" userId="539ea334-cf73-458f-9e4b-83acb37fb6f5" providerId="ADAL" clId="{588E110C-ACB0-4D3D-86B2-6F7F44A8A229}" dt="2022-11-02T10:35:23.569" v="596" actId="1076"/>
          <ac:spMkLst>
            <pc:docMk/>
            <pc:sldMk cId="0" sldId="397"/>
            <ac:spMk id="5" creationId="{00000000-0000-0000-0000-000000000000}"/>
          </ac:spMkLst>
        </pc:spChg>
        <pc:spChg chg="mod">
          <ac:chgData name="Liu, Keng" userId="539ea334-cf73-458f-9e4b-83acb37fb6f5" providerId="ADAL" clId="{588E110C-ACB0-4D3D-86B2-6F7F44A8A229}" dt="2022-11-02T10:35:46.536" v="600" actId="1076"/>
          <ac:spMkLst>
            <pc:docMk/>
            <pc:sldMk cId="0" sldId="397"/>
            <ac:spMk id="6" creationId="{00000000-0000-0000-0000-000000000000}"/>
          </ac:spMkLst>
        </pc:spChg>
        <pc:spChg chg="mod">
          <ac:chgData name="Liu, Keng" userId="539ea334-cf73-458f-9e4b-83acb37fb6f5" providerId="ADAL" clId="{588E110C-ACB0-4D3D-86B2-6F7F44A8A229}" dt="2022-11-02T10:36:44.039" v="613" actId="1076"/>
          <ac:spMkLst>
            <pc:docMk/>
            <pc:sldMk cId="0" sldId="397"/>
            <ac:spMk id="7" creationId="{00000000-0000-0000-0000-000000000000}"/>
          </ac:spMkLst>
        </pc:spChg>
        <pc:spChg chg="mod ord">
          <ac:chgData name="Liu, Keng" userId="539ea334-cf73-458f-9e4b-83acb37fb6f5" providerId="ADAL" clId="{588E110C-ACB0-4D3D-86B2-6F7F44A8A229}" dt="2022-11-02T10:36:28.973" v="609" actId="166"/>
          <ac:spMkLst>
            <pc:docMk/>
            <pc:sldMk cId="0" sldId="397"/>
            <ac:spMk id="8" creationId="{00000000-0000-0000-0000-000000000000}"/>
          </ac:spMkLst>
        </pc:spChg>
        <pc:spChg chg="mod">
          <ac:chgData name="Liu, Keng" userId="539ea334-cf73-458f-9e4b-83acb37fb6f5" providerId="ADAL" clId="{588E110C-ACB0-4D3D-86B2-6F7F44A8A229}" dt="2022-11-02T10:35:36.371" v="599" actId="688"/>
          <ac:spMkLst>
            <pc:docMk/>
            <pc:sldMk cId="0" sldId="397"/>
            <ac:spMk id="9" creationId="{00000000-0000-0000-0000-000000000000}"/>
          </ac:spMkLst>
        </pc:spChg>
        <pc:spChg chg="del mod ord">
          <ac:chgData name="Liu, Keng" userId="539ea334-cf73-458f-9e4b-83acb37fb6f5" providerId="ADAL" clId="{588E110C-ACB0-4D3D-86B2-6F7F44A8A229}" dt="2022-11-02T10:38:44.808" v="625" actId="478"/>
          <ac:spMkLst>
            <pc:docMk/>
            <pc:sldMk cId="0" sldId="397"/>
            <ac:spMk id="10" creationId="{00000000-0000-0000-0000-000000000000}"/>
          </ac:spMkLst>
        </pc:spChg>
        <pc:spChg chg="del">
          <ac:chgData name="Liu, Keng" userId="539ea334-cf73-458f-9e4b-83acb37fb6f5" providerId="ADAL" clId="{588E110C-ACB0-4D3D-86B2-6F7F44A8A229}" dt="2022-11-02T10:38:42.777" v="624" actId="478"/>
          <ac:spMkLst>
            <pc:docMk/>
            <pc:sldMk cId="0" sldId="397"/>
            <ac:spMk id="11" creationId="{00000000-0000-0000-0000-000000000000}"/>
          </ac:spMkLst>
        </pc:spChg>
        <pc:spChg chg="mod">
          <ac:chgData name="Liu, Keng" userId="539ea334-cf73-458f-9e4b-83acb37fb6f5" providerId="ADAL" clId="{588E110C-ACB0-4D3D-86B2-6F7F44A8A229}" dt="2022-11-02T10:37:56.719" v="619" actId="207"/>
          <ac:spMkLst>
            <pc:docMk/>
            <pc:sldMk cId="0" sldId="397"/>
            <ac:spMk id="12" creationId="{00000000-0000-0000-0000-000000000000}"/>
          </ac:spMkLst>
        </pc:spChg>
        <pc:spChg chg="mod">
          <ac:chgData name="Liu, Keng" userId="539ea334-cf73-458f-9e4b-83acb37fb6f5" providerId="ADAL" clId="{588E110C-ACB0-4D3D-86B2-6F7F44A8A229}" dt="2022-11-02T10:38:51.874" v="626" actId="1076"/>
          <ac:spMkLst>
            <pc:docMk/>
            <pc:sldMk cId="0" sldId="397"/>
            <ac:spMk id="13" creationId="{00000000-0000-0000-0000-000000000000}"/>
          </ac:spMkLst>
        </pc:spChg>
        <pc:spChg chg="mod">
          <ac:chgData name="Liu, Keng" userId="539ea334-cf73-458f-9e4b-83acb37fb6f5" providerId="ADAL" clId="{588E110C-ACB0-4D3D-86B2-6F7F44A8A229}" dt="2022-11-02T10:34:04.110" v="583" actId="14100"/>
          <ac:spMkLst>
            <pc:docMk/>
            <pc:sldMk cId="0" sldId="397"/>
            <ac:spMk id="14" creationId="{00000000-0000-0000-0000-000000000000}"/>
          </ac:spMkLst>
        </pc:spChg>
      </pc:sldChg>
      <pc:sldChg chg="modSp mod">
        <pc:chgData name="Liu, Keng" userId="539ea334-cf73-458f-9e4b-83acb37fb6f5" providerId="ADAL" clId="{588E110C-ACB0-4D3D-86B2-6F7F44A8A229}" dt="2022-11-02T10:41:00.956" v="647" actId="1076"/>
        <pc:sldMkLst>
          <pc:docMk/>
          <pc:sldMk cId="0" sldId="398"/>
        </pc:sldMkLst>
        <pc:spChg chg="mod">
          <ac:chgData name="Liu, Keng" userId="539ea334-cf73-458f-9e4b-83acb37fb6f5" providerId="ADAL" clId="{588E110C-ACB0-4D3D-86B2-6F7F44A8A229}" dt="2022-11-02T10:39:25.939" v="629" actId="1076"/>
          <ac:spMkLst>
            <pc:docMk/>
            <pc:sldMk cId="0" sldId="398"/>
            <ac:spMk id="2" creationId="{00000000-0000-0000-0000-000000000000}"/>
          </ac:spMkLst>
        </pc:spChg>
        <pc:spChg chg="mod">
          <ac:chgData name="Liu, Keng" userId="539ea334-cf73-458f-9e4b-83acb37fb6f5" providerId="ADAL" clId="{588E110C-ACB0-4D3D-86B2-6F7F44A8A229}" dt="2022-11-02T10:39:40.430" v="633" actId="14100"/>
          <ac:spMkLst>
            <pc:docMk/>
            <pc:sldMk cId="0" sldId="398"/>
            <ac:spMk id="3" creationId="{00000000-0000-0000-0000-000000000000}"/>
          </ac:spMkLst>
        </pc:spChg>
        <pc:spChg chg="mod">
          <ac:chgData name="Liu, Keng" userId="539ea334-cf73-458f-9e4b-83acb37fb6f5" providerId="ADAL" clId="{588E110C-ACB0-4D3D-86B2-6F7F44A8A229}" dt="2022-11-02T10:39:56.090" v="636" actId="1076"/>
          <ac:spMkLst>
            <pc:docMk/>
            <pc:sldMk cId="0" sldId="398"/>
            <ac:spMk id="4" creationId="{00000000-0000-0000-0000-000000000000}"/>
          </ac:spMkLst>
        </pc:spChg>
        <pc:spChg chg="mod">
          <ac:chgData name="Liu, Keng" userId="539ea334-cf73-458f-9e4b-83acb37fb6f5" providerId="ADAL" clId="{588E110C-ACB0-4D3D-86B2-6F7F44A8A229}" dt="2022-11-02T10:40:43.677" v="643" actId="14100"/>
          <ac:spMkLst>
            <pc:docMk/>
            <pc:sldMk cId="0" sldId="398"/>
            <ac:spMk id="5" creationId="{00000000-0000-0000-0000-000000000000}"/>
          </ac:spMkLst>
        </pc:spChg>
        <pc:spChg chg="mod">
          <ac:chgData name="Liu, Keng" userId="539ea334-cf73-458f-9e4b-83acb37fb6f5" providerId="ADAL" clId="{588E110C-ACB0-4D3D-86B2-6F7F44A8A229}" dt="2022-11-02T10:40:50.022" v="644" actId="1076"/>
          <ac:spMkLst>
            <pc:docMk/>
            <pc:sldMk cId="0" sldId="398"/>
            <ac:spMk id="6" creationId="{00000000-0000-0000-0000-000000000000}"/>
          </ac:spMkLst>
        </pc:spChg>
        <pc:spChg chg="mod">
          <ac:chgData name="Liu, Keng" userId="539ea334-cf73-458f-9e4b-83acb37fb6f5" providerId="ADAL" clId="{588E110C-ACB0-4D3D-86B2-6F7F44A8A229}" dt="2022-11-02T10:39:46.977" v="635" actId="14100"/>
          <ac:spMkLst>
            <pc:docMk/>
            <pc:sldMk cId="0" sldId="398"/>
            <ac:spMk id="7" creationId="{00000000-0000-0000-0000-000000000000}"/>
          </ac:spMkLst>
        </pc:spChg>
        <pc:spChg chg="mod">
          <ac:chgData name="Liu, Keng" userId="539ea334-cf73-458f-9e4b-83acb37fb6f5" providerId="ADAL" clId="{588E110C-ACB0-4D3D-86B2-6F7F44A8A229}" dt="2022-11-02T10:40:10.321" v="637" actId="1076"/>
          <ac:spMkLst>
            <pc:docMk/>
            <pc:sldMk cId="0" sldId="398"/>
            <ac:spMk id="8" creationId="{00000000-0000-0000-0000-000000000000}"/>
          </ac:spMkLst>
        </pc:spChg>
        <pc:spChg chg="mod">
          <ac:chgData name="Liu, Keng" userId="539ea334-cf73-458f-9e4b-83acb37fb6f5" providerId="ADAL" clId="{588E110C-ACB0-4D3D-86B2-6F7F44A8A229}" dt="2022-11-02T10:40:56.495" v="646" actId="1076"/>
          <ac:spMkLst>
            <pc:docMk/>
            <pc:sldMk cId="0" sldId="398"/>
            <ac:spMk id="9" creationId="{00000000-0000-0000-0000-000000000000}"/>
          </ac:spMkLst>
        </pc:spChg>
        <pc:spChg chg="mod">
          <ac:chgData name="Liu, Keng" userId="539ea334-cf73-458f-9e4b-83acb37fb6f5" providerId="ADAL" clId="{588E110C-ACB0-4D3D-86B2-6F7F44A8A229}" dt="2022-11-02T10:41:00.956" v="647" actId="1076"/>
          <ac:spMkLst>
            <pc:docMk/>
            <pc:sldMk cId="0" sldId="398"/>
            <ac:spMk id="10" creationId="{00000000-0000-0000-0000-000000000000}"/>
          </ac:spMkLst>
        </pc:spChg>
      </pc:sldChg>
      <pc:sldChg chg="addSp modSp mod">
        <pc:chgData name="Liu, Keng" userId="539ea334-cf73-458f-9e4b-83acb37fb6f5" providerId="ADAL" clId="{588E110C-ACB0-4D3D-86B2-6F7F44A8A229}" dt="2022-11-02T10:50:28.048" v="752" actId="5793"/>
        <pc:sldMkLst>
          <pc:docMk/>
          <pc:sldMk cId="0" sldId="399"/>
        </pc:sldMkLst>
        <pc:spChg chg="mod">
          <ac:chgData name="Liu, Keng" userId="539ea334-cf73-458f-9e4b-83acb37fb6f5" providerId="ADAL" clId="{588E110C-ACB0-4D3D-86B2-6F7F44A8A229}" dt="2022-11-02T10:41:50.345" v="651" actId="1076"/>
          <ac:spMkLst>
            <pc:docMk/>
            <pc:sldMk cId="0" sldId="399"/>
            <ac:spMk id="2" creationId="{00000000-0000-0000-0000-000000000000}"/>
          </ac:spMkLst>
        </pc:spChg>
        <pc:spChg chg="mod">
          <ac:chgData name="Liu, Keng" userId="539ea334-cf73-458f-9e4b-83acb37fb6f5" providerId="ADAL" clId="{588E110C-ACB0-4D3D-86B2-6F7F44A8A229}" dt="2022-11-02T10:50:28.048" v="752" actId="5793"/>
          <ac:spMkLst>
            <pc:docMk/>
            <pc:sldMk cId="0" sldId="399"/>
            <ac:spMk id="3" creationId="{00000000-0000-0000-0000-000000000000}"/>
          </ac:spMkLst>
        </pc:spChg>
        <pc:spChg chg="mod">
          <ac:chgData name="Liu, Keng" userId="539ea334-cf73-458f-9e4b-83acb37fb6f5" providerId="ADAL" clId="{588E110C-ACB0-4D3D-86B2-6F7F44A8A229}" dt="2022-11-02T10:42:58.182" v="668" actId="14100"/>
          <ac:spMkLst>
            <pc:docMk/>
            <pc:sldMk cId="0" sldId="399"/>
            <ac:spMk id="4" creationId="{00000000-0000-0000-0000-000000000000}"/>
          </ac:spMkLst>
        </pc:spChg>
        <pc:spChg chg="mod">
          <ac:chgData name="Liu, Keng" userId="539ea334-cf73-458f-9e4b-83acb37fb6f5" providerId="ADAL" clId="{588E110C-ACB0-4D3D-86B2-6F7F44A8A229}" dt="2022-11-02T10:42:54.425" v="667" actId="14100"/>
          <ac:spMkLst>
            <pc:docMk/>
            <pc:sldMk cId="0" sldId="399"/>
            <ac:spMk id="5" creationId="{00000000-0000-0000-0000-000000000000}"/>
          </ac:spMkLst>
        </pc:spChg>
        <pc:picChg chg="add mod">
          <ac:chgData name="Liu, Keng" userId="539ea334-cf73-458f-9e4b-83acb37fb6f5" providerId="ADAL" clId="{588E110C-ACB0-4D3D-86B2-6F7F44A8A229}" dt="2022-11-02T10:44:54.577" v="677" actId="14100"/>
          <ac:picMkLst>
            <pc:docMk/>
            <pc:sldMk cId="0" sldId="399"/>
            <ac:picMk id="7" creationId="{C6D3A291-1E47-4764-8414-1811991A198D}"/>
          </ac:picMkLst>
        </pc:picChg>
        <pc:picChg chg="add mod">
          <ac:chgData name="Liu, Keng" userId="539ea334-cf73-458f-9e4b-83acb37fb6f5" providerId="ADAL" clId="{588E110C-ACB0-4D3D-86B2-6F7F44A8A229}" dt="2022-11-02T10:45:12.800" v="738" actId="1076"/>
          <ac:picMkLst>
            <pc:docMk/>
            <pc:sldMk cId="0" sldId="399"/>
            <ac:picMk id="9" creationId="{8E411B3C-7719-C257-379F-DD2A67224721}"/>
          </ac:picMkLst>
        </pc:picChg>
      </pc:sldChg>
      <pc:sldChg chg="modSp mod">
        <pc:chgData name="Liu, Keng" userId="539ea334-cf73-458f-9e4b-83acb37fb6f5" providerId="ADAL" clId="{588E110C-ACB0-4D3D-86B2-6F7F44A8A229}" dt="2022-11-02T10:52:20.482" v="770" actId="1076"/>
        <pc:sldMkLst>
          <pc:docMk/>
          <pc:sldMk cId="0" sldId="400"/>
        </pc:sldMkLst>
        <pc:spChg chg="mod">
          <ac:chgData name="Liu, Keng" userId="539ea334-cf73-458f-9e4b-83acb37fb6f5" providerId="ADAL" clId="{588E110C-ACB0-4D3D-86B2-6F7F44A8A229}" dt="2022-11-02T10:50:00.903" v="749" actId="1076"/>
          <ac:spMkLst>
            <pc:docMk/>
            <pc:sldMk cId="0" sldId="400"/>
            <ac:spMk id="2" creationId="{00000000-0000-0000-0000-000000000000}"/>
          </ac:spMkLst>
        </pc:spChg>
        <pc:spChg chg="mod">
          <ac:chgData name="Liu, Keng" userId="539ea334-cf73-458f-9e4b-83acb37fb6f5" providerId="ADAL" clId="{588E110C-ACB0-4D3D-86B2-6F7F44A8A229}" dt="2022-11-02T10:52:20.482" v="770" actId="1076"/>
          <ac:spMkLst>
            <pc:docMk/>
            <pc:sldMk cId="0" sldId="400"/>
            <ac:spMk id="3" creationId="{00000000-0000-0000-0000-000000000000}"/>
          </ac:spMkLst>
        </pc:spChg>
        <pc:spChg chg="mod">
          <ac:chgData name="Liu, Keng" userId="539ea334-cf73-458f-9e4b-83acb37fb6f5" providerId="ADAL" clId="{588E110C-ACB0-4D3D-86B2-6F7F44A8A229}" dt="2022-11-02T10:51:39.086" v="765" actId="1076"/>
          <ac:spMkLst>
            <pc:docMk/>
            <pc:sldMk cId="0" sldId="400"/>
            <ac:spMk id="4" creationId="{00000000-0000-0000-0000-000000000000}"/>
          </ac:spMkLst>
        </pc:spChg>
        <pc:spChg chg="mod">
          <ac:chgData name="Liu, Keng" userId="539ea334-cf73-458f-9e4b-83acb37fb6f5" providerId="ADAL" clId="{588E110C-ACB0-4D3D-86B2-6F7F44A8A229}" dt="2022-11-02T10:50:54.329" v="757" actId="14100"/>
          <ac:spMkLst>
            <pc:docMk/>
            <pc:sldMk cId="0" sldId="400"/>
            <ac:spMk id="5" creationId="{00000000-0000-0000-0000-000000000000}"/>
          </ac:spMkLst>
        </pc:spChg>
        <pc:spChg chg="mod">
          <ac:chgData name="Liu, Keng" userId="539ea334-cf73-458f-9e4b-83acb37fb6f5" providerId="ADAL" clId="{588E110C-ACB0-4D3D-86B2-6F7F44A8A229}" dt="2022-11-02T10:51:42.593" v="766" actId="1076"/>
          <ac:spMkLst>
            <pc:docMk/>
            <pc:sldMk cId="0" sldId="400"/>
            <ac:spMk id="6" creationId="{00000000-0000-0000-0000-000000000000}"/>
          </ac:spMkLst>
        </pc:spChg>
        <pc:spChg chg="mod">
          <ac:chgData name="Liu, Keng" userId="539ea334-cf73-458f-9e4b-83acb37fb6f5" providerId="ADAL" clId="{588E110C-ACB0-4D3D-86B2-6F7F44A8A229}" dt="2022-11-02T10:51:06.525" v="758" actId="1076"/>
          <ac:spMkLst>
            <pc:docMk/>
            <pc:sldMk cId="0" sldId="400"/>
            <ac:spMk id="7" creationId="{00000000-0000-0000-0000-000000000000}"/>
          </ac:spMkLst>
        </pc:spChg>
        <pc:spChg chg="mod">
          <ac:chgData name="Liu, Keng" userId="539ea334-cf73-458f-9e4b-83acb37fb6f5" providerId="ADAL" clId="{588E110C-ACB0-4D3D-86B2-6F7F44A8A229}" dt="2022-11-02T10:51:12.082" v="759" actId="1076"/>
          <ac:spMkLst>
            <pc:docMk/>
            <pc:sldMk cId="0" sldId="400"/>
            <ac:spMk id="8" creationId="{00000000-0000-0000-0000-000000000000}"/>
          </ac:spMkLst>
        </pc:spChg>
      </pc:sldChg>
      <pc:sldChg chg="addSp delSp modSp mod">
        <pc:chgData name="Liu, Keng" userId="539ea334-cf73-458f-9e4b-83acb37fb6f5" providerId="ADAL" clId="{588E110C-ACB0-4D3D-86B2-6F7F44A8A229}" dt="2022-11-02T11:00:49.232" v="902" actId="1076"/>
        <pc:sldMkLst>
          <pc:docMk/>
          <pc:sldMk cId="0" sldId="401"/>
        </pc:sldMkLst>
        <pc:spChg chg="mod">
          <ac:chgData name="Liu, Keng" userId="539ea334-cf73-458f-9e4b-83acb37fb6f5" providerId="ADAL" clId="{588E110C-ACB0-4D3D-86B2-6F7F44A8A229}" dt="2022-11-02T10:52:44.310" v="774" actId="1076"/>
          <ac:spMkLst>
            <pc:docMk/>
            <pc:sldMk cId="0" sldId="401"/>
            <ac:spMk id="2" creationId="{00000000-0000-0000-0000-000000000000}"/>
          </ac:spMkLst>
        </pc:spChg>
        <pc:spChg chg="del">
          <ac:chgData name="Liu, Keng" userId="539ea334-cf73-458f-9e4b-83acb37fb6f5" providerId="ADAL" clId="{588E110C-ACB0-4D3D-86B2-6F7F44A8A229}" dt="2022-11-02T10:53:40.288" v="787" actId="478"/>
          <ac:spMkLst>
            <pc:docMk/>
            <pc:sldMk cId="0" sldId="401"/>
            <ac:spMk id="3" creationId="{00000000-0000-0000-0000-000000000000}"/>
          </ac:spMkLst>
        </pc:spChg>
        <pc:spChg chg="mod">
          <ac:chgData name="Liu, Keng" userId="539ea334-cf73-458f-9e4b-83acb37fb6f5" providerId="ADAL" clId="{588E110C-ACB0-4D3D-86B2-6F7F44A8A229}" dt="2022-11-02T10:53:48.684" v="788" actId="6549"/>
          <ac:spMkLst>
            <pc:docMk/>
            <pc:sldMk cId="0" sldId="401"/>
            <ac:spMk id="4" creationId="{00000000-0000-0000-0000-000000000000}"/>
          </ac:spMkLst>
        </pc:spChg>
        <pc:spChg chg="mod">
          <ac:chgData name="Liu, Keng" userId="539ea334-cf73-458f-9e4b-83acb37fb6f5" providerId="ADAL" clId="{588E110C-ACB0-4D3D-86B2-6F7F44A8A229}" dt="2022-11-02T10:57:17.383" v="848" actId="1076"/>
          <ac:spMkLst>
            <pc:docMk/>
            <pc:sldMk cId="0" sldId="401"/>
            <ac:spMk id="5" creationId="{00000000-0000-0000-0000-000000000000}"/>
          </ac:spMkLst>
        </pc:spChg>
        <pc:spChg chg="mod">
          <ac:chgData name="Liu, Keng" userId="539ea334-cf73-458f-9e4b-83acb37fb6f5" providerId="ADAL" clId="{588E110C-ACB0-4D3D-86B2-6F7F44A8A229}" dt="2022-11-02T10:57:12.172" v="847" actId="1076"/>
          <ac:spMkLst>
            <pc:docMk/>
            <pc:sldMk cId="0" sldId="401"/>
            <ac:spMk id="6" creationId="{00000000-0000-0000-0000-000000000000}"/>
          </ac:spMkLst>
        </pc:spChg>
        <pc:spChg chg="add mod">
          <ac:chgData name="Liu, Keng" userId="539ea334-cf73-458f-9e4b-83acb37fb6f5" providerId="ADAL" clId="{588E110C-ACB0-4D3D-86B2-6F7F44A8A229}" dt="2022-11-02T10:57:22.230" v="849" actId="1076"/>
          <ac:spMkLst>
            <pc:docMk/>
            <pc:sldMk cId="0" sldId="401"/>
            <ac:spMk id="8" creationId="{275D139E-5F82-D404-8D78-AA9D18B6E8B4}"/>
          </ac:spMkLst>
        </pc:spChg>
        <pc:spChg chg="add mod">
          <ac:chgData name="Liu, Keng" userId="539ea334-cf73-458f-9e4b-83acb37fb6f5" providerId="ADAL" clId="{588E110C-ACB0-4D3D-86B2-6F7F44A8A229}" dt="2022-11-02T11:00:49.232" v="902" actId="1076"/>
          <ac:spMkLst>
            <pc:docMk/>
            <pc:sldMk cId="0" sldId="401"/>
            <ac:spMk id="13" creationId="{894EE16D-C479-41CE-BAEA-3F91C6EC3E8A}"/>
          </ac:spMkLst>
        </pc:spChg>
        <pc:picChg chg="add mod">
          <ac:chgData name="Liu, Keng" userId="539ea334-cf73-458f-9e4b-83acb37fb6f5" providerId="ADAL" clId="{588E110C-ACB0-4D3D-86B2-6F7F44A8A229}" dt="2022-11-02T10:57:29.803" v="850" actId="1076"/>
          <ac:picMkLst>
            <pc:docMk/>
            <pc:sldMk cId="0" sldId="401"/>
            <ac:picMk id="9" creationId="{5A667269-866C-1CCA-81FB-3A4881908A4D}"/>
          </ac:picMkLst>
        </pc:picChg>
        <pc:picChg chg="add mod ord">
          <ac:chgData name="Liu, Keng" userId="539ea334-cf73-458f-9e4b-83acb37fb6f5" providerId="ADAL" clId="{588E110C-ACB0-4D3D-86B2-6F7F44A8A229}" dt="2022-11-02T10:58:10.085" v="867" actId="167"/>
          <ac:picMkLst>
            <pc:docMk/>
            <pc:sldMk cId="0" sldId="401"/>
            <ac:picMk id="10" creationId="{27F45CD5-018B-728D-0173-ED42B8A40CDE}"/>
          </ac:picMkLst>
        </pc:picChg>
        <pc:picChg chg="add del mod ord">
          <ac:chgData name="Liu, Keng" userId="539ea334-cf73-458f-9e4b-83acb37fb6f5" providerId="ADAL" clId="{588E110C-ACB0-4D3D-86B2-6F7F44A8A229}" dt="2022-11-02T10:59:22.941" v="873" actId="478"/>
          <ac:picMkLst>
            <pc:docMk/>
            <pc:sldMk cId="0" sldId="401"/>
            <ac:picMk id="11" creationId="{DB791442-3A44-D7A1-F7FD-963908654E19}"/>
          </ac:picMkLst>
        </pc:picChg>
        <pc:picChg chg="add mod">
          <ac:chgData name="Liu, Keng" userId="539ea334-cf73-458f-9e4b-83acb37fb6f5" providerId="ADAL" clId="{588E110C-ACB0-4D3D-86B2-6F7F44A8A229}" dt="2022-11-02T10:59:40.348" v="879" actId="1076"/>
          <ac:picMkLst>
            <pc:docMk/>
            <pc:sldMk cId="0" sldId="401"/>
            <ac:picMk id="12" creationId="{958B20A0-F533-8394-EE67-94B13494731C}"/>
          </ac:picMkLst>
        </pc:picChg>
      </pc:sldChg>
      <pc:sldChg chg="delSp del mod">
        <pc:chgData name="Liu, Keng" userId="539ea334-cf73-458f-9e4b-83acb37fb6f5" providerId="ADAL" clId="{588E110C-ACB0-4D3D-86B2-6F7F44A8A229}" dt="2022-11-02T10:59:46.064" v="880" actId="47"/>
        <pc:sldMkLst>
          <pc:docMk/>
          <pc:sldMk cId="0" sldId="402"/>
        </pc:sldMkLst>
        <pc:spChg chg="del">
          <ac:chgData name="Liu, Keng" userId="539ea334-cf73-458f-9e4b-83acb37fb6f5" providerId="ADAL" clId="{588E110C-ACB0-4D3D-86B2-6F7F44A8A229}" dt="2022-11-02T10:59:26.950" v="874" actId="21"/>
          <ac:spMkLst>
            <pc:docMk/>
            <pc:sldMk cId="0" sldId="402"/>
            <ac:spMk id="3" creationId="{00000000-0000-0000-0000-000000000000}"/>
          </ac:spMkLst>
        </pc:spChg>
      </pc:sldChg>
      <pc:sldChg chg="delSp modSp mod">
        <pc:chgData name="Liu, Keng" userId="539ea334-cf73-458f-9e4b-83acb37fb6f5" providerId="ADAL" clId="{588E110C-ACB0-4D3D-86B2-6F7F44A8A229}" dt="2022-11-02T11:01:16.975" v="931" actId="20577"/>
        <pc:sldMkLst>
          <pc:docMk/>
          <pc:sldMk cId="0" sldId="403"/>
        </pc:sldMkLst>
        <pc:spChg chg="del mod">
          <ac:chgData name="Liu, Keng" userId="539ea334-cf73-458f-9e4b-83acb37fb6f5" providerId="ADAL" clId="{588E110C-ACB0-4D3D-86B2-6F7F44A8A229}" dt="2022-11-02T11:00:19.235" v="887" actId="478"/>
          <ac:spMkLst>
            <pc:docMk/>
            <pc:sldMk cId="0" sldId="403"/>
            <ac:spMk id="2" creationId="{00000000-0000-0000-0000-000000000000}"/>
          </ac:spMkLst>
        </pc:spChg>
        <pc:spChg chg="del">
          <ac:chgData name="Liu, Keng" userId="539ea334-cf73-458f-9e4b-83acb37fb6f5" providerId="ADAL" clId="{588E110C-ACB0-4D3D-86B2-6F7F44A8A229}" dt="2022-11-02T10:59:53.790" v="881" actId="478"/>
          <ac:spMkLst>
            <pc:docMk/>
            <pc:sldMk cId="0" sldId="403"/>
            <ac:spMk id="3" creationId="{00000000-0000-0000-0000-000000000000}"/>
          </ac:spMkLst>
        </pc:spChg>
        <pc:spChg chg="mod">
          <ac:chgData name="Liu, Keng" userId="539ea334-cf73-458f-9e4b-83acb37fb6f5" providerId="ADAL" clId="{588E110C-ACB0-4D3D-86B2-6F7F44A8A229}" dt="2022-11-02T11:00:06.120" v="885" actId="14100"/>
          <ac:spMkLst>
            <pc:docMk/>
            <pc:sldMk cId="0" sldId="403"/>
            <ac:spMk id="4" creationId="{00000000-0000-0000-0000-000000000000}"/>
          </ac:spMkLst>
        </pc:spChg>
        <pc:spChg chg="mod">
          <ac:chgData name="Liu, Keng" userId="539ea334-cf73-458f-9e4b-83acb37fb6f5" providerId="ADAL" clId="{588E110C-ACB0-4D3D-86B2-6F7F44A8A229}" dt="2022-11-02T11:01:16.975" v="931" actId="20577"/>
          <ac:spMkLst>
            <pc:docMk/>
            <pc:sldMk cId="0" sldId="403"/>
            <ac:spMk id="5" creationId="{00000000-0000-0000-0000-000000000000}"/>
          </ac:spMkLst>
        </pc:spChg>
      </pc:sldChg>
      <pc:sldChg chg="modSp mod">
        <pc:chgData name="Liu, Keng" userId="539ea334-cf73-458f-9e4b-83acb37fb6f5" providerId="ADAL" clId="{588E110C-ACB0-4D3D-86B2-6F7F44A8A229}" dt="2022-11-02T11:03:00.861" v="954" actId="255"/>
        <pc:sldMkLst>
          <pc:docMk/>
          <pc:sldMk cId="0" sldId="404"/>
        </pc:sldMkLst>
        <pc:spChg chg="mod">
          <ac:chgData name="Liu, Keng" userId="539ea334-cf73-458f-9e4b-83acb37fb6f5" providerId="ADAL" clId="{588E110C-ACB0-4D3D-86B2-6F7F44A8A229}" dt="2022-11-02T11:01:43.242" v="937" actId="14100"/>
          <ac:spMkLst>
            <pc:docMk/>
            <pc:sldMk cId="0" sldId="404"/>
            <ac:spMk id="2" creationId="{00000000-0000-0000-0000-000000000000}"/>
          </ac:spMkLst>
        </pc:spChg>
        <pc:spChg chg="mod">
          <ac:chgData name="Liu, Keng" userId="539ea334-cf73-458f-9e4b-83acb37fb6f5" providerId="ADAL" clId="{588E110C-ACB0-4D3D-86B2-6F7F44A8A229}" dt="2022-11-02T11:03:00.861" v="954" actId="255"/>
          <ac:spMkLst>
            <pc:docMk/>
            <pc:sldMk cId="0" sldId="404"/>
            <ac:spMk id="3" creationId="{00000000-0000-0000-0000-000000000000}"/>
          </ac:spMkLst>
        </pc:spChg>
        <pc:spChg chg="mod">
          <ac:chgData name="Liu, Keng" userId="539ea334-cf73-458f-9e4b-83acb37fb6f5" providerId="ADAL" clId="{588E110C-ACB0-4D3D-86B2-6F7F44A8A229}" dt="2022-11-02T11:01:57.207" v="940" actId="207"/>
          <ac:spMkLst>
            <pc:docMk/>
            <pc:sldMk cId="0" sldId="404"/>
            <ac:spMk id="4" creationId="{00000000-0000-0000-0000-000000000000}"/>
          </ac:spMkLst>
        </pc:spChg>
      </pc:sldChg>
      <pc:sldChg chg="modSp mod">
        <pc:chgData name="Liu, Keng" userId="539ea334-cf73-458f-9e4b-83acb37fb6f5" providerId="ADAL" clId="{588E110C-ACB0-4D3D-86B2-6F7F44A8A229}" dt="2022-11-02T11:04:56.057" v="974" actId="1076"/>
        <pc:sldMkLst>
          <pc:docMk/>
          <pc:sldMk cId="0" sldId="405"/>
        </pc:sldMkLst>
        <pc:spChg chg="mod">
          <ac:chgData name="Liu, Keng" userId="539ea334-cf73-458f-9e4b-83acb37fb6f5" providerId="ADAL" clId="{588E110C-ACB0-4D3D-86B2-6F7F44A8A229}" dt="2022-11-02T11:03:59.501" v="963" actId="14100"/>
          <ac:spMkLst>
            <pc:docMk/>
            <pc:sldMk cId="0" sldId="405"/>
            <ac:spMk id="2" creationId="{00000000-0000-0000-0000-000000000000}"/>
          </ac:spMkLst>
        </pc:spChg>
        <pc:spChg chg="mod">
          <ac:chgData name="Liu, Keng" userId="539ea334-cf73-458f-9e4b-83acb37fb6f5" providerId="ADAL" clId="{588E110C-ACB0-4D3D-86B2-6F7F44A8A229}" dt="2022-11-02T11:04:56.057" v="974" actId="1076"/>
          <ac:spMkLst>
            <pc:docMk/>
            <pc:sldMk cId="0" sldId="405"/>
            <ac:spMk id="3" creationId="{00000000-0000-0000-0000-000000000000}"/>
          </ac:spMkLst>
        </pc:spChg>
        <pc:spChg chg="mod">
          <ac:chgData name="Liu, Keng" userId="539ea334-cf73-458f-9e4b-83acb37fb6f5" providerId="ADAL" clId="{588E110C-ACB0-4D3D-86B2-6F7F44A8A229}" dt="2022-11-02T11:04:07.794" v="965" actId="207"/>
          <ac:spMkLst>
            <pc:docMk/>
            <pc:sldMk cId="0" sldId="405"/>
            <ac:spMk id="4" creationId="{00000000-0000-0000-0000-000000000000}"/>
          </ac:spMkLst>
        </pc:spChg>
      </pc:sldChg>
      <pc:sldChg chg="modSp mod">
        <pc:chgData name="Liu, Keng" userId="539ea334-cf73-458f-9e4b-83acb37fb6f5" providerId="ADAL" clId="{588E110C-ACB0-4D3D-86B2-6F7F44A8A229}" dt="2022-11-02T11:06:55.013" v="1001" actId="1076"/>
        <pc:sldMkLst>
          <pc:docMk/>
          <pc:sldMk cId="0" sldId="406"/>
        </pc:sldMkLst>
        <pc:spChg chg="mod">
          <ac:chgData name="Liu, Keng" userId="539ea334-cf73-458f-9e4b-83acb37fb6f5" providerId="ADAL" clId="{588E110C-ACB0-4D3D-86B2-6F7F44A8A229}" dt="2022-11-02T11:05:03.649" v="975" actId="1076"/>
          <ac:spMkLst>
            <pc:docMk/>
            <pc:sldMk cId="0" sldId="406"/>
            <ac:spMk id="2" creationId="{00000000-0000-0000-0000-000000000000}"/>
          </ac:spMkLst>
        </pc:spChg>
        <pc:spChg chg="mod">
          <ac:chgData name="Liu, Keng" userId="539ea334-cf73-458f-9e4b-83acb37fb6f5" providerId="ADAL" clId="{588E110C-ACB0-4D3D-86B2-6F7F44A8A229}" dt="2022-11-02T11:05:38.625" v="985" actId="14100"/>
          <ac:spMkLst>
            <pc:docMk/>
            <pc:sldMk cId="0" sldId="406"/>
            <ac:spMk id="3" creationId="{00000000-0000-0000-0000-000000000000}"/>
          </ac:spMkLst>
        </pc:spChg>
        <pc:spChg chg="mod">
          <ac:chgData name="Liu, Keng" userId="539ea334-cf73-458f-9e4b-83acb37fb6f5" providerId="ADAL" clId="{588E110C-ACB0-4D3D-86B2-6F7F44A8A229}" dt="2022-11-02T11:06:55.013" v="1001" actId="1076"/>
          <ac:spMkLst>
            <pc:docMk/>
            <pc:sldMk cId="0" sldId="406"/>
            <ac:spMk id="4" creationId="{00000000-0000-0000-0000-000000000000}"/>
          </ac:spMkLst>
        </pc:spChg>
      </pc:sldChg>
      <pc:sldChg chg="delSp modSp mod ord">
        <pc:chgData name="Liu, Keng" userId="539ea334-cf73-458f-9e4b-83acb37fb6f5" providerId="ADAL" clId="{588E110C-ACB0-4D3D-86B2-6F7F44A8A229}" dt="2022-11-02T11:08:04.200" v="1009" actId="478"/>
        <pc:sldMkLst>
          <pc:docMk/>
          <pc:sldMk cId="0" sldId="407"/>
        </pc:sldMkLst>
        <pc:spChg chg="mod">
          <ac:chgData name="Liu, Keng" userId="539ea334-cf73-458f-9e4b-83acb37fb6f5" providerId="ADAL" clId="{588E110C-ACB0-4D3D-86B2-6F7F44A8A229}" dt="2022-11-02T11:07:25.107" v="1006" actId="14100"/>
          <ac:spMkLst>
            <pc:docMk/>
            <pc:sldMk cId="0" sldId="407"/>
            <ac:spMk id="2" creationId="{00000000-0000-0000-0000-000000000000}"/>
          </ac:spMkLst>
        </pc:spChg>
        <pc:spChg chg="del">
          <ac:chgData name="Liu, Keng" userId="539ea334-cf73-458f-9e4b-83acb37fb6f5" providerId="ADAL" clId="{588E110C-ACB0-4D3D-86B2-6F7F44A8A229}" dt="2022-11-02T11:08:04.200" v="1009" actId="478"/>
          <ac:spMkLst>
            <pc:docMk/>
            <pc:sldMk cId="0" sldId="407"/>
            <ac:spMk id="3" creationId="{00000000-0000-0000-0000-000000000000}"/>
          </ac:spMkLst>
        </pc:spChg>
      </pc:sldChg>
      <pc:sldChg chg="modSp mod">
        <pc:chgData name="Liu, Keng" userId="539ea334-cf73-458f-9e4b-83acb37fb6f5" providerId="ADAL" clId="{588E110C-ACB0-4D3D-86B2-6F7F44A8A229}" dt="2022-11-02T11:09:52.112" v="1036" actId="1076"/>
        <pc:sldMkLst>
          <pc:docMk/>
          <pc:sldMk cId="0" sldId="408"/>
        </pc:sldMkLst>
        <pc:spChg chg="mod">
          <ac:chgData name="Liu, Keng" userId="539ea334-cf73-458f-9e4b-83acb37fb6f5" providerId="ADAL" clId="{588E110C-ACB0-4D3D-86B2-6F7F44A8A229}" dt="2022-11-02T11:08:32.867" v="1013" actId="1076"/>
          <ac:spMkLst>
            <pc:docMk/>
            <pc:sldMk cId="0" sldId="408"/>
            <ac:spMk id="2" creationId="{00000000-0000-0000-0000-000000000000}"/>
          </ac:spMkLst>
        </pc:spChg>
        <pc:spChg chg="mod">
          <ac:chgData name="Liu, Keng" userId="539ea334-cf73-458f-9e4b-83acb37fb6f5" providerId="ADAL" clId="{588E110C-ACB0-4D3D-86B2-6F7F44A8A229}" dt="2022-11-02T11:09:25.899" v="1031" actId="6549"/>
          <ac:spMkLst>
            <pc:docMk/>
            <pc:sldMk cId="0" sldId="408"/>
            <ac:spMk id="3" creationId="{00000000-0000-0000-0000-000000000000}"/>
          </ac:spMkLst>
        </pc:spChg>
        <pc:spChg chg="mod">
          <ac:chgData name="Liu, Keng" userId="539ea334-cf73-458f-9e4b-83acb37fb6f5" providerId="ADAL" clId="{588E110C-ACB0-4D3D-86B2-6F7F44A8A229}" dt="2022-11-02T11:09:47.499" v="1035" actId="14100"/>
          <ac:spMkLst>
            <pc:docMk/>
            <pc:sldMk cId="0" sldId="408"/>
            <ac:spMk id="4" creationId="{00000000-0000-0000-0000-000000000000}"/>
          </ac:spMkLst>
        </pc:spChg>
        <pc:spChg chg="mod">
          <ac:chgData name="Liu, Keng" userId="539ea334-cf73-458f-9e4b-83acb37fb6f5" providerId="ADAL" clId="{588E110C-ACB0-4D3D-86B2-6F7F44A8A229}" dt="2022-11-02T11:09:52.112" v="1036" actId="1076"/>
          <ac:spMkLst>
            <pc:docMk/>
            <pc:sldMk cId="0" sldId="408"/>
            <ac:spMk id="5" creationId="{00000000-0000-0000-0000-000000000000}"/>
          </ac:spMkLst>
        </pc:spChg>
      </pc:sldChg>
      <pc:sldChg chg="modSp mod">
        <pc:chgData name="Liu, Keng" userId="539ea334-cf73-458f-9e4b-83acb37fb6f5" providerId="ADAL" clId="{588E110C-ACB0-4D3D-86B2-6F7F44A8A229}" dt="2022-11-02T11:11:22.932" v="1057" actId="1076"/>
        <pc:sldMkLst>
          <pc:docMk/>
          <pc:sldMk cId="0" sldId="409"/>
        </pc:sldMkLst>
        <pc:spChg chg="mod">
          <ac:chgData name="Liu, Keng" userId="539ea334-cf73-458f-9e4b-83acb37fb6f5" providerId="ADAL" clId="{588E110C-ACB0-4D3D-86B2-6F7F44A8A229}" dt="2022-11-02T11:10:20.417" v="1040" actId="1076"/>
          <ac:spMkLst>
            <pc:docMk/>
            <pc:sldMk cId="0" sldId="409"/>
            <ac:spMk id="2" creationId="{00000000-0000-0000-0000-000000000000}"/>
          </ac:spMkLst>
        </pc:spChg>
        <pc:spChg chg="mod">
          <ac:chgData name="Liu, Keng" userId="539ea334-cf73-458f-9e4b-83acb37fb6f5" providerId="ADAL" clId="{588E110C-ACB0-4D3D-86B2-6F7F44A8A229}" dt="2022-11-02T11:11:07.060" v="1052" actId="1076"/>
          <ac:spMkLst>
            <pc:docMk/>
            <pc:sldMk cId="0" sldId="409"/>
            <ac:spMk id="3" creationId="{00000000-0000-0000-0000-000000000000}"/>
          </ac:spMkLst>
        </pc:spChg>
        <pc:spChg chg="mod">
          <ac:chgData name="Liu, Keng" userId="539ea334-cf73-458f-9e4b-83acb37fb6f5" providerId="ADAL" clId="{588E110C-ACB0-4D3D-86B2-6F7F44A8A229}" dt="2022-11-02T11:11:22.932" v="1057" actId="1076"/>
          <ac:spMkLst>
            <pc:docMk/>
            <pc:sldMk cId="0" sldId="409"/>
            <ac:spMk id="4" creationId="{00000000-0000-0000-0000-000000000000}"/>
          </ac:spMkLst>
        </pc:spChg>
      </pc:sldChg>
      <pc:sldChg chg="modSp mod">
        <pc:chgData name="Liu, Keng" userId="539ea334-cf73-458f-9e4b-83acb37fb6f5" providerId="ADAL" clId="{588E110C-ACB0-4D3D-86B2-6F7F44A8A229}" dt="2022-11-02T11:13:06.906" v="1077" actId="179"/>
        <pc:sldMkLst>
          <pc:docMk/>
          <pc:sldMk cId="0" sldId="410"/>
        </pc:sldMkLst>
        <pc:spChg chg="mod">
          <ac:chgData name="Liu, Keng" userId="539ea334-cf73-458f-9e4b-83acb37fb6f5" providerId="ADAL" clId="{588E110C-ACB0-4D3D-86B2-6F7F44A8A229}" dt="2022-11-02T11:11:53.140" v="1061" actId="1076"/>
          <ac:spMkLst>
            <pc:docMk/>
            <pc:sldMk cId="0" sldId="410"/>
            <ac:spMk id="2" creationId="{00000000-0000-0000-0000-000000000000}"/>
          </ac:spMkLst>
        </pc:spChg>
        <pc:spChg chg="mod">
          <ac:chgData name="Liu, Keng" userId="539ea334-cf73-458f-9e4b-83acb37fb6f5" providerId="ADAL" clId="{588E110C-ACB0-4D3D-86B2-6F7F44A8A229}" dt="2022-11-02T11:13:06.906" v="1077" actId="179"/>
          <ac:spMkLst>
            <pc:docMk/>
            <pc:sldMk cId="0" sldId="410"/>
            <ac:spMk id="3" creationId="{00000000-0000-0000-0000-000000000000}"/>
          </ac:spMkLst>
        </pc:spChg>
      </pc:sldChg>
      <pc:sldChg chg="modSp mod">
        <pc:chgData name="Liu, Keng" userId="539ea334-cf73-458f-9e4b-83acb37fb6f5" providerId="ADAL" clId="{588E110C-ACB0-4D3D-86B2-6F7F44A8A229}" dt="2022-11-02T11:14:38.300" v="1093" actId="1076"/>
        <pc:sldMkLst>
          <pc:docMk/>
          <pc:sldMk cId="0" sldId="411"/>
        </pc:sldMkLst>
        <pc:spChg chg="mod">
          <ac:chgData name="Liu, Keng" userId="539ea334-cf73-458f-9e4b-83acb37fb6f5" providerId="ADAL" clId="{588E110C-ACB0-4D3D-86B2-6F7F44A8A229}" dt="2022-11-02T11:13:53.076" v="1081" actId="1076"/>
          <ac:spMkLst>
            <pc:docMk/>
            <pc:sldMk cId="0" sldId="411"/>
            <ac:spMk id="2" creationId="{00000000-0000-0000-0000-000000000000}"/>
          </ac:spMkLst>
        </pc:spChg>
        <pc:spChg chg="mod">
          <ac:chgData name="Liu, Keng" userId="539ea334-cf73-458f-9e4b-83acb37fb6f5" providerId="ADAL" clId="{588E110C-ACB0-4D3D-86B2-6F7F44A8A229}" dt="2022-11-02T11:14:38.300" v="1093" actId="1076"/>
          <ac:spMkLst>
            <pc:docMk/>
            <pc:sldMk cId="0" sldId="411"/>
            <ac:spMk id="3" creationId="{00000000-0000-0000-0000-000000000000}"/>
          </ac:spMkLst>
        </pc:spChg>
        <pc:spChg chg="mod">
          <ac:chgData name="Liu, Keng" userId="539ea334-cf73-458f-9e4b-83acb37fb6f5" providerId="ADAL" clId="{588E110C-ACB0-4D3D-86B2-6F7F44A8A229}" dt="2022-11-02T11:14:11.807" v="1086" actId="1076"/>
          <ac:spMkLst>
            <pc:docMk/>
            <pc:sldMk cId="0" sldId="411"/>
            <ac:spMk id="4" creationId="{00000000-0000-0000-0000-000000000000}"/>
          </ac:spMkLst>
        </pc:spChg>
      </pc:sldChg>
      <pc:sldChg chg="modSp mod">
        <pc:chgData name="Liu, Keng" userId="539ea334-cf73-458f-9e4b-83acb37fb6f5" providerId="ADAL" clId="{588E110C-ACB0-4D3D-86B2-6F7F44A8A229}" dt="2022-11-02T11:16:46.620" v="1216" actId="14100"/>
        <pc:sldMkLst>
          <pc:docMk/>
          <pc:sldMk cId="0" sldId="412"/>
        </pc:sldMkLst>
        <pc:spChg chg="mod">
          <ac:chgData name="Liu, Keng" userId="539ea334-cf73-458f-9e4b-83acb37fb6f5" providerId="ADAL" clId="{588E110C-ACB0-4D3D-86B2-6F7F44A8A229}" dt="2022-11-02T11:15:06.594" v="1097" actId="1076"/>
          <ac:spMkLst>
            <pc:docMk/>
            <pc:sldMk cId="0" sldId="412"/>
            <ac:spMk id="2" creationId="{00000000-0000-0000-0000-000000000000}"/>
          </ac:spMkLst>
        </pc:spChg>
        <pc:spChg chg="mod">
          <ac:chgData name="Liu, Keng" userId="539ea334-cf73-458f-9e4b-83acb37fb6f5" providerId="ADAL" clId="{588E110C-ACB0-4D3D-86B2-6F7F44A8A229}" dt="2022-11-02T11:16:46.620" v="1216" actId="14100"/>
          <ac:spMkLst>
            <pc:docMk/>
            <pc:sldMk cId="0" sldId="412"/>
            <ac:spMk id="3" creationId="{00000000-0000-0000-0000-000000000000}"/>
          </ac:spMkLst>
        </pc:spChg>
      </pc:sldChg>
      <pc:sldChg chg="addSp delSp modSp mod setBg setFolMasterObjs">
        <pc:chgData name="Liu, Keng" userId="539ea334-cf73-458f-9e4b-83acb37fb6f5" providerId="ADAL" clId="{588E110C-ACB0-4D3D-86B2-6F7F44A8A229}" dt="2022-11-04T11:17:32.559" v="1964" actId="1076"/>
        <pc:sldMkLst>
          <pc:docMk/>
          <pc:sldMk cId="0" sldId="539"/>
        </pc:sldMkLst>
        <pc:spChg chg="mod">
          <ac:chgData name="Liu, Keng" userId="539ea334-cf73-458f-9e4b-83acb37fb6f5" providerId="ADAL" clId="{588E110C-ACB0-4D3D-86B2-6F7F44A8A229}" dt="2022-11-04T11:15:42.037" v="1944" actId="26606"/>
          <ac:spMkLst>
            <pc:docMk/>
            <pc:sldMk cId="0" sldId="539"/>
            <ac:spMk id="3" creationId="{00000000-0000-0000-0000-000000000000}"/>
          </ac:spMkLst>
        </pc:spChg>
        <pc:spChg chg="del mod">
          <ac:chgData name="Liu, Keng" userId="539ea334-cf73-458f-9e4b-83acb37fb6f5" providerId="ADAL" clId="{588E110C-ACB0-4D3D-86B2-6F7F44A8A229}" dt="2022-11-04T11:15:42.067" v="1945" actId="26606"/>
          <ac:spMkLst>
            <pc:docMk/>
            <pc:sldMk cId="0" sldId="539"/>
            <ac:spMk id="4" creationId="{00000000-0000-0000-0000-000000000000}"/>
          </ac:spMkLst>
        </pc:spChg>
        <pc:spChg chg="add del">
          <ac:chgData name="Liu, Keng" userId="539ea334-cf73-458f-9e4b-83acb37fb6f5" providerId="ADAL" clId="{588E110C-ACB0-4D3D-86B2-6F7F44A8A229}" dt="2022-11-04T11:15:42.037" v="1944" actId="26606"/>
          <ac:spMkLst>
            <pc:docMk/>
            <pc:sldMk cId="0" sldId="539"/>
            <ac:spMk id="10" creationId="{B5FA7C47-B7C1-4D2E-AB49-ED23BA34BA83}"/>
          </ac:spMkLst>
        </pc:spChg>
        <pc:spChg chg="add del">
          <ac:chgData name="Liu, Keng" userId="539ea334-cf73-458f-9e4b-83acb37fb6f5" providerId="ADAL" clId="{588E110C-ACB0-4D3D-86B2-6F7F44A8A229}" dt="2022-11-04T11:15:42.037" v="1944" actId="26606"/>
          <ac:spMkLst>
            <pc:docMk/>
            <pc:sldMk cId="0" sldId="539"/>
            <ac:spMk id="12" creationId="{596EE156-ABF1-4329-A6BA-03B4254E0877}"/>
          </ac:spMkLst>
        </pc:spChg>
        <pc:spChg chg="add del">
          <ac:chgData name="Liu, Keng" userId="539ea334-cf73-458f-9e4b-83acb37fb6f5" providerId="ADAL" clId="{588E110C-ACB0-4D3D-86B2-6F7F44A8A229}" dt="2022-11-04T11:15:42.037" v="1944" actId="26606"/>
          <ac:spMkLst>
            <pc:docMk/>
            <pc:sldMk cId="0" sldId="539"/>
            <ac:spMk id="14" creationId="{19B9933F-AAB3-444A-8BB5-9CA194A8BC63}"/>
          </ac:spMkLst>
        </pc:spChg>
        <pc:spChg chg="add del">
          <ac:chgData name="Liu, Keng" userId="539ea334-cf73-458f-9e4b-83acb37fb6f5" providerId="ADAL" clId="{588E110C-ACB0-4D3D-86B2-6F7F44A8A229}" dt="2022-11-04T11:15:42.037" v="1944" actId="26606"/>
          <ac:spMkLst>
            <pc:docMk/>
            <pc:sldMk cId="0" sldId="539"/>
            <ac:spMk id="16" creationId="{7D20183A-0B1D-4A1F-89B1-ADBEDBC6E54E}"/>
          </ac:spMkLst>
        </pc:spChg>
        <pc:spChg chg="add del">
          <ac:chgData name="Liu, Keng" userId="539ea334-cf73-458f-9e4b-83acb37fb6f5" providerId="ADAL" clId="{588E110C-ACB0-4D3D-86B2-6F7F44A8A229}" dt="2022-11-04T11:15:42.037" v="1944" actId="26606"/>
          <ac:spMkLst>
            <pc:docMk/>
            <pc:sldMk cId="0" sldId="539"/>
            <ac:spMk id="18" creationId="{131031D3-26CD-4214-A9A4-5857EFA15A0C}"/>
          </ac:spMkLst>
        </pc:spChg>
        <pc:graphicFrameChg chg="add mod">
          <ac:chgData name="Liu, Keng" userId="539ea334-cf73-458f-9e4b-83acb37fb6f5" providerId="ADAL" clId="{588E110C-ACB0-4D3D-86B2-6F7F44A8A229}" dt="2022-11-04T11:17:32.559" v="1964" actId="1076"/>
          <ac:graphicFrameMkLst>
            <pc:docMk/>
            <pc:sldMk cId="0" sldId="539"/>
            <ac:graphicFrameMk id="7" creationId="{E4970E37-0D5A-0D36-3B82-4F4C2AF3825D}"/>
          </ac:graphicFrameMkLst>
        </pc:graphicFrameChg>
        <pc:picChg chg="add mod ord">
          <ac:chgData name="Liu, Keng" userId="539ea334-cf73-458f-9e4b-83acb37fb6f5" providerId="ADAL" clId="{588E110C-ACB0-4D3D-86B2-6F7F44A8A229}" dt="2022-11-04T11:15:57.336" v="1948" actId="1076"/>
          <ac:picMkLst>
            <pc:docMk/>
            <pc:sldMk cId="0" sldId="539"/>
            <ac:picMk id="5" creationId="{DEF0FF77-A1A2-F9DB-BC03-4548E2B0781D}"/>
          </ac:picMkLst>
        </pc:picChg>
      </pc:sldChg>
      <pc:sldChg chg="delSp modSp mod">
        <pc:chgData name="Liu, Keng" userId="539ea334-cf73-458f-9e4b-83acb37fb6f5" providerId="ADAL" clId="{588E110C-ACB0-4D3D-86B2-6F7F44A8A229}" dt="2022-11-04T11:13:07.608" v="1933" actId="478"/>
        <pc:sldMkLst>
          <pc:docMk/>
          <pc:sldMk cId="0" sldId="540"/>
        </pc:sldMkLst>
        <pc:spChg chg="del">
          <ac:chgData name="Liu, Keng" userId="539ea334-cf73-458f-9e4b-83acb37fb6f5" providerId="ADAL" clId="{588E110C-ACB0-4D3D-86B2-6F7F44A8A229}" dt="2022-11-04T11:13:07.608" v="1933" actId="478"/>
          <ac:spMkLst>
            <pc:docMk/>
            <pc:sldMk cId="0" sldId="540"/>
            <ac:spMk id="2" creationId="{00000000-0000-0000-0000-000000000000}"/>
          </ac:spMkLst>
        </pc:spChg>
        <pc:spChg chg="mod">
          <ac:chgData name="Liu, Keng" userId="539ea334-cf73-458f-9e4b-83acb37fb6f5" providerId="ADAL" clId="{588E110C-ACB0-4D3D-86B2-6F7F44A8A229}" dt="2022-11-04T11:13:04.277" v="1932" actId="1076"/>
          <ac:spMkLst>
            <pc:docMk/>
            <pc:sldMk cId="0" sldId="540"/>
            <ac:spMk id="3" creationId="{00000000-0000-0000-0000-000000000000}"/>
          </ac:spMkLst>
        </pc:spChg>
      </pc:sldChg>
      <pc:sldChg chg="delSp modSp mod">
        <pc:chgData name="Liu, Keng" userId="539ea334-cf73-458f-9e4b-83acb37fb6f5" providerId="ADAL" clId="{588E110C-ACB0-4D3D-86B2-6F7F44A8A229}" dt="2022-11-04T11:12:32.103" v="1927" actId="14100"/>
        <pc:sldMkLst>
          <pc:docMk/>
          <pc:sldMk cId="0" sldId="541"/>
        </pc:sldMkLst>
        <pc:spChg chg="del">
          <ac:chgData name="Liu, Keng" userId="539ea334-cf73-458f-9e4b-83acb37fb6f5" providerId="ADAL" clId="{588E110C-ACB0-4D3D-86B2-6F7F44A8A229}" dt="2022-11-04T11:12:11.831" v="1925" actId="478"/>
          <ac:spMkLst>
            <pc:docMk/>
            <pc:sldMk cId="0" sldId="541"/>
            <ac:spMk id="3" creationId="{00000000-0000-0000-0000-000000000000}"/>
          </ac:spMkLst>
        </pc:spChg>
        <pc:spChg chg="mod">
          <ac:chgData name="Liu, Keng" userId="539ea334-cf73-458f-9e4b-83acb37fb6f5" providerId="ADAL" clId="{588E110C-ACB0-4D3D-86B2-6F7F44A8A229}" dt="2022-11-04T11:12:32.103" v="1927" actId="14100"/>
          <ac:spMkLst>
            <pc:docMk/>
            <pc:sldMk cId="0" sldId="541"/>
            <ac:spMk id="4" creationId="{00000000-0000-0000-0000-000000000000}"/>
          </ac:spMkLst>
        </pc:spChg>
      </pc:sldChg>
      <pc:sldChg chg="delSp modSp mod">
        <pc:chgData name="Liu, Keng" userId="539ea334-cf73-458f-9e4b-83acb37fb6f5" providerId="ADAL" clId="{588E110C-ACB0-4D3D-86B2-6F7F44A8A229}" dt="2022-11-04T11:11:48.317" v="1922" actId="478"/>
        <pc:sldMkLst>
          <pc:docMk/>
          <pc:sldMk cId="0" sldId="542"/>
        </pc:sldMkLst>
        <pc:spChg chg="del">
          <ac:chgData name="Liu, Keng" userId="539ea334-cf73-458f-9e4b-83acb37fb6f5" providerId="ADAL" clId="{588E110C-ACB0-4D3D-86B2-6F7F44A8A229}" dt="2022-11-04T11:11:48.317" v="1922" actId="478"/>
          <ac:spMkLst>
            <pc:docMk/>
            <pc:sldMk cId="0" sldId="542"/>
            <ac:spMk id="2" creationId="{00000000-0000-0000-0000-000000000000}"/>
          </ac:spMkLst>
        </pc:spChg>
        <pc:spChg chg="mod">
          <ac:chgData name="Liu, Keng" userId="539ea334-cf73-458f-9e4b-83acb37fb6f5" providerId="ADAL" clId="{588E110C-ACB0-4D3D-86B2-6F7F44A8A229}" dt="2022-11-04T11:11:45.665" v="1921" actId="14100"/>
          <ac:spMkLst>
            <pc:docMk/>
            <pc:sldMk cId="0" sldId="542"/>
            <ac:spMk id="3" creationId="{00000000-0000-0000-0000-000000000000}"/>
          </ac:spMkLst>
        </pc:spChg>
      </pc:sldChg>
      <pc:sldChg chg="delSp modSp mod">
        <pc:chgData name="Liu, Keng" userId="539ea334-cf73-458f-9e4b-83acb37fb6f5" providerId="ADAL" clId="{588E110C-ACB0-4D3D-86B2-6F7F44A8A229}" dt="2022-11-04T11:11:25.345" v="1917" actId="14100"/>
        <pc:sldMkLst>
          <pc:docMk/>
          <pc:sldMk cId="0" sldId="543"/>
        </pc:sldMkLst>
        <pc:spChg chg="del">
          <ac:chgData name="Liu, Keng" userId="539ea334-cf73-458f-9e4b-83acb37fb6f5" providerId="ADAL" clId="{588E110C-ACB0-4D3D-86B2-6F7F44A8A229}" dt="2022-11-04T11:11:05.457" v="1912" actId="478"/>
          <ac:spMkLst>
            <pc:docMk/>
            <pc:sldMk cId="0" sldId="543"/>
            <ac:spMk id="3" creationId="{00000000-0000-0000-0000-000000000000}"/>
          </ac:spMkLst>
        </pc:spChg>
        <pc:spChg chg="mod">
          <ac:chgData name="Liu, Keng" userId="539ea334-cf73-458f-9e4b-83acb37fb6f5" providerId="ADAL" clId="{588E110C-ACB0-4D3D-86B2-6F7F44A8A229}" dt="2022-11-04T11:11:02.857" v="1911" actId="14100"/>
          <ac:spMkLst>
            <pc:docMk/>
            <pc:sldMk cId="0" sldId="543"/>
            <ac:spMk id="4" creationId="{00000000-0000-0000-0000-000000000000}"/>
          </ac:spMkLst>
        </pc:spChg>
        <pc:spChg chg="mod">
          <ac:chgData name="Liu, Keng" userId="539ea334-cf73-458f-9e4b-83acb37fb6f5" providerId="ADAL" clId="{588E110C-ACB0-4D3D-86B2-6F7F44A8A229}" dt="2022-11-04T11:11:13.950" v="1915" actId="14100"/>
          <ac:spMkLst>
            <pc:docMk/>
            <pc:sldMk cId="0" sldId="543"/>
            <ac:spMk id="5" creationId="{00000000-0000-0000-0000-000000000000}"/>
          </ac:spMkLst>
        </pc:spChg>
        <pc:spChg chg="mod">
          <ac:chgData name="Liu, Keng" userId="539ea334-cf73-458f-9e4b-83acb37fb6f5" providerId="ADAL" clId="{588E110C-ACB0-4D3D-86B2-6F7F44A8A229}" dt="2022-11-04T11:11:25.345" v="1917" actId="14100"/>
          <ac:spMkLst>
            <pc:docMk/>
            <pc:sldMk cId="0" sldId="543"/>
            <ac:spMk id="6" creationId="{00000000-0000-0000-0000-000000000000}"/>
          </ac:spMkLst>
        </pc:spChg>
      </pc:sldChg>
      <pc:sldChg chg="delSp modSp mod">
        <pc:chgData name="Liu, Keng" userId="539ea334-cf73-458f-9e4b-83acb37fb6f5" providerId="ADAL" clId="{588E110C-ACB0-4D3D-86B2-6F7F44A8A229}" dt="2022-11-04T11:10:30.771" v="1909" actId="14100"/>
        <pc:sldMkLst>
          <pc:docMk/>
          <pc:sldMk cId="0" sldId="544"/>
        </pc:sldMkLst>
        <pc:spChg chg="del">
          <ac:chgData name="Liu, Keng" userId="539ea334-cf73-458f-9e4b-83acb37fb6f5" providerId="ADAL" clId="{588E110C-ACB0-4D3D-86B2-6F7F44A8A229}" dt="2022-11-04T11:08:34.804" v="1885" actId="478"/>
          <ac:spMkLst>
            <pc:docMk/>
            <pc:sldMk cId="0" sldId="544"/>
            <ac:spMk id="2" creationId="{00000000-0000-0000-0000-000000000000}"/>
          </ac:spMkLst>
        </pc:spChg>
        <pc:spChg chg="del">
          <ac:chgData name="Liu, Keng" userId="539ea334-cf73-458f-9e4b-83acb37fb6f5" providerId="ADAL" clId="{588E110C-ACB0-4D3D-86B2-6F7F44A8A229}" dt="2022-11-04T11:08:52.143" v="1890" actId="478"/>
          <ac:spMkLst>
            <pc:docMk/>
            <pc:sldMk cId="0" sldId="544"/>
            <ac:spMk id="3" creationId="{00000000-0000-0000-0000-000000000000}"/>
          </ac:spMkLst>
        </pc:spChg>
        <pc:spChg chg="mod">
          <ac:chgData name="Liu, Keng" userId="539ea334-cf73-458f-9e4b-83acb37fb6f5" providerId="ADAL" clId="{588E110C-ACB0-4D3D-86B2-6F7F44A8A229}" dt="2022-11-04T11:10:16.339" v="1907" actId="14100"/>
          <ac:spMkLst>
            <pc:docMk/>
            <pc:sldMk cId="0" sldId="544"/>
            <ac:spMk id="4" creationId="{00000000-0000-0000-0000-000000000000}"/>
          </ac:spMkLst>
        </pc:spChg>
        <pc:spChg chg="del mod">
          <ac:chgData name="Liu, Keng" userId="539ea334-cf73-458f-9e4b-83acb37fb6f5" providerId="ADAL" clId="{588E110C-ACB0-4D3D-86B2-6F7F44A8A229}" dt="2022-11-04T11:08:14.387" v="1883" actId="478"/>
          <ac:spMkLst>
            <pc:docMk/>
            <pc:sldMk cId="0" sldId="544"/>
            <ac:spMk id="5" creationId="{00000000-0000-0000-0000-000000000000}"/>
          </ac:spMkLst>
        </pc:spChg>
        <pc:spChg chg="mod">
          <ac:chgData name="Liu, Keng" userId="539ea334-cf73-458f-9e4b-83acb37fb6f5" providerId="ADAL" clId="{588E110C-ACB0-4D3D-86B2-6F7F44A8A229}" dt="2022-11-04T11:09:12.280" v="1894" actId="1076"/>
          <ac:spMkLst>
            <pc:docMk/>
            <pc:sldMk cId="0" sldId="544"/>
            <ac:spMk id="6" creationId="{00000000-0000-0000-0000-000000000000}"/>
          </ac:spMkLst>
        </pc:spChg>
        <pc:spChg chg="mod">
          <ac:chgData name="Liu, Keng" userId="539ea334-cf73-458f-9e4b-83acb37fb6f5" providerId="ADAL" clId="{588E110C-ACB0-4D3D-86B2-6F7F44A8A229}" dt="2022-11-04T11:10:30.771" v="1909" actId="14100"/>
          <ac:spMkLst>
            <pc:docMk/>
            <pc:sldMk cId="0" sldId="544"/>
            <ac:spMk id="7" creationId="{00000000-0000-0000-0000-000000000000}"/>
          </ac:spMkLst>
        </pc:spChg>
        <pc:spChg chg="del mod">
          <ac:chgData name="Liu, Keng" userId="539ea334-cf73-458f-9e4b-83acb37fb6f5" providerId="ADAL" clId="{588E110C-ACB0-4D3D-86B2-6F7F44A8A229}" dt="2022-11-04T11:09:39.867" v="1898" actId="478"/>
          <ac:spMkLst>
            <pc:docMk/>
            <pc:sldMk cId="0" sldId="544"/>
            <ac:spMk id="8" creationId="{00000000-0000-0000-0000-000000000000}"/>
          </ac:spMkLst>
        </pc:spChg>
        <pc:spChg chg="del mod">
          <ac:chgData name="Liu, Keng" userId="539ea334-cf73-458f-9e4b-83acb37fb6f5" providerId="ADAL" clId="{588E110C-ACB0-4D3D-86B2-6F7F44A8A229}" dt="2022-11-04T11:08:02.889" v="1881" actId="478"/>
          <ac:spMkLst>
            <pc:docMk/>
            <pc:sldMk cId="0" sldId="544"/>
            <ac:spMk id="9" creationId="{00000000-0000-0000-0000-000000000000}"/>
          </ac:spMkLst>
        </pc:spChg>
        <pc:spChg chg="del">
          <ac:chgData name="Liu, Keng" userId="539ea334-cf73-458f-9e4b-83acb37fb6f5" providerId="ADAL" clId="{588E110C-ACB0-4D3D-86B2-6F7F44A8A229}" dt="2022-11-04T11:07:57.895" v="1878" actId="478"/>
          <ac:spMkLst>
            <pc:docMk/>
            <pc:sldMk cId="0" sldId="544"/>
            <ac:spMk id="10" creationId="{00000000-0000-0000-0000-000000000000}"/>
          </ac:spMkLst>
        </pc:spChg>
        <pc:spChg chg="del">
          <ac:chgData name="Liu, Keng" userId="539ea334-cf73-458f-9e4b-83acb37fb6f5" providerId="ADAL" clId="{588E110C-ACB0-4D3D-86B2-6F7F44A8A229}" dt="2022-11-04T11:07:57.895" v="1878" actId="478"/>
          <ac:spMkLst>
            <pc:docMk/>
            <pc:sldMk cId="0" sldId="544"/>
            <ac:spMk id="11" creationId="{00000000-0000-0000-0000-000000000000}"/>
          </ac:spMkLst>
        </pc:spChg>
        <pc:spChg chg="del">
          <ac:chgData name="Liu, Keng" userId="539ea334-cf73-458f-9e4b-83acb37fb6f5" providerId="ADAL" clId="{588E110C-ACB0-4D3D-86B2-6F7F44A8A229}" dt="2022-11-04T11:07:57.895" v="1878" actId="478"/>
          <ac:spMkLst>
            <pc:docMk/>
            <pc:sldMk cId="0" sldId="544"/>
            <ac:spMk id="12" creationId="{00000000-0000-0000-0000-000000000000}"/>
          </ac:spMkLst>
        </pc:spChg>
        <pc:spChg chg="del">
          <ac:chgData name="Liu, Keng" userId="539ea334-cf73-458f-9e4b-83acb37fb6f5" providerId="ADAL" clId="{588E110C-ACB0-4D3D-86B2-6F7F44A8A229}" dt="2022-11-04T11:07:59.945" v="1879" actId="478"/>
          <ac:spMkLst>
            <pc:docMk/>
            <pc:sldMk cId="0" sldId="544"/>
            <ac:spMk id="13" creationId="{00000000-0000-0000-0000-000000000000}"/>
          </ac:spMkLst>
        </pc:spChg>
        <pc:spChg chg="del">
          <ac:chgData name="Liu, Keng" userId="539ea334-cf73-458f-9e4b-83acb37fb6f5" providerId="ADAL" clId="{588E110C-ACB0-4D3D-86B2-6F7F44A8A229}" dt="2022-11-04T11:07:57.895" v="1878" actId="478"/>
          <ac:spMkLst>
            <pc:docMk/>
            <pc:sldMk cId="0" sldId="544"/>
            <ac:spMk id="14" creationId="{00000000-0000-0000-0000-000000000000}"/>
          </ac:spMkLst>
        </pc:spChg>
        <pc:spChg chg="del">
          <ac:chgData name="Liu, Keng" userId="539ea334-cf73-458f-9e4b-83acb37fb6f5" providerId="ADAL" clId="{588E110C-ACB0-4D3D-86B2-6F7F44A8A229}" dt="2022-11-04T11:07:40.862" v="1876" actId="478"/>
          <ac:spMkLst>
            <pc:docMk/>
            <pc:sldMk cId="0" sldId="544"/>
            <ac:spMk id="15" creationId="{00000000-0000-0000-0000-000000000000}"/>
          </ac:spMkLst>
        </pc:spChg>
        <pc:spChg chg="del">
          <ac:chgData name="Liu, Keng" userId="539ea334-cf73-458f-9e4b-83acb37fb6f5" providerId="ADAL" clId="{588E110C-ACB0-4D3D-86B2-6F7F44A8A229}" dt="2022-11-04T11:07:57.895" v="1878" actId="478"/>
          <ac:spMkLst>
            <pc:docMk/>
            <pc:sldMk cId="0" sldId="544"/>
            <ac:spMk id="16" creationId="{00000000-0000-0000-0000-000000000000}"/>
          </ac:spMkLst>
        </pc:spChg>
        <pc:spChg chg="del">
          <ac:chgData name="Liu, Keng" userId="539ea334-cf73-458f-9e4b-83acb37fb6f5" providerId="ADAL" clId="{588E110C-ACB0-4D3D-86B2-6F7F44A8A229}" dt="2022-11-04T11:07:57.895" v="1878" actId="478"/>
          <ac:spMkLst>
            <pc:docMk/>
            <pc:sldMk cId="0" sldId="544"/>
            <ac:spMk id="17" creationId="{00000000-0000-0000-0000-000000000000}"/>
          </ac:spMkLst>
        </pc:spChg>
        <pc:spChg chg="del">
          <ac:chgData name="Liu, Keng" userId="539ea334-cf73-458f-9e4b-83acb37fb6f5" providerId="ADAL" clId="{588E110C-ACB0-4D3D-86B2-6F7F44A8A229}" dt="2022-11-04T11:07:57.895" v="1878" actId="478"/>
          <ac:spMkLst>
            <pc:docMk/>
            <pc:sldMk cId="0" sldId="544"/>
            <ac:spMk id="18" creationId="{00000000-0000-0000-0000-000000000000}"/>
          </ac:spMkLst>
        </pc:spChg>
        <pc:spChg chg="del">
          <ac:chgData name="Liu, Keng" userId="539ea334-cf73-458f-9e4b-83acb37fb6f5" providerId="ADAL" clId="{588E110C-ACB0-4D3D-86B2-6F7F44A8A229}" dt="2022-11-04T11:07:57.895" v="1878" actId="478"/>
          <ac:spMkLst>
            <pc:docMk/>
            <pc:sldMk cId="0" sldId="544"/>
            <ac:spMk id="19" creationId="{00000000-0000-0000-0000-000000000000}"/>
          </ac:spMkLst>
        </pc:spChg>
      </pc:sldChg>
      <pc:sldChg chg="delSp modSp mod">
        <pc:chgData name="Liu, Keng" userId="539ea334-cf73-458f-9e4b-83acb37fb6f5" providerId="ADAL" clId="{588E110C-ACB0-4D3D-86B2-6F7F44A8A229}" dt="2022-11-04T11:07:18.482" v="1874" actId="478"/>
        <pc:sldMkLst>
          <pc:docMk/>
          <pc:sldMk cId="0" sldId="545"/>
        </pc:sldMkLst>
        <pc:spChg chg="mod">
          <ac:chgData name="Liu, Keng" userId="539ea334-cf73-458f-9e4b-83acb37fb6f5" providerId="ADAL" clId="{588E110C-ACB0-4D3D-86B2-6F7F44A8A229}" dt="2022-11-04T11:07:10.085" v="1873" actId="14100"/>
          <ac:spMkLst>
            <pc:docMk/>
            <pc:sldMk cId="0" sldId="545"/>
            <ac:spMk id="4" creationId="{00000000-0000-0000-0000-000000000000}"/>
          </ac:spMkLst>
        </pc:spChg>
        <pc:graphicFrameChg chg="del">
          <ac:chgData name="Liu, Keng" userId="539ea334-cf73-458f-9e4b-83acb37fb6f5" providerId="ADAL" clId="{588E110C-ACB0-4D3D-86B2-6F7F44A8A229}" dt="2022-11-04T11:07:18.482" v="1874" actId="478"/>
          <ac:graphicFrameMkLst>
            <pc:docMk/>
            <pc:sldMk cId="0" sldId="545"/>
            <ac:graphicFrameMk id="2" creationId="{00000000-0000-0000-0000-000000000000}"/>
          </ac:graphicFrameMkLst>
        </pc:graphicFrameChg>
      </pc:sldChg>
      <pc:sldChg chg="modSp mod">
        <pc:chgData name="Liu, Keng" userId="539ea334-cf73-458f-9e4b-83acb37fb6f5" providerId="ADAL" clId="{588E110C-ACB0-4D3D-86B2-6F7F44A8A229}" dt="2022-11-04T11:05:58.657" v="1871" actId="1076"/>
        <pc:sldMkLst>
          <pc:docMk/>
          <pc:sldMk cId="0" sldId="558"/>
        </pc:sldMkLst>
        <pc:spChg chg="mod">
          <ac:chgData name="Liu, Keng" userId="539ea334-cf73-458f-9e4b-83acb37fb6f5" providerId="ADAL" clId="{588E110C-ACB0-4D3D-86B2-6F7F44A8A229}" dt="2022-11-04T11:05:58.657" v="1871" actId="1076"/>
          <ac:spMkLst>
            <pc:docMk/>
            <pc:sldMk cId="0" sldId="558"/>
            <ac:spMk id="2" creationId="{00000000-0000-0000-0000-000000000000}"/>
          </ac:spMkLst>
        </pc:spChg>
      </pc:sldChg>
      <pc:sldChg chg="delSp modSp mod">
        <pc:chgData name="Liu, Keng" userId="539ea334-cf73-458f-9e4b-83acb37fb6f5" providerId="ADAL" clId="{588E110C-ACB0-4D3D-86B2-6F7F44A8A229}" dt="2022-11-04T11:05:47.575" v="1870" actId="478"/>
        <pc:sldMkLst>
          <pc:docMk/>
          <pc:sldMk cId="0" sldId="559"/>
        </pc:sldMkLst>
        <pc:spChg chg="del">
          <ac:chgData name="Liu, Keng" userId="539ea334-cf73-458f-9e4b-83acb37fb6f5" providerId="ADAL" clId="{588E110C-ACB0-4D3D-86B2-6F7F44A8A229}" dt="2022-11-04T11:05:47.575" v="1870" actId="478"/>
          <ac:spMkLst>
            <pc:docMk/>
            <pc:sldMk cId="0" sldId="559"/>
            <ac:spMk id="3" creationId="{00000000-0000-0000-0000-000000000000}"/>
          </ac:spMkLst>
        </pc:spChg>
        <pc:spChg chg="mod">
          <ac:chgData name="Liu, Keng" userId="539ea334-cf73-458f-9e4b-83acb37fb6f5" providerId="ADAL" clId="{588E110C-ACB0-4D3D-86B2-6F7F44A8A229}" dt="2022-11-04T11:05:45.763" v="1869" actId="14100"/>
          <ac:spMkLst>
            <pc:docMk/>
            <pc:sldMk cId="0" sldId="559"/>
            <ac:spMk id="4" creationId="{00000000-0000-0000-0000-000000000000}"/>
          </ac:spMkLst>
        </pc:spChg>
      </pc:sldChg>
      <pc:sldChg chg="delSp modSp mod">
        <pc:chgData name="Liu, Keng" userId="539ea334-cf73-458f-9e4b-83acb37fb6f5" providerId="ADAL" clId="{588E110C-ACB0-4D3D-86B2-6F7F44A8A229}" dt="2022-11-04T11:05:29.373" v="1865" actId="478"/>
        <pc:sldMkLst>
          <pc:docMk/>
          <pc:sldMk cId="0" sldId="560"/>
        </pc:sldMkLst>
        <pc:spChg chg="del">
          <ac:chgData name="Liu, Keng" userId="539ea334-cf73-458f-9e4b-83acb37fb6f5" providerId="ADAL" clId="{588E110C-ACB0-4D3D-86B2-6F7F44A8A229}" dt="2022-11-04T11:05:29.373" v="1865" actId="478"/>
          <ac:spMkLst>
            <pc:docMk/>
            <pc:sldMk cId="0" sldId="560"/>
            <ac:spMk id="3" creationId="{00000000-0000-0000-0000-000000000000}"/>
          </ac:spMkLst>
        </pc:spChg>
        <pc:spChg chg="mod">
          <ac:chgData name="Liu, Keng" userId="539ea334-cf73-458f-9e4b-83acb37fb6f5" providerId="ADAL" clId="{588E110C-ACB0-4D3D-86B2-6F7F44A8A229}" dt="2022-11-04T11:05:26.155" v="1864" actId="14100"/>
          <ac:spMkLst>
            <pc:docMk/>
            <pc:sldMk cId="0" sldId="560"/>
            <ac:spMk id="4" creationId="{00000000-0000-0000-0000-000000000000}"/>
          </ac:spMkLst>
        </pc:spChg>
      </pc:sldChg>
      <pc:sldChg chg="modSp mod">
        <pc:chgData name="Liu, Keng" userId="539ea334-cf73-458f-9e4b-83acb37fb6f5" providerId="ADAL" clId="{588E110C-ACB0-4D3D-86B2-6F7F44A8A229}" dt="2022-11-04T11:04:16.991" v="1808" actId="1076"/>
        <pc:sldMkLst>
          <pc:docMk/>
          <pc:sldMk cId="0" sldId="561"/>
        </pc:sldMkLst>
        <pc:spChg chg="mod">
          <ac:chgData name="Liu, Keng" userId="539ea334-cf73-458f-9e4b-83acb37fb6f5" providerId="ADAL" clId="{588E110C-ACB0-4D3D-86B2-6F7F44A8A229}" dt="2022-11-04T11:04:16.991" v="1808" actId="1076"/>
          <ac:spMkLst>
            <pc:docMk/>
            <pc:sldMk cId="0" sldId="561"/>
            <ac:spMk id="2" creationId="{00000000-0000-0000-0000-000000000000}"/>
          </ac:spMkLst>
        </pc:spChg>
      </pc:sldChg>
      <pc:sldChg chg="addSp delSp modSp mod">
        <pc:chgData name="Liu, Keng" userId="539ea334-cf73-458f-9e4b-83acb37fb6f5" providerId="ADAL" clId="{588E110C-ACB0-4D3D-86B2-6F7F44A8A229}" dt="2022-11-04T11:05:07.637" v="1860" actId="1076"/>
        <pc:sldMkLst>
          <pc:docMk/>
          <pc:sldMk cId="0" sldId="562"/>
        </pc:sldMkLst>
        <pc:spChg chg="mod">
          <ac:chgData name="Liu, Keng" userId="539ea334-cf73-458f-9e4b-83acb37fb6f5" providerId="ADAL" clId="{588E110C-ACB0-4D3D-86B2-6F7F44A8A229}" dt="2022-11-04T11:03:07.106" v="1803" actId="14100"/>
          <ac:spMkLst>
            <pc:docMk/>
            <pc:sldMk cId="0" sldId="562"/>
            <ac:spMk id="2" creationId="{00000000-0000-0000-0000-000000000000}"/>
          </ac:spMkLst>
        </pc:spChg>
        <pc:spChg chg="mod">
          <ac:chgData name="Liu, Keng" userId="539ea334-cf73-458f-9e4b-83acb37fb6f5" providerId="ADAL" clId="{588E110C-ACB0-4D3D-86B2-6F7F44A8A229}" dt="2022-11-04T11:02:41.280" v="1797" actId="1076"/>
          <ac:spMkLst>
            <pc:docMk/>
            <pc:sldMk cId="0" sldId="562"/>
            <ac:spMk id="3" creationId="{00000000-0000-0000-0000-000000000000}"/>
          </ac:spMkLst>
        </pc:spChg>
        <pc:spChg chg="mod">
          <ac:chgData name="Liu, Keng" userId="539ea334-cf73-458f-9e4b-83acb37fb6f5" providerId="ADAL" clId="{588E110C-ACB0-4D3D-86B2-6F7F44A8A229}" dt="2022-11-04T11:02:53.043" v="1801" actId="1076"/>
          <ac:spMkLst>
            <pc:docMk/>
            <pc:sldMk cId="0" sldId="562"/>
            <ac:spMk id="4" creationId="{00000000-0000-0000-0000-000000000000}"/>
          </ac:spMkLst>
        </pc:spChg>
        <pc:spChg chg="del">
          <ac:chgData name="Liu, Keng" userId="539ea334-cf73-458f-9e4b-83acb37fb6f5" providerId="ADAL" clId="{588E110C-ACB0-4D3D-86B2-6F7F44A8A229}" dt="2022-11-04T11:02:43.975" v="1798" actId="478"/>
          <ac:spMkLst>
            <pc:docMk/>
            <pc:sldMk cId="0" sldId="562"/>
            <ac:spMk id="5" creationId="{00000000-0000-0000-0000-000000000000}"/>
          </ac:spMkLst>
        </pc:spChg>
        <pc:spChg chg="mod">
          <ac:chgData name="Liu, Keng" userId="539ea334-cf73-458f-9e4b-83acb37fb6f5" providerId="ADAL" clId="{588E110C-ACB0-4D3D-86B2-6F7F44A8A229}" dt="2022-11-04T11:02:35.313" v="1795" actId="14100"/>
          <ac:spMkLst>
            <pc:docMk/>
            <pc:sldMk cId="0" sldId="562"/>
            <ac:spMk id="6" creationId="{00000000-0000-0000-0000-000000000000}"/>
          </ac:spMkLst>
        </pc:spChg>
        <pc:spChg chg="del">
          <ac:chgData name="Liu, Keng" userId="539ea334-cf73-458f-9e4b-83acb37fb6f5" providerId="ADAL" clId="{588E110C-ACB0-4D3D-86B2-6F7F44A8A229}" dt="2022-11-04T11:02:24.782" v="1793" actId="478"/>
          <ac:spMkLst>
            <pc:docMk/>
            <pc:sldMk cId="0" sldId="562"/>
            <ac:spMk id="7" creationId="{00000000-0000-0000-0000-000000000000}"/>
          </ac:spMkLst>
        </pc:spChg>
        <pc:spChg chg="add mod">
          <ac:chgData name="Liu, Keng" userId="539ea334-cf73-458f-9e4b-83acb37fb6f5" providerId="ADAL" clId="{588E110C-ACB0-4D3D-86B2-6F7F44A8A229}" dt="2022-11-04T11:03:59.687" v="1806" actId="688"/>
          <ac:spMkLst>
            <pc:docMk/>
            <pc:sldMk cId="0" sldId="562"/>
            <ac:spMk id="8" creationId="{0819516B-0079-0FB6-2E26-E1258CFAB977}"/>
          </ac:spMkLst>
        </pc:spChg>
        <pc:spChg chg="add mod">
          <ac:chgData name="Liu, Keng" userId="539ea334-cf73-458f-9e4b-83acb37fb6f5" providerId="ADAL" clId="{588E110C-ACB0-4D3D-86B2-6F7F44A8A229}" dt="2022-11-04T11:05:07.637" v="1860" actId="1076"/>
          <ac:spMkLst>
            <pc:docMk/>
            <pc:sldMk cId="0" sldId="562"/>
            <ac:spMk id="9" creationId="{392CD09A-D2BD-2650-69BF-E5CD7880F7AA}"/>
          </ac:spMkLst>
        </pc:spChg>
      </pc:sldChg>
      <pc:sldChg chg="modSp mod">
        <pc:chgData name="Liu, Keng" userId="539ea334-cf73-458f-9e4b-83acb37fb6f5" providerId="ADAL" clId="{588E110C-ACB0-4D3D-86B2-6F7F44A8A229}" dt="2022-11-04T11:01:50.684" v="1786" actId="14100"/>
        <pc:sldMkLst>
          <pc:docMk/>
          <pc:sldMk cId="0" sldId="563"/>
        </pc:sldMkLst>
        <pc:spChg chg="mod">
          <ac:chgData name="Liu, Keng" userId="539ea334-cf73-458f-9e4b-83acb37fb6f5" providerId="ADAL" clId="{588E110C-ACB0-4D3D-86B2-6F7F44A8A229}" dt="2022-11-04T11:01:50.684" v="1786" actId="14100"/>
          <ac:spMkLst>
            <pc:docMk/>
            <pc:sldMk cId="0" sldId="563"/>
            <ac:spMk id="2" creationId="{00000000-0000-0000-0000-000000000000}"/>
          </ac:spMkLst>
        </pc:spChg>
      </pc:sldChg>
      <pc:sldChg chg="modSp mod">
        <pc:chgData name="Liu, Keng" userId="539ea334-cf73-458f-9e4b-83acb37fb6f5" providerId="ADAL" clId="{588E110C-ACB0-4D3D-86B2-6F7F44A8A229}" dt="2022-11-04T11:01:36.048" v="1782" actId="14100"/>
        <pc:sldMkLst>
          <pc:docMk/>
          <pc:sldMk cId="0" sldId="564"/>
        </pc:sldMkLst>
        <pc:spChg chg="mod">
          <ac:chgData name="Liu, Keng" userId="539ea334-cf73-458f-9e4b-83acb37fb6f5" providerId="ADAL" clId="{588E110C-ACB0-4D3D-86B2-6F7F44A8A229}" dt="2022-11-04T11:01:36.048" v="1782" actId="14100"/>
          <ac:spMkLst>
            <pc:docMk/>
            <pc:sldMk cId="0" sldId="564"/>
            <ac:spMk id="2" creationId="{00000000-0000-0000-0000-000000000000}"/>
          </ac:spMkLst>
        </pc:spChg>
      </pc:sldChg>
      <pc:sldChg chg="modSp mod">
        <pc:chgData name="Liu, Keng" userId="539ea334-cf73-458f-9e4b-83acb37fb6f5" providerId="ADAL" clId="{588E110C-ACB0-4D3D-86B2-6F7F44A8A229}" dt="2022-11-04T11:01:09.812" v="1778" actId="1076"/>
        <pc:sldMkLst>
          <pc:docMk/>
          <pc:sldMk cId="0" sldId="565"/>
        </pc:sldMkLst>
        <pc:spChg chg="mod">
          <ac:chgData name="Liu, Keng" userId="539ea334-cf73-458f-9e4b-83acb37fb6f5" providerId="ADAL" clId="{588E110C-ACB0-4D3D-86B2-6F7F44A8A229}" dt="2022-11-04T11:01:09.812" v="1778" actId="1076"/>
          <ac:spMkLst>
            <pc:docMk/>
            <pc:sldMk cId="0" sldId="565"/>
            <ac:spMk id="38" creationId="{00000000-0000-0000-0000-000000000000}"/>
          </ac:spMkLst>
        </pc:spChg>
      </pc:sldChg>
      <pc:sldChg chg="addSp delSp modSp mod">
        <pc:chgData name="Liu, Keng" userId="539ea334-cf73-458f-9e4b-83acb37fb6f5" providerId="ADAL" clId="{588E110C-ACB0-4D3D-86B2-6F7F44A8A229}" dt="2022-11-04T10:30:14.505" v="1558" actId="14100"/>
        <pc:sldMkLst>
          <pc:docMk/>
          <pc:sldMk cId="3998915493" sldId="568"/>
        </pc:sldMkLst>
        <pc:spChg chg="del">
          <ac:chgData name="Liu, Keng" userId="539ea334-cf73-458f-9e4b-83acb37fb6f5" providerId="ADAL" clId="{588E110C-ACB0-4D3D-86B2-6F7F44A8A229}" dt="2022-11-04T09:40:23.029" v="1258" actId="478"/>
          <ac:spMkLst>
            <pc:docMk/>
            <pc:sldMk cId="3998915493" sldId="568"/>
            <ac:spMk id="2" creationId="{6A4F98E7-589F-735D-F8D2-21ECCA4A3145}"/>
          </ac:spMkLst>
        </pc:spChg>
        <pc:spChg chg="mod">
          <ac:chgData name="Liu, Keng" userId="539ea334-cf73-458f-9e4b-83acb37fb6f5" providerId="ADAL" clId="{588E110C-ACB0-4D3D-86B2-6F7F44A8A229}" dt="2022-11-04T10:30:14.505" v="1558" actId="14100"/>
          <ac:spMkLst>
            <pc:docMk/>
            <pc:sldMk cId="3998915493" sldId="568"/>
            <ac:spMk id="3" creationId="{7C027F37-FC8A-AEED-4014-E004427D0A83}"/>
          </ac:spMkLst>
        </pc:spChg>
        <pc:spChg chg="add del mod">
          <ac:chgData name="Liu, Keng" userId="539ea334-cf73-458f-9e4b-83acb37fb6f5" providerId="ADAL" clId="{588E110C-ACB0-4D3D-86B2-6F7F44A8A229}" dt="2022-11-04T09:40:16.460" v="1257" actId="478"/>
          <ac:spMkLst>
            <pc:docMk/>
            <pc:sldMk cId="3998915493" sldId="568"/>
            <ac:spMk id="4" creationId="{73AB837F-FB0B-4EE0-1A22-44D0206FF377}"/>
          </ac:spMkLst>
        </pc:spChg>
        <pc:spChg chg="mod">
          <ac:chgData name="Liu, Keng" userId="539ea334-cf73-458f-9e4b-83acb37fb6f5" providerId="ADAL" clId="{588E110C-ACB0-4D3D-86B2-6F7F44A8A229}" dt="2022-11-04T09:41:16.727" v="1292" actId="1076"/>
          <ac:spMkLst>
            <pc:docMk/>
            <pc:sldMk cId="3998915493" sldId="568"/>
            <ac:spMk id="8" creationId="{0122C778-4245-B51C-8780-31302E160BD3}"/>
          </ac:spMkLst>
        </pc:spChg>
        <pc:spChg chg="mod">
          <ac:chgData name="Liu, Keng" userId="539ea334-cf73-458f-9e4b-83acb37fb6f5" providerId="ADAL" clId="{588E110C-ACB0-4D3D-86B2-6F7F44A8A229}" dt="2022-11-04T09:42:20.585" v="1328" actId="1076"/>
          <ac:spMkLst>
            <pc:docMk/>
            <pc:sldMk cId="3998915493" sldId="568"/>
            <ac:spMk id="9" creationId="{E6185729-0859-4DE7-A112-DE12C57CFA6D}"/>
          </ac:spMkLst>
        </pc:spChg>
        <pc:spChg chg="mod">
          <ac:chgData name="Liu, Keng" userId="539ea334-cf73-458f-9e4b-83acb37fb6f5" providerId="ADAL" clId="{588E110C-ACB0-4D3D-86B2-6F7F44A8A229}" dt="2022-11-04T09:42:26.845" v="1329" actId="1076"/>
          <ac:spMkLst>
            <pc:docMk/>
            <pc:sldMk cId="3998915493" sldId="568"/>
            <ac:spMk id="10" creationId="{4C38D104-AD82-D0F2-0E46-0D7CC6DB5BDF}"/>
          </ac:spMkLst>
        </pc:spChg>
        <pc:spChg chg="mod">
          <ac:chgData name="Liu, Keng" userId="539ea334-cf73-458f-9e4b-83acb37fb6f5" providerId="ADAL" clId="{588E110C-ACB0-4D3D-86B2-6F7F44A8A229}" dt="2022-11-04T09:42:31.505" v="1330" actId="1076"/>
          <ac:spMkLst>
            <pc:docMk/>
            <pc:sldMk cId="3998915493" sldId="568"/>
            <ac:spMk id="11" creationId="{E22F935D-2966-80BE-C233-132F469CA701}"/>
          </ac:spMkLst>
        </pc:spChg>
        <pc:spChg chg="mod">
          <ac:chgData name="Liu, Keng" userId="539ea334-cf73-458f-9e4b-83acb37fb6f5" providerId="ADAL" clId="{588E110C-ACB0-4D3D-86B2-6F7F44A8A229}" dt="2022-11-04T09:42:39.418" v="1331" actId="1076"/>
          <ac:spMkLst>
            <pc:docMk/>
            <pc:sldMk cId="3998915493" sldId="568"/>
            <ac:spMk id="12" creationId="{FBA1B462-B3C9-7566-C093-028FB2612B52}"/>
          </ac:spMkLst>
        </pc:spChg>
        <pc:spChg chg="mod">
          <ac:chgData name="Liu, Keng" userId="539ea334-cf73-458f-9e4b-83acb37fb6f5" providerId="ADAL" clId="{588E110C-ACB0-4D3D-86B2-6F7F44A8A229}" dt="2022-11-04T09:41:44.166" v="1309" actId="1076"/>
          <ac:spMkLst>
            <pc:docMk/>
            <pc:sldMk cId="3998915493" sldId="568"/>
            <ac:spMk id="13" creationId="{1CC14413-7950-F3DD-E471-77003D06C341}"/>
          </ac:spMkLst>
        </pc:spChg>
        <pc:spChg chg="add mod">
          <ac:chgData name="Liu, Keng" userId="539ea334-cf73-458f-9e4b-83acb37fb6f5" providerId="ADAL" clId="{588E110C-ACB0-4D3D-86B2-6F7F44A8A229}" dt="2022-11-04T09:56:06.096" v="1480" actId="1036"/>
          <ac:spMkLst>
            <pc:docMk/>
            <pc:sldMk cId="3998915493" sldId="568"/>
            <ac:spMk id="47" creationId="{9E7A4A2B-5658-B8B3-7855-1415E60516F9}"/>
          </ac:spMkLst>
        </pc:spChg>
        <pc:spChg chg="add mod">
          <ac:chgData name="Liu, Keng" userId="539ea334-cf73-458f-9e4b-83acb37fb6f5" providerId="ADAL" clId="{588E110C-ACB0-4D3D-86B2-6F7F44A8A229}" dt="2022-11-04T10:30:02.242" v="1556" actId="207"/>
          <ac:spMkLst>
            <pc:docMk/>
            <pc:sldMk cId="3998915493" sldId="568"/>
            <ac:spMk id="53" creationId="{35FB26E3-AA8B-D55E-041C-8EF3F44793E8}"/>
          </ac:spMkLst>
        </pc:spChg>
        <pc:spChg chg="add mod">
          <ac:chgData name="Liu, Keng" userId="539ea334-cf73-458f-9e4b-83acb37fb6f5" providerId="ADAL" clId="{588E110C-ACB0-4D3D-86B2-6F7F44A8A229}" dt="2022-11-04T09:56:13.051" v="1482" actId="1035"/>
          <ac:spMkLst>
            <pc:docMk/>
            <pc:sldMk cId="3998915493" sldId="568"/>
            <ac:spMk id="55" creationId="{0E1EEA9B-0D96-4840-CBD0-1B50811CBDFD}"/>
          </ac:spMkLst>
        </pc:spChg>
        <pc:grpChg chg="add mod">
          <ac:chgData name="Liu, Keng" userId="539ea334-cf73-458f-9e4b-83acb37fb6f5" providerId="ADAL" clId="{588E110C-ACB0-4D3D-86B2-6F7F44A8A229}" dt="2022-11-04T09:55:53.383" v="1470" actId="1036"/>
          <ac:grpSpMkLst>
            <pc:docMk/>
            <pc:sldMk cId="3998915493" sldId="568"/>
            <ac:grpSpMk id="5" creationId="{A8C0A66C-34AE-4269-B686-45B6858A951D}"/>
          </ac:grpSpMkLst>
        </pc:grpChg>
        <pc:grpChg chg="mod">
          <ac:chgData name="Liu, Keng" userId="539ea334-cf73-458f-9e4b-83acb37fb6f5" providerId="ADAL" clId="{588E110C-ACB0-4D3D-86B2-6F7F44A8A229}" dt="2022-11-04T09:40:02.564" v="1255"/>
          <ac:grpSpMkLst>
            <pc:docMk/>
            <pc:sldMk cId="3998915493" sldId="568"/>
            <ac:grpSpMk id="7" creationId="{6DB86869-885D-4163-E2CF-B26FC568A73C}"/>
          </ac:grpSpMkLst>
        </pc:grpChg>
        <pc:grpChg chg="mod">
          <ac:chgData name="Liu, Keng" userId="539ea334-cf73-458f-9e4b-83acb37fb6f5" providerId="ADAL" clId="{588E110C-ACB0-4D3D-86B2-6F7F44A8A229}" dt="2022-11-04T09:40:02.564" v="1255"/>
          <ac:grpSpMkLst>
            <pc:docMk/>
            <pc:sldMk cId="3998915493" sldId="568"/>
            <ac:grpSpMk id="19" creationId="{E30381F8-A806-2177-B318-84B720E1675E}"/>
          </ac:grpSpMkLst>
        </pc:grpChg>
        <pc:grpChg chg="mod">
          <ac:chgData name="Liu, Keng" userId="539ea334-cf73-458f-9e4b-83acb37fb6f5" providerId="ADAL" clId="{588E110C-ACB0-4D3D-86B2-6F7F44A8A229}" dt="2022-11-04T09:40:02.564" v="1255"/>
          <ac:grpSpMkLst>
            <pc:docMk/>
            <pc:sldMk cId="3998915493" sldId="568"/>
            <ac:grpSpMk id="20" creationId="{BBBB7CEA-C4F5-CCF5-B928-DA17EE5E433E}"/>
          </ac:grpSpMkLst>
        </pc:grpChg>
        <pc:grpChg chg="mod">
          <ac:chgData name="Liu, Keng" userId="539ea334-cf73-458f-9e4b-83acb37fb6f5" providerId="ADAL" clId="{588E110C-ACB0-4D3D-86B2-6F7F44A8A229}" dt="2022-11-04T09:40:02.564" v="1255"/>
          <ac:grpSpMkLst>
            <pc:docMk/>
            <pc:sldMk cId="3998915493" sldId="568"/>
            <ac:grpSpMk id="21" creationId="{A07ECF6A-52B8-9E27-8624-174D6DC2BD85}"/>
          </ac:grpSpMkLst>
        </pc:grpChg>
        <pc:grpChg chg="mod">
          <ac:chgData name="Liu, Keng" userId="539ea334-cf73-458f-9e4b-83acb37fb6f5" providerId="ADAL" clId="{588E110C-ACB0-4D3D-86B2-6F7F44A8A229}" dt="2022-11-04T09:40:02.564" v="1255"/>
          <ac:grpSpMkLst>
            <pc:docMk/>
            <pc:sldMk cId="3998915493" sldId="568"/>
            <ac:grpSpMk id="22" creationId="{C4B3371C-1FA6-0271-7216-E7978DA980E6}"/>
          </ac:grpSpMkLst>
        </pc:grpChg>
        <pc:grpChg chg="mod">
          <ac:chgData name="Liu, Keng" userId="539ea334-cf73-458f-9e4b-83acb37fb6f5" providerId="ADAL" clId="{588E110C-ACB0-4D3D-86B2-6F7F44A8A229}" dt="2022-11-04T09:40:02.564" v="1255"/>
          <ac:grpSpMkLst>
            <pc:docMk/>
            <pc:sldMk cId="3998915493" sldId="568"/>
            <ac:grpSpMk id="23" creationId="{D856CD97-7820-D6BD-54C0-B173548EAD29}"/>
          </ac:grpSpMkLst>
        </pc:grpChg>
        <pc:grpChg chg="mod">
          <ac:chgData name="Liu, Keng" userId="539ea334-cf73-458f-9e4b-83acb37fb6f5" providerId="ADAL" clId="{588E110C-ACB0-4D3D-86B2-6F7F44A8A229}" dt="2022-11-04T09:40:02.564" v="1255"/>
          <ac:grpSpMkLst>
            <pc:docMk/>
            <pc:sldMk cId="3998915493" sldId="568"/>
            <ac:grpSpMk id="24" creationId="{0FE8BEC4-1B2A-2DA5-11DA-E2A16B655447}"/>
          </ac:grpSpMkLst>
        </pc:grpChg>
        <pc:grpChg chg="add mod">
          <ac:chgData name="Liu, Keng" userId="539ea334-cf73-458f-9e4b-83acb37fb6f5" providerId="ADAL" clId="{588E110C-ACB0-4D3D-86B2-6F7F44A8A229}" dt="2022-11-04T09:55:59.325" v="1476" actId="1035"/>
          <ac:grpSpMkLst>
            <pc:docMk/>
            <pc:sldMk cId="3998915493" sldId="568"/>
            <ac:grpSpMk id="37" creationId="{F3F7DD6F-CB4E-28F7-8412-8EEBB428D73B}"/>
          </ac:grpSpMkLst>
        </pc:grpChg>
        <pc:grpChg chg="mod">
          <ac:chgData name="Liu, Keng" userId="539ea334-cf73-458f-9e4b-83acb37fb6f5" providerId="ADAL" clId="{588E110C-ACB0-4D3D-86B2-6F7F44A8A229}" dt="2022-11-04T09:40:02.564" v="1255"/>
          <ac:grpSpMkLst>
            <pc:docMk/>
            <pc:sldMk cId="3998915493" sldId="568"/>
            <ac:grpSpMk id="38" creationId="{43A90DC5-120B-F72B-C20B-ACBEAB39CABB}"/>
          </ac:grpSpMkLst>
        </pc:grpChg>
        <pc:picChg chg="mod">
          <ac:chgData name="Liu, Keng" userId="539ea334-cf73-458f-9e4b-83acb37fb6f5" providerId="ADAL" clId="{588E110C-ACB0-4D3D-86B2-6F7F44A8A229}" dt="2022-11-04T09:40:02.564" v="1255"/>
          <ac:picMkLst>
            <pc:docMk/>
            <pc:sldMk cId="3998915493" sldId="568"/>
            <ac:picMk id="6" creationId="{00806EC8-0E23-556B-FDE1-ADAA596A5960}"/>
          </ac:picMkLst>
        </pc:picChg>
        <pc:picChg chg="mod">
          <ac:chgData name="Liu, Keng" userId="539ea334-cf73-458f-9e4b-83acb37fb6f5" providerId="ADAL" clId="{588E110C-ACB0-4D3D-86B2-6F7F44A8A229}" dt="2022-11-04T09:40:02.564" v="1255"/>
          <ac:picMkLst>
            <pc:docMk/>
            <pc:sldMk cId="3998915493" sldId="568"/>
            <ac:picMk id="14" creationId="{FC249EB7-0F0E-19C5-0BD5-7041365B71D7}"/>
          </ac:picMkLst>
        </pc:picChg>
        <pc:picChg chg="mod">
          <ac:chgData name="Liu, Keng" userId="539ea334-cf73-458f-9e4b-83acb37fb6f5" providerId="ADAL" clId="{588E110C-ACB0-4D3D-86B2-6F7F44A8A229}" dt="2022-11-04T09:40:02.564" v="1255"/>
          <ac:picMkLst>
            <pc:docMk/>
            <pc:sldMk cId="3998915493" sldId="568"/>
            <ac:picMk id="15" creationId="{B0DA8212-1FB2-ED0F-D974-797EA99FAD0F}"/>
          </ac:picMkLst>
        </pc:picChg>
        <pc:picChg chg="mod">
          <ac:chgData name="Liu, Keng" userId="539ea334-cf73-458f-9e4b-83acb37fb6f5" providerId="ADAL" clId="{588E110C-ACB0-4D3D-86B2-6F7F44A8A229}" dt="2022-11-04T09:40:02.564" v="1255"/>
          <ac:picMkLst>
            <pc:docMk/>
            <pc:sldMk cId="3998915493" sldId="568"/>
            <ac:picMk id="16" creationId="{92830771-9C60-F8CB-681B-38326E965C43}"/>
          </ac:picMkLst>
        </pc:picChg>
        <pc:picChg chg="mod">
          <ac:chgData name="Liu, Keng" userId="539ea334-cf73-458f-9e4b-83acb37fb6f5" providerId="ADAL" clId="{588E110C-ACB0-4D3D-86B2-6F7F44A8A229}" dt="2022-11-04T09:40:02.564" v="1255"/>
          <ac:picMkLst>
            <pc:docMk/>
            <pc:sldMk cId="3998915493" sldId="568"/>
            <ac:picMk id="17" creationId="{0056845F-4E28-4897-9522-375803612A8E}"/>
          </ac:picMkLst>
        </pc:picChg>
        <pc:picChg chg="mod">
          <ac:chgData name="Liu, Keng" userId="539ea334-cf73-458f-9e4b-83acb37fb6f5" providerId="ADAL" clId="{588E110C-ACB0-4D3D-86B2-6F7F44A8A229}" dt="2022-11-04T09:40:02.564" v="1255"/>
          <ac:picMkLst>
            <pc:docMk/>
            <pc:sldMk cId="3998915493" sldId="568"/>
            <ac:picMk id="18" creationId="{2D525ABA-97C8-02BB-CD7F-F35A03604D3B}"/>
          </ac:picMkLst>
        </pc:picChg>
        <pc:picChg chg="mod">
          <ac:chgData name="Liu, Keng" userId="539ea334-cf73-458f-9e4b-83acb37fb6f5" providerId="ADAL" clId="{588E110C-ACB0-4D3D-86B2-6F7F44A8A229}" dt="2022-11-04T09:40:02.564" v="1255"/>
          <ac:picMkLst>
            <pc:docMk/>
            <pc:sldMk cId="3998915493" sldId="568"/>
            <ac:picMk id="25" creationId="{56C11EC6-A896-A128-D244-1045256FCA0A}"/>
          </ac:picMkLst>
        </pc:picChg>
        <pc:picChg chg="mod">
          <ac:chgData name="Liu, Keng" userId="539ea334-cf73-458f-9e4b-83acb37fb6f5" providerId="ADAL" clId="{588E110C-ACB0-4D3D-86B2-6F7F44A8A229}" dt="2022-11-04T09:40:02.564" v="1255"/>
          <ac:picMkLst>
            <pc:docMk/>
            <pc:sldMk cId="3998915493" sldId="568"/>
            <ac:picMk id="26" creationId="{14100524-F5CB-ECC3-2A9E-1021BF606ED5}"/>
          </ac:picMkLst>
        </pc:picChg>
        <pc:picChg chg="mod">
          <ac:chgData name="Liu, Keng" userId="539ea334-cf73-458f-9e4b-83acb37fb6f5" providerId="ADAL" clId="{588E110C-ACB0-4D3D-86B2-6F7F44A8A229}" dt="2022-11-04T09:40:02.564" v="1255"/>
          <ac:picMkLst>
            <pc:docMk/>
            <pc:sldMk cId="3998915493" sldId="568"/>
            <ac:picMk id="27" creationId="{A1BCB379-19E6-4EBB-4291-63A844256E4F}"/>
          </ac:picMkLst>
        </pc:picChg>
        <pc:picChg chg="mod">
          <ac:chgData name="Liu, Keng" userId="539ea334-cf73-458f-9e4b-83acb37fb6f5" providerId="ADAL" clId="{588E110C-ACB0-4D3D-86B2-6F7F44A8A229}" dt="2022-11-04T09:40:02.564" v="1255"/>
          <ac:picMkLst>
            <pc:docMk/>
            <pc:sldMk cId="3998915493" sldId="568"/>
            <ac:picMk id="28" creationId="{7AC9B58C-B1AB-E3F5-673B-1E39F8EA1429}"/>
          </ac:picMkLst>
        </pc:picChg>
        <pc:picChg chg="mod">
          <ac:chgData name="Liu, Keng" userId="539ea334-cf73-458f-9e4b-83acb37fb6f5" providerId="ADAL" clId="{588E110C-ACB0-4D3D-86B2-6F7F44A8A229}" dt="2022-11-04T09:40:02.564" v="1255"/>
          <ac:picMkLst>
            <pc:docMk/>
            <pc:sldMk cId="3998915493" sldId="568"/>
            <ac:picMk id="29" creationId="{2B8DB2C3-1E67-3A2C-654C-90B2A252C344}"/>
          </ac:picMkLst>
        </pc:picChg>
        <pc:picChg chg="mod">
          <ac:chgData name="Liu, Keng" userId="539ea334-cf73-458f-9e4b-83acb37fb6f5" providerId="ADAL" clId="{588E110C-ACB0-4D3D-86B2-6F7F44A8A229}" dt="2022-11-04T09:40:02.564" v="1255"/>
          <ac:picMkLst>
            <pc:docMk/>
            <pc:sldMk cId="3998915493" sldId="568"/>
            <ac:picMk id="30" creationId="{B8E41FAC-7148-38F2-65C7-8D5BC0067D2A}"/>
          </ac:picMkLst>
        </pc:picChg>
        <pc:picChg chg="mod">
          <ac:chgData name="Liu, Keng" userId="539ea334-cf73-458f-9e4b-83acb37fb6f5" providerId="ADAL" clId="{588E110C-ACB0-4D3D-86B2-6F7F44A8A229}" dt="2022-11-04T09:40:02.564" v="1255"/>
          <ac:picMkLst>
            <pc:docMk/>
            <pc:sldMk cId="3998915493" sldId="568"/>
            <ac:picMk id="31" creationId="{E093FD22-4660-4CF3-FA17-0800BAB2576E}"/>
          </ac:picMkLst>
        </pc:picChg>
        <pc:picChg chg="mod">
          <ac:chgData name="Liu, Keng" userId="539ea334-cf73-458f-9e4b-83acb37fb6f5" providerId="ADAL" clId="{588E110C-ACB0-4D3D-86B2-6F7F44A8A229}" dt="2022-11-04T09:40:02.564" v="1255"/>
          <ac:picMkLst>
            <pc:docMk/>
            <pc:sldMk cId="3998915493" sldId="568"/>
            <ac:picMk id="32" creationId="{CB194570-8DEF-806A-149D-B4288CDD9B4C}"/>
          </ac:picMkLst>
        </pc:picChg>
        <pc:picChg chg="mod">
          <ac:chgData name="Liu, Keng" userId="539ea334-cf73-458f-9e4b-83acb37fb6f5" providerId="ADAL" clId="{588E110C-ACB0-4D3D-86B2-6F7F44A8A229}" dt="2022-11-04T09:40:02.564" v="1255"/>
          <ac:picMkLst>
            <pc:docMk/>
            <pc:sldMk cId="3998915493" sldId="568"/>
            <ac:picMk id="33" creationId="{2261E531-2B82-11CF-D785-58FD43EB60C7}"/>
          </ac:picMkLst>
        </pc:picChg>
        <pc:picChg chg="mod">
          <ac:chgData name="Liu, Keng" userId="539ea334-cf73-458f-9e4b-83acb37fb6f5" providerId="ADAL" clId="{588E110C-ACB0-4D3D-86B2-6F7F44A8A229}" dt="2022-11-04T09:40:02.564" v="1255"/>
          <ac:picMkLst>
            <pc:docMk/>
            <pc:sldMk cId="3998915493" sldId="568"/>
            <ac:picMk id="34" creationId="{F9EEAF3F-9810-C73B-C66A-FB90469A45EA}"/>
          </ac:picMkLst>
        </pc:picChg>
        <pc:picChg chg="mod">
          <ac:chgData name="Liu, Keng" userId="539ea334-cf73-458f-9e4b-83acb37fb6f5" providerId="ADAL" clId="{588E110C-ACB0-4D3D-86B2-6F7F44A8A229}" dt="2022-11-04T09:40:02.564" v="1255"/>
          <ac:picMkLst>
            <pc:docMk/>
            <pc:sldMk cId="3998915493" sldId="568"/>
            <ac:picMk id="35" creationId="{07D22EE6-9501-26AC-13AF-D9D151C53A22}"/>
          </ac:picMkLst>
        </pc:picChg>
        <pc:picChg chg="mod">
          <ac:chgData name="Liu, Keng" userId="539ea334-cf73-458f-9e4b-83acb37fb6f5" providerId="ADAL" clId="{588E110C-ACB0-4D3D-86B2-6F7F44A8A229}" dt="2022-11-04T09:40:02.564" v="1255"/>
          <ac:picMkLst>
            <pc:docMk/>
            <pc:sldMk cId="3998915493" sldId="568"/>
            <ac:picMk id="36" creationId="{BEB3B584-6DDF-D7F5-246F-9A61828135C1}"/>
          </ac:picMkLst>
        </pc:picChg>
        <pc:picChg chg="add mod ord">
          <ac:chgData name="Liu, Keng" userId="539ea334-cf73-458f-9e4b-83acb37fb6f5" providerId="ADAL" clId="{588E110C-ACB0-4D3D-86B2-6F7F44A8A229}" dt="2022-11-04T09:55:33.398" v="1466" actId="34135"/>
          <ac:picMkLst>
            <pc:docMk/>
            <pc:sldMk cId="3998915493" sldId="568"/>
            <ac:picMk id="49" creationId="{834B40DA-C30A-040F-5DC3-A340FBDB4FEC}"/>
          </ac:picMkLst>
        </pc:picChg>
        <pc:picChg chg="add mod">
          <ac:chgData name="Liu, Keng" userId="539ea334-cf73-458f-9e4b-83acb37fb6f5" providerId="ADAL" clId="{588E110C-ACB0-4D3D-86B2-6F7F44A8A229}" dt="2022-11-04T09:48:46.661" v="1346" actId="1076"/>
          <ac:picMkLst>
            <pc:docMk/>
            <pc:sldMk cId="3998915493" sldId="568"/>
            <ac:picMk id="51" creationId="{7897E1BB-D53A-1ECA-ABF7-8B1C1CFE5691}"/>
          </ac:picMkLst>
        </pc:picChg>
        <pc:cxnChg chg="mod">
          <ac:chgData name="Liu, Keng" userId="539ea334-cf73-458f-9e4b-83acb37fb6f5" providerId="ADAL" clId="{588E110C-ACB0-4D3D-86B2-6F7F44A8A229}" dt="2022-11-04T09:40:02.564" v="1255"/>
          <ac:cxnSpMkLst>
            <pc:docMk/>
            <pc:sldMk cId="3998915493" sldId="568"/>
            <ac:cxnSpMk id="39" creationId="{C58C1B6A-84BF-1452-ECDE-C21587DBB36B}"/>
          </ac:cxnSpMkLst>
        </pc:cxnChg>
        <pc:cxnChg chg="mod">
          <ac:chgData name="Liu, Keng" userId="539ea334-cf73-458f-9e4b-83acb37fb6f5" providerId="ADAL" clId="{588E110C-ACB0-4D3D-86B2-6F7F44A8A229}" dt="2022-11-04T09:40:02.564" v="1255"/>
          <ac:cxnSpMkLst>
            <pc:docMk/>
            <pc:sldMk cId="3998915493" sldId="568"/>
            <ac:cxnSpMk id="40" creationId="{7061E33A-99C8-A2B1-1907-DDC0DB0D96F7}"/>
          </ac:cxnSpMkLst>
        </pc:cxnChg>
        <pc:cxnChg chg="mod">
          <ac:chgData name="Liu, Keng" userId="539ea334-cf73-458f-9e4b-83acb37fb6f5" providerId="ADAL" clId="{588E110C-ACB0-4D3D-86B2-6F7F44A8A229}" dt="2022-11-04T09:40:02.564" v="1255"/>
          <ac:cxnSpMkLst>
            <pc:docMk/>
            <pc:sldMk cId="3998915493" sldId="568"/>
            <ac:cxnSpMk id="41" creationId="{62C22D30-39BB-83F5-9866-04263E23BE06}"/>
          </ac:cxnSpMkLst>
        </pc:cxnChg>
        <pc:cxnChg chg="mod">
          <ac:chgData name="Liu, Keng" userId="539ea334-cf73-458f-9e4b-83acb37fb6f5" providerId="ADAL" clId="{588E110C-ACB0-4D3D-86B2-6F7F44A8A229}" dt="2022-11-04T09:40:02.564" v="1255"/>
          <ac:cxnSpMkLst>
            <pc:docMk/>
            <pc:sldMk cId="3998915493" sldId="568"/>
            <ac:cxnSpMk id="42" creationId="{560D066B-CD11-E21F-4483-27F0AFDAA07B}"/>
          </ac:cxnSpMkLst>
        </pc:cxnChg>
        <pc:cxnChg chg="mod">
          <ac:chgData name="Liu, Keng" userId="539ea334-cf73-458f-9e4b-83acb37fb6f5" providerId="ADAL" clId="{588E110C-ACB0-4D3D-86B2-6F7F44A8A229}" dt="2022-11-04T09:40:02.564" v="1255"/>
          <ac:cxnSpMkLst>
            <pc:docMk/>
            <pc:sldMk cId="3998915493" sldId="568"/>
            <ac:cxnSpMk id="43" creationId="{A16F47EA-A99B-D753-6AEE-02276EFDF17F}"/>
          </ac:cxnSpMkLst>
        </pc:cxnChg>
        <pc:cxnChg chg="mod">
          <ac:chgData name="Liu, Keng" userId="539ea334-cf73-458f-9e4b-83acb37fb6f5" providerId="ADAL" clId="{588E110C-ACB0-4D3D-86B2-6F7F44A8A229}" dt="2022-11-04T09:40:02.564" v="1255"/>
          <ac:cxnSpMkLst>
            <pc:docMk/>
            <pc:sldMk cId="3998915493" sldId="568"/>
            <ac:cxnSpMk id="44" creationId="{DE61D390-0451-F4EF-76D9-9B22424042C4}"/>
          </ac:cxnSpMkLst>
        </pc:cxnChg>
        <pc:cxnChg chg="mod">
          <ac:chgData name="Liu, Keng" userId="539ea334-cf73-458f-9e4b-83acb37fb6f5" providerId="ADAL" clId="{588E110C-ACB0-4D3D-86B2-6F7F44A8A229}" dt="2022-11-04T09:40:02.564" v="1255"/>
          <ac:cxnSpMkLst>
            <pc:docMk/>
            <pc:sldMk cId="3998915493" sldId="568"/>
            <ac:cxnSpMk id="45" creationId="{CB7E7885-BA29-D692-D336-E959DCD90252}"/>
          </ac:cxnSpMkLst>
        </pc:cxnChg>
        <pc:cxnChg chg="mod">
          <ac:chgData name="Liu, Keng" userId="539ea334-cf73-458f-9e4b-83acb37fb6f5" providerId="ADAL" clId="{588E110C-ACB0-4D3D-86B2-6F7F44A8A229}" dt="2022-11-04T09:40:02.564" v="1255"/>
          <ac:cxnSpMkLst>
            <pc:docMk/>
            <pc:sldMk cId="3998915493" sldId="568"/>
            <ac:cxnSpMk id="46" creationId="{EB4A9D71-2FDB-1DB2-83C4-455C65B84184}"/>
          </ac:cxnSpMkLst>
        </pc:cxnChg>
      </pc:sldChg>
      <pc:sldChg chg="addSp modSp mod">
        <pc:chgData name="Liu, Keng" userId="539ea334-cf73-458f-9e4b-83acb37fb6f5" providerId="ADAL" clId="{588E110C-ACB0-4D3D-86B2-6F7F44A8A229}" dt="2022-11-04T10:31:21.215" v="1597" actId="1076"/>
        <pc:sldMkLst>
          <pc:docMk/>
          <pc:sldMk cId="2778183838" sldId="569"/>
        </pc:sldMkLst>
        <pc:spChg chg="mod">
          <ac:chgData name="Liu, Keng" userId="539ea334-cf73-458f-9e4b-83acb37fb6f5" providerId="ADAL" clId="{588E110C-ACB0-4D3D-86B2-6F7F44A8A229}" dt="2022-11-04T09:59:03.982" v="1533" actId="1076"/>
          <ac:spMkLst>
            <pc:docMk/>
            <pc:sldMk cId="2778183838" sldId="569"/>
            <ac:spMk id="3" creationId="{3B3F1D8D-9D24-81E1-C53A-EF3393B20EBD}"/>
          </ac:spMkLst>
        </pc:spChg>
        <pc:spChg chg="add mod">
          <ac:chgData name="Liu, Keng" userId="539ea334-cf73-458f-9e4b-83acb37fb6f5" providerId="ADAL" clId="{588E110C-ACB0-4D3D-86B2-6F7F44A8A229}" dt="2022-11-04T10:31:21.215" v="1597" actId="1076"/>
          <ac:spMkLst>
            <pc:docMk/>
            <pc:sldMk cId="2778183838" sldId="569"/>
            <ac:spMk id="4" creationId="{0340DF97-B884-2FDB-B613-5894C5F9AEEB}"/>
          </ac:spMkLst>
        </pc:spChg>
      </pc:sldChg>
      <pc:sldChg chg="addSp delSp modSp new mod modTransition setBg modAnim setClrOvrMap">
        <pc:chgData name="Liu, Keng" userId="539ea334-cf73-458f-9e4b-83acb37fb6f5" providerId="ADAL" clId="{588E110C-ACB0-4D3D-86B2-6F7F44A8A229}" dt="2022-11-04T10:53:17.111" v="1741" actId="14100"/>
        <pc:sldMkLst>
          <pc:docMk/>
          <pc:sldMk cId="2079970764" sldId="577"/>
        </pc:sldMkLst>
        <pc:spChg chg="mod">
          <ac:chgData name="Liu, Keng" userId="539ea334-cf73-458f-9e4b-83acb37fb6f5" providerId="ADAL" clId="{588E110C-ACB0-4D3D-86B2-6F7F44A8A229}" dt="2022-11-04T10:38:11.148" v="1674" actId="113"/>
          <ac:spMkLst>
            <pc:docMk/>
            <pc:sldMk cId="2079970764" sldId="577"/>
            <ac:spMk id="2" creationId="{38B27062-E7D1-8688-E736-A99039DE057F}"/>
          </ac:spMkLst>
        </pc:spChg>
        <pc:spChg chg="mod ord">
          <ac:chgData name="Liu, Keng" userId="539ea334-cf73-458f-9e4b-83acb37fb6f5" providerId="ADAL" clId="{588E110C-ACB0-4D3D-86B2-6F7F44A8A229}" dt="2022-11-04T10:41:12.621" v="1704" actId="207"/>
          <ac:spMkLst>
            <pc:docMk/>
            <pc:sldMk cId="2079970764" sldId="577"/>
            <ac:spMk id="3" creationId="{787C2F0C-A621-0CD6-0165-9EF2F08E3688}"/>
          </ac:spMkLst>
        </pc:spChg>
        <pc:spChg chg="add del">
          <ac:chgData name="Liu, Keng" userId="539ea334-cf73-458f-9e4b-83acb37fb6f5" providerId="ADAL" clId="{588E110C-ACB0-4D3D-86B2-6F7F44A8A229}" dt="2022-11-04T10:35:14.346" v="1615" actId="26606"/>
          <ac:spMkLst>
            <pc:docMk/>
            <pc:sldMk cId="2079970764" sldId="577"/>
            <ac:spMk id="9" creationId="{5396781C-32A1-4FDA-A83B-A7FF8C1B1E99}"/>
          </ac:spMkLst>
        </pc:spChg>
        <pc:spChg chg="add mod">
          <ac:chgData name="Liu, Keng" userId="539ea334-cf73-458f-9e4b-83acb37fb6f5" providerId="ADAL" clId="{588E110C-ACB0-4D3D-86B2-6F7F44A8A229}" dt="2022-11-04T10:36:28" v="1626" actId="207"/>
          <ac:spMkLst>
            <pc:docMk/>
            <pc:sldMk cId="2079970764" sldId="577"/>
            <ac:spMk id="10" creationId="{CE1605D1-1989-3D83-96B7-1B5D7C3D560B}"/>
          </ac:spMkLst>
        </pc:spChg>
        <pc:spChg chg="add mod">
          <ac:chgData name="Liu, Keng" userId="539ea334-cf73-458f-9e4b-83acb37fb6f5" providerId="ADAL" clId="{588E110C-ACB0-4D3D-86B2-6F7F44A8A229}" dt="2022-11-04T10:41:46.290" v="1706" actId="14100"/>
          <ac:spMkLst>
            <pc:docMk/>
            <pc:sldMk cId="2079970764" sldId="577"/>
            <ac:spMk id="14" creationId="{14118CC5-B338-F7CA-CF4B-3B857986D1D5}"/>
          </ac:spMkLst>
        </pc:spChg>
        <pc:spChg chg="add del">
          <ac:chgData name="Liu, Keng" userId="539ea334-cf73-458f-9e4b-83acb37fb6f5" providerId="ADAL" clId="{588E110C-ACB0-4D3D-86B2-6F7F44A8A229}" dt="2022-11-04T10:35:14.326" v="1614" actId="26606"/>
          <ac:spMkLst>
            <pc:docMk/>
            <pc:sldMk cId="2079970764" sldId="577"/>
            <ac:spMk id="18" creationId="{5A0118C5-4F8D-4CF4-BADD-53FEACC6C42A}"/>
          </ac:spMkLst>
        </pc:spChg>
        <pc:spChg chg="add del">
          <ac:chgData name="Liu, Keng" userId="539ea334-cf73-458f-9e4b-83acb37fb6f5" providerId="ADAL" clId="{588E110C-ACB0-4D3D-86B2-6F7F44A8A229}" dt="2022-11-04T10:35:14.326" v="1614" actId="26606"/>
          <ac:spMkLst>
            <pc:docMk/>
            <pc:sldMk cId="2079970764" sldId="577"/>
            <ac:spMk id="28" creationId="{EAED1919-54A1-41C9-B30B-A3FF3F58E38B}"/>
          </ac:spMkLst>
        </pc:spChg>
        <pc:spChg chg="add del">
          <ac:chgData name="Liu, Keng" userId="539ea334-cf73-458f-9e4b-83acb37fb6f5" providerId="ADAL" clId="{588E110C-ACB0-4D3D-86B2-6F7F44A8A229}" dt="2022-11-04T10:35:14.326" v="1614" actId="26606"/>
          <ac:spMkLst>
            <pc:docMk/>
            <pc:sldMk cId="2079970764" sldId="577"/>
            <ac:spMk id="34" creationId="{FFFEB18F-F81F-4CED-BE64-EB888A77C3B8}"/>
          </ac:spMkLst>
        </pc:spChg>
        <pc:spChg chg="add mod">
          <ac:chgData name="Liu, Keng" userId="539ea334-cf73-458f-9e4b-83acb37fb6f5" providerId="ADAL" clId="{588E110C-ACB0-4D3D-86B2-6F7F44A8A229}" dt="2022-11-04T10:53:17.111" v="1741" actId="14100"/>
          <ac:spMkLst>
            <pc:docMk/>
            <pc:sldMk cId="2079970764" sldId="577"/>
            <ac:spMk id="206" creationId="{8D638FE2-9452-0972-EBA5-45BDD6E7076B}"/>
          </ac:spMkLst>
        </pc:spChg>
        <pc:spChg chg="add del">
          <ac:chgData name="Liu, Keng" userId="539ea334-cf73-458f-9e4b-83acb37fb6f5" providerId="ADAL" clId="{588E110C-ACB0-4D3D-86B2-6F7F44A8A229}" dt="2022-11-04T10:35:35.084" v="1620" actId="26606"/>
          <ac:spMkLst>
            <pc:docMk/>
            <pc:sldMk cId="2079970764" sldId="577"/>
            <ac:spMk id="207" creationId="{432691CC-4AB8-48AF-B822-EBF7F4E9E6CD}"/>
          </ac:spMkLst>
        </pc:spChg>
        <pc:spChg chg="add del">
          <ac:chgData name="Liu, Keng" userId="539ea334-cf73-458f-9e4b-83acb37fb6f5" providerId="ADAL" clId="{588E110C-ACB0-4D3D-86B2-6F7F44A8A229}" dt="2022-11-04T10:35:35.084" v="1620" actId="26606"/>
          <ac:spMkLst>
            <pc:docMk/>
            <pc:sldMk cId="2079970764" sldId="577"/>
            <ac:spMk id="208" creationId="{D6A8E1B4-B839-4C58-B08A-F0B09458080B}"/>
          </ac:spMkLst>
        </pc:spChg>
        <pc:spChg chg="add mod">
          <ac:chgData name="Liu, Keng" userId="539ea334-cf73-458f-9e4b-83acb37fb6f5" providerId="ADAL" clId="{588E110C-ACB0-4D3D-86B2-6F7F44A8A229}" dt="2022-11-04T10:44:34.465" v="1717" actId="1076"/>
          <ac:spMkLst>
            <pc:docMk/>
            <pc:sldMk cId="2079970764" sldId="577"/>
            <ac:spMk id="209" creationId="{24AEE1BA-0A0E-9503-9E67-623607E11343}"/>
          </ac:spMkLst>
        </pc:spChg>
        <pc:spChg chg="add del">
          <ac:chgData name="Liu, Keng" userId="539ea334-cf73-458f-9e4b-83acb37fb6f5" providerId="ADAL" clId="{588E110C-ACB0-4D3D-86B2-6F7F44A8A229}" dt="2022-11-04T10:35:35.068" v="1619" actId="26606"/>
          <ac:spMkLst>
            <pc:docMk/>
            <pc:sldMk cId="2079970764" sldId="577"/>
            <ac:spMk id="213" creationId="{B5809B1F-0726-44C0-B0A1-7FCE2A129E20}"/>
          </ac:spMkLst>
        </pc:spChg>
        <pc:spChg chg="add del">
          <ac:chgData name="Liu, Keng" userId="539ea334-cf73-458f-9e4b-83acb37fb6f5" providerId="ADAL" clId="{588E110C-ACB0-4D3D-86B2-6F7F44A8A229}" dt="2022-11-04T10:35:35.068" v="1619" actId="26606"/>
          <ac:spMkLst>
            <pc:docMk/>
            <pc:sldMk cId="2079970764" sldId="577"/>
            <ac:spMk id="215" creationId="{26EE9A0B-C601-4E3F-8541-29CA20DE1186}"/>
          </ac:spMkLst>
        </pc:spChg>
        <pc:spChg chg="add">
          <ac:chgData name="Liu, Keng" userId="539ea334-cf73-458f-9e4b-83acb37fb6f5" providerId="ADAL" clId="{588E110C-ACB0-4D3D-86B2-6F7F44A8A229}" dt="2022-11-04T10:35:35.084" v="1620" actId="26606"/>
          <ac:spMkLst>
            <pc:docMk/>
            <pc:sldMk cId="2079970764" sldId="577"/>
            <ac:spMk id="217" creationId="{95B1FC96-0749-41C9-BAED-E089E77149FA}"/>
          </ac:spMkLst>
        </pc:spChg>
        <pc:spChg chg="add">
          <ac:chgData name="Liu, Keng" userId="539ea334-cf73-458f-9e4b-83acb37fb6f5" providerId="ADAL" clId="{588E110C-ACB0-4D3D-86B2-6F7F44A8A229}" dt="2022-11-04T10:35:35.084" v="1620" actId="26606"/>
          <ac:spMkLst>
            <pc:docMk/>
            <pc:sldMk cId="2079970764" sldId="577"/>
            <ac:spMk id="218" creationId="{63C1A86C-B1A8-4AEC-B001-595C91716E77}"/>
          </ac:spMkLst>
        </pc:spChg>
        <pc:grpChg chg="add del">
          <ac:chgData name="Liu, Keng" userId="539ea334-cf73-458f-9e4b-83acb37fb6f5" providerId="ADAL" clId="{588E110C-ACB0-4D3D-86B2-6F7F44A8A229}" dt="2022-11-04T10:35:14.346" v="1615" actId="26606"/>
          <ac:grpSpMkLst>
            <pc:docMk/>
            <pc:sldMk cId="2079970764" sldId="577"/>
            <ac:grpSpMk id="11" creationId="{54A1C8FD-E5B7-4BEC-A74A-A55FB8EA7CFE}"/>
          </ac:grpSpMkLst>
        </pc:grpChg>
        <pc:grpChg chg="add del">
          <ac:chgData name="Liu, Keng" userId="539ea334-cf73-458f-9e4b-83acb37fb6f5" providerId="ADAL" clId="{588E110C-ACB0-4D3D-86B2-6F7F44A8A229}" dt="2022-11-04T10:35:14.326" v="1614" actId="26606"/>
          <ac:grpSpMkLst>
            <pc:docMk/>
            <pc:sldMk cId="2079970764" sldId="577"/>
            <ac:grpSpMk id="20" creationId="{00C7DD97-49DC-4BFD-951D-CFF51B976DE9}"/>
          </ac:grpSpMkLst>
        </pc:grpChg>
        <pc:grpChg chg="add del">
          <ac:chgData name="Liu, Keng" userId="539ea334-cf73-458f-9e4b-83acb37fb6f5" providerId="ADAL" clId="{588E110C-ACB0-4D3D-86B2-6F7F44A8A229}" dt="2022-11-04T10:35:14.326" v="1614" actId="26606"/>
          <ac:grpSpMkLst>
            <pc:docMk/>
            <pc:sldMk cId="2079970764" sldId="577"/>
            <ac:grpSpMk id="24" creationId="{176786CF-68E6-476D-909E-8522718B7BE0}"/>
          </ac:grpSpMkLst>
        </pc:grpChg>
        <pc:grpChg chg="add del">
          <ac:chgData name="Liu, Keng" userId="539ea334-cf73-458f-9e4b-83acb37fb6f5" providerId="ADAL" clId="{588E110C-ACB0-4D3D-86B2-6F7F44A8A229}" dt="2022-11-04T10:35:14.326" v="1614" actId="26606"/>
          <ac:grpSpMkLst>
            <pc:docMk/>
            <pc:sldMk cId="2079970764" sldId="577"/>
            <ac:grpSpMk id="30" creationId="{00E015F5-1A99-4E40-BC3D-7707802996B5}"/>
          </ac:grpSpMkLst>
        </pc:grpChg>
        <pc:grpChg chg="add del">
          <ac:chgData name="Liu, Keng" userId="539ea334-cf73-458f-9e4b-83acb37fb6f5" providerId="ADAL" clId="{588E110C-ACB0-4D3D-86B2-6F7F44A8A229}" dt="2022-11-04T10:35:14.326" v="1614" actId="26606"/>
          <ac:grpSpMkLst>
            <pc:docMk/>
            <pc:sldMk cId="2079970764" sldId="577"/>
            <ac:grpSpMk id="36" creationId="{A04977CB-3825-471A-A590-C57F8C350306}"/>
          </ac:grpSpMkLst>
        </pc:grpChg>
        <pc:picChg chg="add del mod">
          <ac:chgData name="Liu, Keng" userId="539ea334-cf73-458f-9e4b-83acb37fb6f5" providerId="ADAL" clId="{588E110C-ACB0-4D3D-86B2-6F7F44A8A229}" dt="2022-11-04T10:33:11.534" v="1603" actId="478"/>
          <ac:picMkLst>
            <pc:docMk/>
            <pc:sldMk cId="2079970764" sldId="577"/>
            <ac:picMk id="4" creationId="{34D7675B-8046-FE23-6CF4-74226DF90F6E}"/>
          </ac:picMkLst>
        </pc:picChg>
        <pc:picChg chg="add mod ord">
          <ac:chgData name="Liu, Keng" userId="539ea334-cf73-458f-9e4b-83acb37fb6f5" providerId="ADAL" clId="{588E110C-ACB0-4D3D-86B2-6F7F44A8A229}" dt="2022-11-04T10:36:15.570" v="1622" actId="27614"/>
          <ac:picMkLst>
            <pc:docMk/>
            <pc:sldMk cId="2079970764" sldId="577"/>
            <ac:picMk id="6" creationId="{75D5F9A1-BE47-5B52-5E3B-D9052B036E28}"/>
          </ac:picMkLst>
        </pc:picChg>
        <pc:picChg chg="add mod">
          <ac:chgData name="Liu, Keng" userId="539ea334-cf73-458f-9e4b-83acb37fb6f5" providerId="ADAL" clId="{588E110C-ACB0-4D3D-86B2-6F7F44A8A229}" dt="2022-11-04T10:35:35.084" v="1620" actId="26606"/>
          <ac:picMkLst>
            <pc:docMk/>
            <pc:sldMk cId="2079970764" sldId="577"/>
            <ac:picMk id="8" creationId="{F321608F-5585-13D0-73CB-D84E6ACE9757}"/>
          </ac:picMkLst>
        </pc:picChg>
      </pc:sldChg>
      <pc:sldChg chg="del">
        <pc:chgData name="Liu, Keng" userId="539ea334-cf73-458f-9e4b-83acb37fb6f5" providerId="ADAL" clId="{588E110C-ACB0-4D3D-86B2-6F7F44A8A229}" dt="2022-11-04T09:49:05.732" v="1347" actId="2696"/>
        <pc:sldMkLst>
          <pc:docMk/>
          <pc:sldMk cId="3844891028" sldId="577"/>
        </pc:sldMkLst>
      </pc:sldChg>
      <pc:sldMasterChg chg="del delSldLayout">
        <pc:chgData name="Liu, Keng" userId="539ea334-cf73-458f-9e4b-83acb37fb6f5" providerId="ADAL" clId="{588E110C-ACB0-4D3D-86B2-6F7F44A8A229}" dt="2022-11-04T09:49:05.732" v="1347" actId="2696"/>
        <pc:sldMasterMkLst>
          <pc:docMk/>
          <pc:sldMasterMk cId="3290182019" sldId="2147483666"/>
        </pc:sldMasterMkLst>
        <pc:sldLayoutChg chg="del">
          <pc:chgData name="Liu, Keng" userId="539ea334-cf73-458f-9e4b-83acb37fb6f5" providerId="ADAL" clId="{588E110C-ACB0-4D3D-86B2-6F7F44A8A229}" dt="2022-11-04T09:49:05.732" v="1347" actId="2696"/>
          <pc:sldLayoutMkLst>
            <pc:docMk/>
            <pc:sldMasterMk cId="3290182019" sldId="2147483666"/>
            <pc:sldLayoutMk cId="3985546278" sldId="2147483667"/>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3377837426" sldId="2147483668"/>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1642194406" sldId="2147483669"/>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724174774" sldId="2147483670"/>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588844400" sldId="2147483671"/>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3916097735" sldId="2147483672"/>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2604413543" sldId="2147483673"/>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4287018472" sldId="2147483674"/>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3320179973" sldId="2147483675"/>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2409349615" sldId="2147483676"/>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3411975984" sldId="2147483677"/>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4083985004" sldId="2147483678"/>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2419510021" sldId="2147483679"/>
          </pc:sldLayoutMkLst>
        </pc:sldLayoutChg>
        <pc:sldLayoutChg chg="del">
          <pc:chgData name="Liu, Keng" userId="539ea334-cf73-458f-9e4b-83acb37fb6f5" providerId="ADAL" clId="{588E110C-ACB0-4D3D-86B2-6F7F44A8A229}" dt="2022-11-04T09:49:05.732" v="1347" actId="2696"/>
          <pc:sldLayoutMkLst>
            <pc:docMk/>
            <pc:sldMasterMk cId="3290182019" sldId="2147483666"/>
            <pc:sldLayoutMk cId="3437616855" sldId="2147483680"/>
          </pc:sldLayoutMkLst>
        </pc:sldLayoutChg>
      </pc:sldMasterChg>
    </pc:docChg>
  </pc:docChgLst>
  <pc:docChgLst>
    <pc:chgData name="Liu, Keng" userId="539ea334-cf73-458f-9e4b-83acb37fb6f5" providerId="ADAL" clId="{552D80CC-CF64-4EA2-87E5-210100BC377F}"/>
    <pc:docChg chg="undo custSel addSld delSld modSld sldOrd">
      <pc:chgData name="Liu, Keng" userId="539ea334-cf73-458f-9e4b-83acb37fb6f5" providerId="ADAL" clId="{552D80CC-CF64-4EA2-87E5-210100BC377F}" dt="2022-11-05T10:42:05.611" v="647" actId="6549"/>
      <pc:docMkLst>
        <pc:docMk/>
      </pc:docMkLst>
      <pc:sldChg chg="delSp mod">
        <pc:chgData name="Liu, Keng" userId="539ea334-cf73-458f-9e4b-83acb37fb6f5" providerId="ADAL" clId="{552D80CC-CF64-4EA2-87E5-210100BC377F}" dt="2022-11-05T08:59:44.459" v="0" actId="478"/>
        <pc:sldMkLst>
          <pc:docMk/>
          <pc:sldMk cId="0" sldId="262"/>
        </pc:sldMkLst>
        <pc:spChg chg="del">
          <ac:chgData name="Liu, Keng" userId="539ea334-cf73-458f-9e4b-83acb37fb6f5" providerId="ADAL" clId="{552D80CC-CF64-4EA2-87E5-210100BC377F}" dt="2022-11-05T08:59:44.459" v="0" actId="478"/>
          <ac:spMkLst>
            <pc:docMk/>
            <pc:sldMk cId="0" sldId="262"/>
            <ac:spMk id="4" creationId="{00000000-0000-0000-0000-000000000000}"/>
          </ac:spMkLst>
        </pc:spChg>
      </pc:sldChg>
      <pc:sldChg chg="addSp delSp modSp mod">
        <pc:chgData name="Liu, Keng" userId="539ea334-cf73-458f-9e4b-83acb37fb6f5" providerId="ADAL" clId="{552D80CC-CF64-4EA2-87E5-210100BC377F}" dt="2022-11-05T09:04:45.590" v="37" actId="14100"/>
        <pc:sldMkLst>
          <pc:docMk/>
          <pc:sldMk cId="0" sldId="293"/>
        </pc:sldMkLst>
        <pc:spChg chg="mod">
          <ac:chgData name="Liu, Keng" userId="539ea334-cf73-458f-9e4b-83acb37fb6f5" providerId="ADAL" clId="{552D80CC-CF64-4EA2-87E5-210100BC377F}" dt="2022-11-05T09:01:45.728" v="5" actId="1076"/>
          <ac:spMkLst>
            <pc:docMk/>
            <pc:sldMk cId="0" sldId="293"/>
            <ac:spMk id="4" creationId="{00000000-0000-0000-0000-000000000000}"/>
          </ac:spMkLst>
        </pc:spChg>
        <pc:spChg chg="add del mod">
          <ac:chgData name="Liu, Keng" userId="539ea334-cf73-458f-9e4b-83acb37fb6f5" providerId="ADAL" clId="{552D80CC-CF64-4EA2-87E5-210100BC377F}" dt="2022-11-05T09:04:10.275" v="31" actId="478"/>
          <ac:spMkLst>
            <pc:docMk/>
            <pc:sldMk cId="0" sldId="293"/>
            <ac:spMk id="5" creationId="{7737A15C-9601-B8A7-B956-44B3917F52A5}"/>
          </ac:spMkLst>
        </pc:spChg>
        <pc:spChg chg="del mod">
          <ac:chgData name="Liu, Keng" userId="539ea334-cf73-458f-9e4b-83acb37fb6f5" providerId="ADAL" clId="{552D80CC-CF64-4EA2-87E5-210100BC377F}" dt="2022-11-05T09:01:58.491" v="7" actId="478"/>
          <ac:spMkLst>
            <pc:docMk/>
            <pc:sldMk cId="0" sldId="293"/>
            <ac:spMk id="6" creationId="{00000000-0000-0000-0000-000000000000}"/>
          </ac:spMkLst>
        </pc:spChg>
        <pc:spChg chg="add mod">
          <ac:chgData name="Liu, Keng" userId="539ea334-cf73-458f-9e4b-83acb37fb6f5" providerId="ADAL" clId="{552D80CC-CF64-4EA2-87E5-210100BC377F}" dt="2022-11-05T09:04:45.590" v="37" actId="14100"/>
          <ac:spMkLst>
            <pc:docMk/>
            <pc:sldMk cId="0" sldId="293"/>
            <ac:spMk id="7" creationId="{BF24709B-E4B5-EC8E-BE7C-952998A91936}"/>
          </ac:spMkLst>
        </pc:spChg>
      </pc:sldChg>
      <pc:sldChg chg="modSp mod">
        <pc:chgData name="Liu, Keng" userId="539ea334-cf73-458f-9e4b-83acb37fb6f5" providerId="ADAL" clId="{552D80CC-CF64-4EA2-87E5-210100BC377F}" dt="2022-11-05T09:01:36.137" v="3" actId="113"/>
        <pc:sldMkLst>
          <pc:docMk/>
          <pc:sldMk cId="0" sldId="294"/>
        </pc:sldMkLst>
        <pc:spChg chg="mod">
          <ac:chgData name="Liu, Keng" userId="539ea334-cf73-458f-9e4b-83acb37fb6f5" providerId="ADAL" clId="{552D80CC-CF64-4EA2-87E5-210100BC377F}" dt="2022-11-05T09:01:36.137" v="3" actId="113"/>
          <ac:spMkLst>
            <pc:docMk/>
            <pc:sldMk cId="0" sldId="294"/>
            <ac:spMk id="4" creationId="{00000000-0000-0000-0000-000000000000}"/>
          </ac:spMkLst>
        </pc:spChg>
        <pc:spChg chg="mod">
          <ac:chgData name="Liu, Keng" userId="539ea334-cf73-458f-9e4b-83acb37fb6f5" providerId="ADAL" clId="{552D80CC-CF64-4EA2-87E5-210100BC377F}" dt="2022-11-05T09:01:05.040" v="2" actId="6549"/>
          <ac:spMkLst>
            <pc:docMk/>
            <pc:sldMk cId="0" sldId="294"/>
            <ac:spMk id="5" creationId="{00000000-0000-0000-0000-000000000000}"/>
          </ac:spMkLst>
        </pc:spChg>
      </pc:sldChg>
      <pc:sldChg chg="delSp mod">
        <pc:chgData name="Liu, Keng" userId="539ea334-cf73-458f-9e4b-83acb37fb6f5" providerId="ADAL" clId="{552D80CC-CF64-4EA2-87E5-210100BC377F}" dt="2022-11-05T09:08:19.941" v="39" actId="478"/>
        <pc:sldMkLst>
          <pc:docMk/>
          <pc:sldMk cId="0" sldId="298"/>
        </pc:sldMkLst>
        <pc:spChg chg="del">
          <ac:chgData name="Liu, Keng" userId="539ea334-cf73-458f-9e4b-83acb37fb6f5" providerId="ADAL" clId="{552D80CC-CF64-4EA2-87E5-210100BC377F}" dt="2022-11-05T09:08:18.318" v="38" actId="478"/>
          <ac:spMkLst>
            <pc:docMk/>
            <pc:sldMk cId="0" sldId="298"/>
            <ac:spMk id="2" creationId="{00000000-0000-0000-0000-000000000000}"/>
          </ac:spMkLst>
        </pc:spChg>
        <pc:spChg chg="del">
          <ac:chgData name="Liu, Keng" userId="539ea334-cf73-458f-9e4b-83acb37fb6f5" providerId="ADAL" clId="{552D80CC-CF64-4EA2-87E5-210100BC377F}" dt="2022-11-05T09:08:19.941" v="39" actId="478"/>
          <ac:spMkLst>
            <pc:docMk/>
            <pc:sldMk cId="0" sldId="298"/>
            <ac:spMk id="3" creationId="{00000000-0000-0000-0000-000000000000}"/>
          </ac:spMkLst>
        </pc:spChg>
      </pc:sldChg>
      <pc:sldChg chg="modSp mod">
        <pc:chgData name="Liu, Keng" userId="539ea334-cf73-458f-9e4b-83acb37fb6f5" providerId="ADAL" clId="{552D80CC-CF64-4EA2-87E5-210100BC377F}" dt="2022-11-05T09:08:42.127" v="42" actId="1076"/>
        <pc:sldMkLst>
          <pc:docMk/>
          <pc:sldMk cId="0" sldId="300"/>
        </pc:sldMkLst>
        <pc:spChg chg="mod">
          <ac:chgData name="Liu, Keng" userId="539ea334-cf73-458f-9e4b-83acb37fb6f5" providerId="ADAL" clId="{552D80CC-CF64-4EA2-87E5-210100BC377F}" dt="2022-11-05T09:08:31.801" v="40" actId="1076"/>
          <ac:spMkLst>
            <pc:docMk/>
            <pc:sldMk cId="0" sldId="300"/>
            <ac:spMk id="3" creationId="{00000000-0000-0000-0000-000000000000}"/>
          </ac:spMkLst>
        </pc:spChg>
        <pc:spChg chg="mod">
          <ac:chgData name="Liu, Keng" userId="539ea334-cf73-458f-9e4b-83acb37fb6f5" providerId="ADAL" clId="{552D80CC-CF64-4EA2-87E5-210100BC377F}" dt="2022-11-05T09:08:36.074" v="41" actId="1076"/>
          <ac:spMkLst>
            <pc:docMk/>
            <pc:sldMk cId="0" sldId="300"/>
            <ac:spMk id="4" creationId="{00000000-0000-0000-0000-000000000000}"/>
          </ac:spMkLst>
        </pc:spChg>
        <pc:spChg chg="mod">
          <ac:chgData name="Liu, Keng" userId="539ea334-cf73-458f-9e4b-83acb37fb6f5" providerId="ADAL" clId="{552D80CC-CF64-4EA2-87E5-210100BC377F}" dt="2022-11-05T09:08:42.127" v="42" actId="1076"/>
          <ac:spMkLst>
            <pc:docMk/>
            <pc:sldMk cId="0" sldId="300"/>
            <ac:spMk id="5" creationId="{00000000-0000-0000-0000-000000000000}"/>
          </ac:spMkLst>
        </pc:spChg>
      </pc:sldChg>
      <pc:sldChg chg="delSp mod">
        <pc:chgData name="Liu, Keng" userId="539ea334-cf73-458f-9e4b-83acb37fb6f5" providerId="ADAL" clId="{552D80CC-CF64-4EA2-87E5-210100BC377F}" dt="2022-11-05T09:09:19.045" v="43" actId="478"/>
        <pc:sldMkLst>
          <pc:docMk/>
          <pc:sldMk cId="0" sldId="340"/>
        </pc:sldMkLst>
        <pc:spChg chg="del">
          <ac:chgData name="Liu, Keng" userId="539ea334-cf73-458f-9e4b-83acb37fb6f5" providerId="ADAL" clId="{552D80CC-CF64-4EA2-87E5-210100BC377F}" dt="2022-11-05T09:09:19.045" v="43" actId="478"/>
          <ac:spMkLst>
            <pc:docMk/>
            <pc:sldMk cId="0" sldId="340"/>
            <ac:spMk id="2" creationId="{00000000-0000-0000-0000-000000000000}"/>
          </ac:spMkLst>
        </pc:spChg>
      </pc:sldChg>
      <pc:sldChg chg="modSp mod">
        <pc:chgData name="Liu, Keng" userId="539ea334-cf73-458f-9e4b-83acb37fb6f5" providerId="ADAL" clId="{552D80CC-CF64-4EA2-87E5-210100BC377F}" dt="2022-11-05T10:18:29.761" v="340" actId="207"/>
        <pc:sldMkLst>
          <pc:docMk/>
          <pc:sldMk cId="0" sldId="350"/>
        </pc:sldMkLst>
        <pc:spChg chg="mod">
          <ac:chgData name="Liu, Keng" userId="539ea334-cf73-458f-9e4b-83acb37fb6f5" providerId="ADAL" clId="{552D80CC-CF64-4EA2-87E5-210100BC377F}" dt="2022-11-05T10:18:29.761" v="340" actId="207"/>
          <ac:spMkLst>
            <pc:docMk/>
            <pc:sldMk cId="0" sldId="350"/>
            <ac:spMk id="2" creationId="{00000000-0000-0000-0000-000000000000}"/>
          </ac:spMkLst>
        </pc:spChg>
      </pc:sldChg>
      <pc:sldChg chg="delSp mod">
        <pc:chgData name="Liu, Keng" userId="539ea334-cf73-458f-9e4b-83acb37fb6f5" providerId="ADAL" clId="{552D80CC-CF64-4EA2-87E5-210100BC377F}" dt="2022-11-05T09:10:01.547" v="44" actId="478"/>
        <pc:sldMkLst>
          <pc:docMk/>
          <pc:sldMk cId="0" sldId="443"/>
        </pc:sldMkLst>
        <pc:spChg chg="del">
          <ac:chgData name="Liu, Keng" userId="539ea334-cf73-458f-9e4b-83acb37fb6f5" providerId="ADAL" clId="{552D80CC-CF64-4EA2-87E5-210100BC377F}" dt="2022-11-05T09:10:01.547" v="44" actId="478"/>
          <ac:spMkLst>
            <pc:docMk/>
            <pc:sldMk cId="0" sldId="443"/>
            <ac:spMk id="3" creationId="{00000000-0000-0000-0000-000000000000}"/>
          </ac:spMkLst>
        </pc:spChg>
      </pc:sldChg>
      <pc:sldChg chg="addSp delSp modSp mod setBg setFolMasterObjs">
        <pc:chgData name="Liu, Keng" userId="539ea334-cf73-458f-9e4b-83acb37fb6f5" providerId="ADAL" clId="{552D80CC-CF64-4EA2-87E5-210100BC377F}" dt="2022-11-05T09:36:59.447" v="149" actId="14100"/>
        <pc:sldMkLst>
          <pc:docMk/>
          <pc:sldMk cId="0" sldId="465"/>
        </pc:sldMkLst>
        <pc:spChg chg="mod">
          <ac:chgData name="Liu, Keng" userId="539ea334-cf73-458f-9e4b-83acb37fb6f5" providerId="ADAL" clId="{552D80CC-CF64-4EA2-87E5-210100BC377F}" dt="2022-11-05T09:14:40.089" v="71" actId="26606"/>
          <ac:spMkLst>
            <pc:docMk/>
            <pc:sldMk cId="0" sldId="465"/>
            <ac:spMk id="2" creationId="{00000000-0000-0000-0000-000000000000}"/>
          </ac:spMkLst>
        </pc:spChg>
        <pc:spChg chg="mod ord">
          <ac:chgData name="Liu, Keng" userId="539ea334-cf73-458f-9e4b-83acb37fb6f5" providerId="ADAL" clId="{552D80CC-CF64-4EA2-87E5-210100BC377F}" dt="2022-11-05T09:18:13.688" v="103" actId="1076"/>
          <ac:spMkLst>
            <pc:docMk/>
            <pc:sldMk cId="0" sldId="465"/>
            <ac:spMk id="3" creationId="{00000000-0000-0000-0000-000000000000}"/>
          </ac:spMkLst>
        </pc:spChg>
        <pc:spChg chg="del mod">
          <ac:chgData name="Liu, Keng" userId="539ea334-cf73-458f-9e4b-83acb37fb6f5" providerId="ADAL" clId="{552D80CC-CF64-4EA2-87E5-210100BC377F}" dt="2022-11-05T09:11:51.057" v="47" actId="478"/>
          <ac:spMkLst>
            <pc:docMk/>
            <pc:sldMk cId="0" sldId="465"/>
            <ac:spMk id="6" creationId="{00000000-0000-0000-0000-000000000000}"/>
          </ac:spMkLst>
        </pc:spChg>
        <pc:spChg chg="add del">
          <ac:chgData name="Liu, Keng" userId="539ea334-cf73-458f-9e4b-83acb37fb6f5" providerId="ADAL" clId="{552D80CC-CF64-4EA2-87E5-210100BC377F}" dt="2022-11-05T09:14:40.089" v="71" actId="26606"/>
          <ac:spMkLst>
            <pc:docMk/>
            <pc:sldMk cId="0" sldId="465"/>
            <ac:spMk id="10" creationId="{2EB492CD-616E-47F8-933B-5E2D952A0593}"/>
          </ac:spMkLst>
        </pc:spChg>
        <pc:spChg chg="add del">
          <ac:chgData name="Liu, Keng" userId="539ea334-cf73-458f-9e4b-83acb37fb6f5" providerId="ADAL" clId="{552D80CC-CF64-4EA2-87E5-210100BC377F}" dt="2022-11-05T09:14:40.089" v="71" actId="26606"/>
          <ac:spMkLst>
            <pc:docMk/>
            <pc:sldMk cId="0" sldId="465"/>
            <ac:spMk id="12" creationId="{59383CF9-23B5-4335-9B21-1791C4CF1C75}"/>
          </ac:spMkLst>
        </pc:spChg>
        <pc:spChg chg="add del">
          <ac:chgData name="Liu, Keng" userId="539ea334-cf73-458f-9e4b-83acb37fb6f5" providerId="ADAL" clId="{552D80CC-CF64-4EA2-87E5-210100BC377F}" dt="2022-11-05T09:14:40.089" v="71" actId="26606"/>
          <ac:spMkLst>
            <pc:docMk/>
            <pc:sldMk cId="0" sldId="465"/>
            <ac:spMk id="14" creationId="{0007FE00-9498-4706-B255-6437B0252C02}"/>
          </ac:spMkLst>
        </pc:spChg>
        <pc:picChg chg="add del mod">
          <ac:chgData name="Liu, Keng" userId="539ea334-cf73-458f-9e4b-83acb37fb6f5" providerId="ADAL" clId="{552D80CC-CF64-4EA2-87E5-210100BC377F}" dt="2022-11-05T09:13:54.734" v="60" actId="478"/>
          <ac:picMkLst>
            <pc:docMk/>
            <pc:sldMk cId="0" sldId="465"/>
            <ac:picMk id="4" creationId="{037E1C1F-2640-2831-CBAD-39B9AA1C9C3D}"/>
          </ac:picMkLst>
        </pc:picChg>
        <pc:picChg chg="add del mod">
          <ac:chgData name="Liu, Keng" userId="539ea334-cf73-458f-9e4b-83acb37fb6f5" providerId="ADAL" clId="{552D80CC-CF64-4EA2-87E5-210100BC377F}" dt="2022-11-05T09:17:33.214" v="95" actId="478"/>
          <ac:picMkLst>
            <pc:docMk/>
            <pc:sldMk cId="0" sldId="465"/>
            <ac:picMk id="5" creationId="{0AC2D6D9-71E2-E05F-42A5-DFBCE350A7CD}"/>
          </ac:picMkLst>
        </pc:picChg>
        <pc:picChg chg="add del mod">
          <ac:chgData name="Liu, Keng" userId="539ea334-cf73-458f-9e4b-83acb37fb6f5" providerId="ADAL" clId="{552D80CC-CF64-4EA2-87E5-210100BC377F}" dt="2022-11-05T09:16:19.508" v="86" actId="478"/>
          <ac:picMkLst>
            <pc:docMk/>
            <pc:sldMk cId="0" sldId="465"/>
            <ac:picMk id="7" creationId="{684C8D38-C500-6F9B-D0D4-D612396EF8F8}"/>
          </ac:picMkLst>
        </pc:picChg>
        <pc:picChg chg="add mod">
          <ac:chgData name="Liu, Keng" userId="539ea334-cf73-458f-9e4b-83acb37fb6f5" providerId="ADAL" clId="{552D80CC-CF64-4EA2-87E5-210100BC377F}" dt="2022-11-05T09:17:54.574" v="101" actId="14100"/>
          <ac:picMkLst>
            <pc:docMk/>
            <pc:sldMk cId="0" sldId="465"/>
            <ac:picMk id="9" creationId="{98E56875-B3E3-6C2D-2309-B98F39CDB7C3}"/>
          </ac:picMkLst>
        </pc:picChg>
        <pc:picChg chg="add mod">
          <ac:chgData name="Liu, Keng" userId="539ea334-cf73-458f-9e4b-83acb37fb6f5" providerId="ADAL" clId="{552D80CC-CF64-4EA2-87E5-210100BC377F}" dt="2022-11-05T09:18:25.411" v="106" actId="1076"/>
          <ac:picMkLst>
            <pc:docMk/>
            <pc:sldMk cId="0" sldId="465"/>
            <ac:picMk id="13" creationId="{9FB9CCC0-B830-7FFA-989F-03680F693DE9}"/>
          </ac:picMkLst>
        </pc:picChg>
        <pc:picChg chg="add mod">
          <ac:chgData name="Liu, Keng" userId="539ea334-cf73-458f-9e4b-83acb37fb6f5" providerId="ADAL" clId="{552D80CC-CF64-4EA2-87E5-210100BC377F}" dt="2022-11-05T09:36:59.447" v="149" actId="14100"/>
          <ac:picMkLst>
            <pc:docMk/>
            <pc:sldMk cId="0" sldId="465"/>
            <ac:picMk id="16" creationId="{322E67E4-AC3A-4B65-0632-604646BD2193}"/>
          </ac:picMkLst>
        </pc:picChg>
      </pc:sldChg>
      <pc:sldChg chg="addSp delSp modSp mod setBg setFolMasterObjs">
        <pc:chgData name="Liu, Keng" userId="539ea334-cf73-458f-9e4b-83acb37fb6f5" providerId="ADAL" clId="{552D80CC-CF64-4EA2-87E5-210100BC377F}" dt="2022-11-05T09:44:15.384" v="159" actId="14100"/>
        <pc:sldMkLst>
          <pc:docMk/>
          <pc:sldMk cId="0" sldId="466"/>
        </pc:sldMkLst>
        <pc:spChg chg="mod ord">
          <ac:chgData name="Liu, Keng" userId="539ea334-cf73-458f-9e4b-83acb37fb6f5" providerId="ADAL" clId="{552D80CC-CF64-4EA2-87E5-210100BC377F}" dt="2022-11-05T09:41:49.160" v="153" actId="6549"/>
          <ac:spMkLst>
            <pc:docMk/>
            <pc:sldMk cId="0" sldId="466"/>
            <ac:spMk id="4" creationId="{00000000-0000-0000-0000-000000000000}"/>
          </ac:spMkLst>
        </pc:spChg>
        <pc:spChg chg="mod">
          <ac:chgData name="Liu, Keng" userId="539ea334-cf73-458f-9e4b-83acb37fb6f5" providerId="ADAL" clId="{552D80CC-CF64-4EA2-87E5-210100BC377F}" dt="2022-11-05T09:22:36.715" v="120" actId="1076"/>
          <ac:spMkLst>
            <pc:docMk/>
            <pc:sldMk cId="0" sldId="466"/>
            <ac:spMk id="5" creationId="{7EB8A870-C26F-5464-7D28-05DBCBB87A66}"/>
          </ac:spMkLst>
        </pc:spChg>
        <pc:spChg chg="add del">
          <ac:chgData name="Liu, Keng" userId="539ea334-cf73-458f-9e4b-83acb37fb6f5" providerId="ADAL" clId="{552D80CC-CF64-4EA2-87E5-210100BC377F}" dt="2022-11-05T09:22:10.920" v="114" actId="26606"/>
          <ac:spMkLst>
            <pc:docMk/>
            <pc:sldMk cId="0" sldId="466"/>
            <ac:spMk id="10" creationId="{CEB41C5C-0F34-4DDA-9D7C-5E717F35F60C}"/>
          </ac:spMkLst>
        </pc:spChg>
        <pc:spChg chg="add">
          <ac:chgData name="Liu, Keng" userId="539ea334-cf73-458f-9e4b-83acb37fb6f5" providerId="ADAL" clId="{552D80CC-CF64-4EA2-87E5-210100BC377F}" dt="2022-11-05T09:22:10.920" v="114" actId="26606"/>
          <ac:spMkLst>
            <pc:docMk/>
            <pc:sldMk cId="0" sldId="466"/>
            <ac:spMk id="17" creationId="{0450C687-86B5-4248-BEBB-0B59B7977047}"/>
          </ac:spMkLst>
        </pc:spChg>
        <pc:spChg chg="add">
          <ac:chgData name="Liu, Keng" userId="539ea334-cf73-458f-9e4b-83acb37fb6f5" providerId="ADAL" clId="{552D80CC-CF64-4EA2-87E5-210100BC377F}" dt="2022-11-05T09:22:10.920" v="114" actId="26606"/>
          <ac:spMkLst>
            <pc:docMk/>
            <pc:sldMk cId="0" sldId="466"/>
            <ac:spMk id="19" creationId="{3CD1EA40-7116-4FCB-9369-70F29FAA91EC}"/>
          </ac:spMkLst>
        </pc:spChg>
        <pc:spChg chg="add">
          <ac:chgData name="Liu, Keng" userId="539ea334-cf73-458f-9e4b-83acb37fb6f5" providerId="ADAL" clId="{552D80CC-CF64-4EA2-87E5-210100BC377F}" dt="2022-11-05T09:22:10.920" v="114" actId="26606"/>
          <ac:spMkLst>
            <pc:docMk/>
            <pc:sldMk cId="0" sldId="466"/>
            <ac:spMk id="21" creationId="{A5271697-90F1-4A23-8EF2-0179F2EAFACB}"/>
          </ac:spMkLst>
        </pc:spChg>
        <pc:spChg chg="add">
          <ac:chgData name="Liu, Keng" userId="539ea334-cf73-458f-9e4b-83acb37fb6f5" providerId="ADAL" clId="{552D80CC-CF64-4EA2-87E5-210100BC377F}" dt="2022-11-05T09:22:10.920" v="114" actId="26606"/>
          <ac:spMkLst>
            <pc:docMk/>
            <pc:sldMk cId="0" sldId="466"/>
            <ac:spMk id="45" creationId="{D9F5512A-48E1-4C07-B75E-3CCC517B6804}"/>
          </ac:spMkLst>
        </pc:spChg>
        <pc:grpChg chg="add">
          <ac:chgData name="Liu, Keng" userId="539ea334-cf73-458f-9e4b-83acb37fb6f5" providerId="ADAL" clId="{552D80CC-CF64-4EA2-87E5-210100BC377F}" dt="2022-11-05T09:22:10.920" v="114" actId="26606"/>
          <ac:grpSpMkLst>
            <pc:docMk/>
            <pc:sldMk cId="0" sldId="466"/>
            <ac:grpSpMk id="23" creationId="{A9B4CF53-BC95-46A2-B37D-D05450472BCB}"/>
          </ac:grpSpMkLst>
        </pc:grpChg>
        <pc:picChg chg="add mod">
          <ac:chgData name="Liu, Keng" userId="539ea334-cf73-458f-9e4b-83acb37fb6f5" providerId="ADAL" clId="{552D80CC-CF64-4EA2-87E5-210100BC377F}" dt="2022-11-05T09:44:15.384" v="159" actId="14100"/>
          <ac:picMkLst>
            <pc:docMk/>
            <pc:sldMk cId="0" sldId="466"/>
            <ac:picMk id="2" creationId="{FA731AC5-08D4-6DBC-137B-F5E615AE1025}"/>
          </ac:picMkLst>
        </pc:picChg>
        <pc:picChg chg="add del">
          <ac:chgData name="Liu, Keng" userId="539ea334-cf73-458f-9e4b-83acb37fb6f5" providerId="ADAL" clId="{552D80CC-CF64-4EA2-87E5-210100BC377F}" dt="2022-11-05T09:27:53.032" v="142" actId="478"/>
          <ac:picMkLst>
            <pc:docMk/>
            <pc:sldMk cId="0" sldId="466"/>
            <ac:picMk id="3" creationId="{D0B6F1EE-4AB8-D9F0-6BD5-3DB889FBD32E}"/>
          </ac:picMkLst>
        </pc:picChg>
        <pc:picChg chg="add mod">
          <ac:chgData name="Liu, Keng" userId="539ea334-cf73-458f-9e4b-83acb37fb6f5" providerId="ADAL" clId="{552D80CC-CF64-4EA2-87E5-210100BC377F}" dt="2022-11-05T09:42:04.448" v="155" actId="14100"/>
          <ac:picMkLst>
            <pc:docMk/>
            <pc:sldMk cId="0" sldId="466"/>
            <ac:picMk id="7" creationId="{6828E045-1359-634B-205C-46E395848C4C}"/>
          </ac:picMkLst>
        </pc:picChg>
        <pc:picChg chg="add mod">
          <ac:chgData name="Liu, Keng" userId="539ea334-cf73-458f-9e4b-83acb37fb6f5" providerId="ADAL" clId="{552D80CC-CF64-4EA2-87E5-210100BC377F}" dt="2022-11-05T09:42:25.048" v="157" actId="1076"/>
          <ac:picMkLst>
            <pc:docMk/>
            <pc:sldMk cId="0" sldId="466"/>
            <ac:picMk id="9" creationId="{23ABB5D7-64CB-6A96-358D-51A31487120D}"/>
          </ac:picMkLst>
        </pc:picChg>
        <pc:cxnChg chg="add del">
          <ac:chgData name="Liu, Keng" userId="539ea334-cf73-458f-9e4b-83acb37fb6f5" providerId="ADAL" clId="{552D80CC-CF64-4EA2-87E5-210100BC377F}" dt="2022-11-05T09:22:10.920" v="114" actId="26606"/>
          <ac:cxnSpMkLst>
            <pc:docMk/>
            <pc:sldMk cId="0" sldId="466"/>
            <ac:cxnSpMk id="12" creationId="{57E1E5E6-F385-4E9C-B201-BA5BDE5CAD52}"/>
          </ac:cxnSpMkLst>
        </pc:cxnChg>
      </pc:sldChg>
      <pc:sldChg chg="del">
        <pc:chgData name="Liu, Keng" userId="539ea334-cf73-458f-9e4b-83acb37fb6f5" providerId="ADAL" clId="{552D80CC-CF64-4EA2-87E5-210100BC377F}" dt="2022-11-05T09:40:03.909" v="150" actId="2696"/>
        <pc:sldMkLst>
          <pc:docMk/>
          <pc:sldMk cId="0" sldId="467"/>
        </pc:sldMkLst>
      </pc:sldChg>
      <pc:sldChg chg="addSp modSp mod">
        <pc:chgData name="Liu, Keng" userId="539ea334-cf73-458f-9e4b-83acb37fb6f5" providerId="ADAL" clId="{552D80CC-CF64-4EA2-87E5-210100BC377F}" dt="2022-11-05T09:47:01.461" v="184" actId="14100"/>
        <pc:sldMkLst>
          <pc:docMk/>
          <pc:sldMk cId="0" sldId="468"/>
        </pc:sldMkLst>
        <pc:spChg chg="mod">
          <ac:chgData name="Liu, Keng" userId="539ea334-cf73-458f-9e4b-83acb37fb6f5" providerId="ADAL" clId="{552D80CC-CF64-4EA2-87E5-210100BC377F}" dt="2022-11-05T09:46:57.131" v="183" actId="1076"/>
          <ac:spMkLst>
            <pc:docMk/>
            <pc:sldMk cId="0" sldId="468"/>
            <ac:spMk id="2" creationId="{00000000-0000-0000-0000-000000000000}"/>
          </ac:spMkLst>
        </pc:spChg>
        <pc:spChg chg="add mod">
          <ac:chgData name="Liu, Keng" userId="539ea334-cf73-458f-9e4b-83acb37fb6f5" providerId="ADAL" clId="{552D80CC-CF64-4EA2-87E5-210100BC377F}" dt="2022-11-05T09:47:01.461" v="184" actId="14100"/>
          <ac:spMkLst>
            <pc:docMk/>
            <pc:sldMk cId="0" sldId="468"/>
            <ac:spMk id="5" creationId="{28E83C31-6848-976E-B0FD-3F24C8D9E878}"/>
          </ac:spMkLst>
        </pc:spChg>
        <pc:picChg chg="add mod ord">
          <ac:chgData name="Liu, Keng" userId="539ea334-cf73-458f-9e4b-83acb37fb6f5" providerId="ADAL" clId="{552D80CC-CF64-4EA2-87E5-210100BC377F}" dt="2022-11-05T09:46:29.255" v="180" actId="166"/>
          <ac:picMkLst>
            <pc:docMk/>
            <pc:sldMk cId="0" sldId="468"/>
            <ac:picMk id="4" creationId="{0E579099-C2C3-0F45-5BAE-45F325421CB5}"/>
          </ac:picMkLst>
        </pc:picChg>
      </pc:sldChg>
      <pc:sldChg chg="addSp modSp mod ord">
        <pc:chgData name="Liu, Keng" userId="539ea334-cf73-458f-9e4b-83acb37fb6f5" providerId="ADAL" clId="{552D80CC-CF64-4EA2-87E5-210100BC377F}" dt="2022-11-05T09:53:38.363" v="338"/>
        <pc:sldMkLst>
          <pc:docMk/>
          <pc:sldMk cId="0" sldId="478"/>
        </pc:sldMkLst>
        <pc:spChg chg="add mod">
          <ac:chgData name="Liu, Keng" userId="539ea334-cf73-458f-9e4b-83acb37fb6f5" providerId="ADAL" clId="{552D80CC-CF64-4EA2-87E5-210100BC377F}" dt="2022-11-05T09:51:41.580" v="336" actId="179"/>
          <ac:spMkLst>
            <pc:docMk/>
            <pc:sldMk cId="0" sldId="478"/>
            <ac:spMk id="5" creationId="{2B033265-1F3B-027F-0D0C-965EFEEE1A10}"/>
          </ac:spMkLst>
        </pc:spChg>
      </pc:sldChg>
      <pc:sldChg chg="addSp delSp modSp new mod ord">
        <pc:chgData name="Liu, Keng" userId="539ea334-cf73-458f-9e4b-83acb37fb6f5" providerId="ADAL" clId="{552D80CC-CF64-4EA2-87E5-210100BC377F}" dt="2022-11-05T10:42:05.611" v="647" actId="6549"/>
        <pc:sldMkLst>
          <pc:docMk/>
          <pc:sldMk cId="1625457433" sldId="578"/>
        </pc:sldMkLst>
        <pc:spChg chg="del">
          <ac:chgData name="Liu, Keng" userId="539ea334-cf73-458f-9e4b-83acb37fb6f5" providerId="ADAL" clId="{552D80CC-CF64-4EA2-87E5-210100BC377F}" dt="2022-11-05T10:19:31.829" v="342"/>
          <ac:spMkLst>
            <pc:docMk/>
            <pc:sldMk cId="1625457433" sldId="578"/>
            <ac:spMk id="2" creationId="{D2FE9569-C64C-E648-6C59-16E6EEF25BC6}"/>
          </ac:spMkLst>
        </pc:spChg>
        <pc:spChg chg="add del mod">
          <ac:chgData name="Liu, Keng" userId="539ea334-cf73-458f-9e4b-83acb37fb6f5" providerId="ADAL" clId="{552D80CC-CF64-4EA2-87E5-210100BC377F}" dt="2022-11-05T10:21:34.525" v="383" actId="478"/>
          <ac:spMkLst>
            <pc:docMk/>
            <pc:sldMk cId="1625457433" sldId="578"/>
            <ac:spMk id="5" creationId="{363126BA-6F63-B10A-A0CC-B7921364711D}"/>
          </ac:spMkLst>
        </pc:spChg>
        <pc:spChg chg="add del mod">
          <ac:chgData name="Liu, Keng" userId="539ea334-cf73-458f-9e4b-83acb37fb6f5" providerId="ADAL" clId="{552D80CC-CF64-4EA2-87E5-210100BC377F}" dt="2022-11-05T10:20:46.399" v="345" actId="478"/>
          <ac:spMkLst>
            <pc:docMk/>
            <pc:sldMk cId="1625457433" sldId="578"/>
            <ac:spMk id="6" creationId="{540CD746-175D-F207-FB0C-BDF44841BE3D}"/>
          </ac:spMkLst>
        </pc:spChg>
        <pc:spChg chg="add del">
          <ac:chgData name="Liu, Keng" userId="539ea334-cf73-458f-9e4b-83acb37fb6f5" providerId="ADAL" clId="{552D80CC-CF64-4EA2-87E5-210100BC377F}" dt="2022-11-05T10:21:32.927" v="382" actId="478"/>
          <ac:spMkLst>
            <pc:docMk/>
            <pc:sldMk cId="1625457433" sldId="578"/>
            <ac:spMk id="8" creationId="{6B658324-1E27-1515-671D-51A4FA188B59}"/>
          </ac:spMkLst>
        </pc:spChg>
        <pc:spChg chg="add del">
          <ac:chgData name="Liu, Keng" userId="539ea334-cf73-458f-9e4b-83acb37fb6f5" providerId="ADAL" clId="{552D80CC-CF64-4EA2-87E5-210100BC377F}" dt="2022-11-05T10:21:32.095" v="381" actId="478"/>
          <ac:spMkLst>
            <pc:docMk/>
            <pc:sldMk cId="1625457433" sldId="578"/>
            <ac:spMk id="10" creationId="{2A843761-157C-5D7E-E9DD-136C51C22752}"/>
          </ac:spMkLst>
        </pc:spChg>
        <pc:spChg chg="add mod">
          <ac:chgData name="Liu, Keng" userId="539ea334-cf73-458f-9e4b-83acb37fb6f5" providerId="ADAL" clId="{552D80CC-CF64-4EA2-87E5-210100BC377F}" dt="2022-11-05T10:22:28.148" v="405" actId="1076"/>
          <ac:spMkLst>
            <pc:docMk/>
            <pc:sldMk cId="1625457433" sldId="578"/>
            <ac:spMk id="12" creationId="{4ED238F3-1264-9C12-E287-6519ACADBBD0}"/>
          </ac:spMkLst>
        </pc:spChg>
        <pc:spChg chg="add mod">
          <ac:chgData name="Liu, Keng" userId="539ea334-cf73-458f-9e4b-83acb37fb6f5" providerId="ADAL" clId="{552D80CC-CF64-4EA2-87E5-210100BC377F}" dt="2022-11-05T10:42:05.611" v="647" actId="6549"/>
          <ac:spMkLst>
            <pc:docMk/>
            <pc:sldMk cId="1625457433" sldId="578"/>
            <ac:spMk id="13" creationId="{1D8A58AA-F96B-071F-0208-CE5309A7FF4E}"/>
          </ac:spMkLst>
        </pc:spChg>
        <pc:spChg chg="add mod">
          <ac:chgData name="Liu, Keng" userId="539ea334-cf73-458f-9e4b-83acb37fb6f5" providerId="ADAL" clId="{552D80CC-CF64-4EA2-87E5-210100BC377F}" dt="2022-11-05T10:38:36.755" v="634" actId="1076"/>
          <ac:spMkLst>
            <pc:docMk/>
            <pc:sldMk cId="1625457433" sldId="578"/>
            <ac:spMk id="16" creationId="{8FDF4ADC-AF99-92DD-4DC3-C6648FDE9E4E}"/>
          </ac:spMkLst>
        </pc:spChg>
        <pc:picChg chg="add mod ord">
          <ac:chgData name="Liu, Keng" userId="539ea334-cf73-458f-9e4b-83acb37fb6f5" providerId="ADAL" clId="{552D80CC-CF64-4EA2-87E5-210100BC377F}" dt="2022-11-05T10:36:46.035" v="631" actId="167"/>
          <ac:picMkLst>
            <pc:docMk/>
            <pc:sldMk cId="1625457433" sldId="578"/>
            <ac:picMk id="14" creationId="{29743FD5-3C1F-6506-BA0A-D8FFBB8C39C4}"/>
          </ac:picMkLst>
        </pc:picChg>
      </pc:sldChg>
    </pc:docChg>
  </pc:docChgLst>
  <pc:docChgLst>
    <pc:chgData name="Keng" userId="539ea334-cf73-458f-9e4b-83acb37fb6f5" providerId="ADAL" clId="{1F312830-EA43-4E7A-A6B4-A1DFAABB28A2}"/>
    <pc:docChg chg="undo custSel addSld delSld modSld sldOrd modMainMaster">
      <pc:chgData name="Keng" userId="539ea334-cf73-458f-9e4b-83acb37fb6f5" providerId="ADAL" clId="{1F312830-EA43-4E7A-A6B4-A1DFAABB28A2}" dt="2022-10-29T11:16:19.204" v="3563" actId="14100"/>
      <pc:docMkLst>
        <pc:docMk/>
      </pc:docMkLst>
      <pc:sldChg chg="addSp delSp modSp mod">
        <pc:chgData name="Keng" userId="539ea334-cf73-458f-9e4b-83acb37fb6f5" providerId="ADAL" clId="{1F312830-EA43-4E7A-A6B4-A1DFAABB28A2}" dt="2022-10-29T02:55:38.523" v="806"/>
        <pc:sldMkLst>
          <pc:docMk/>
          <pc:sldMk cId="0" sldId="256"/>
        </pc:sldMkLst>
        <pc:spChg chg="del">
          <ac:chgData name="Keng" userId="539ea334-cf73-458f-9e4b-83acb37fb6f5" providerId="ADAL" clId="{1F312830-EA43-4E7A-A6B4-A1DFAABB28A2}" dt="2022-10-29T01:19:51.984" v="0" actId="478"/>
          <ac:spMkLst>
            <pc:docMk/>
            <pc:sldMk cId="0" sldId="256"/>
            <ac:spMk id="2" creationId="{00000000-0000-0000-0000-000000000000}"/>
          </ac:spMkLst>
        </pc:spChg>
        <pc:spChg chg="add del">
          <ac:chgData name="Keng" userId="539ea334-cf73-458f-9e4b-83acb37fb6f5" providerId="ADAL" clId="{1F312830-EA43-4E7A-A6B4-A1DFAABB28A2}" dt="2022-10-29T01:20:36.212" v="11" actId="478"/>
          <ac:spMkLst>
            <pc:docMk/>
            <pc:sldMk cId="0" sldId="256"/>
            <ac:spMk id="3" creationId="{00000000-0000-0000-0000-000000000000}"/>
          </ac:spMkLst>
        </pc:spChg>
        <pc:spChg chg="mod">
          <ac:chgData name="Keng" userId="539ea334-cf73-458f-9e4b-83acb37fb6f5" providerId="ADAL" clId="{1F312830-EA43-4E7A-A6B4-A1DFAABB28A2}" dt="2022-10-29T02:55:38.523" v="806"/>
          <ac:spMkLst>
            <pc:docMk/>
            <pc:sldMk cId="0" sldId="256"/>
            <ac:spMk id="4" creationId="{00000000-0000-0000-0000-000000000000}"/>
          </ac:spMkLst>
        </pc:spChg>
        <pc:spChg chg="del">
          <ac:chgData name="Keng" userId="539ea334-cf73-458f-9e4b-83acb37fb6f5" providerId="ADAL" clId="{1F312830-EA43-4E7A-A6B4-A1DFAABB28A2}" dt="2022-10-29T01:21:30.925" v="23" actId="478"/>
          <ac:spMkLst>
            <pc:docMk/>
            <pc:sldMk cId="0" sldId="256"/>
            <ac:spMk id="5" creationId="{00000000-0000-0000-0000-000000000000}"/>
          </ac:spMkLst>
        </pc:spChg>
        <pc:spChg chg="del">
          <ac:chgData name="Keng" userId="539ea334-cf73-458f-9e4b-83acb37fb6f5" providerId="ADAL" clId="{1F312830-EA43-4E7A-A6B4-A1DFAABB28A2}" dt="2022-10-29T01:21:32.177" v="24" actId="478"/>
          <ac:spMkLst>
            <pc:docMk/>
            <pc:sldMk cId="0" sldId="256"/>
            <ac:spMk id="6" creationId="{00000000-0000-0000-0000-000000000000}"/>
          </ac:spMkLst>
        </pc:spChg>
        <pc:spChg chg="del">
          <ac:chgData name="Keng" userId="539ea334-cf73-458f-9e4b-83acb37fb6f5" providerId="ADAL" clId="{1F312830-EA43-4E7A-A6B4-A1DFAABB28A2}" dt="2022-10-29T01:21:41.865" v="29" actId="478"/>
          <ac:spMkLst>
            <pc:docMk/>
            <pc:sldMk cId="0" sldId="256"/>
            <ac:spMk id="7" creationId="{00000000-0000-0000-0000-000000000000}"/>
          </ac:spMkLst>
        </pc:spChg>
        <pc:spChg chg="del">
          <ac:chgData name="Keng" userId="539ea334-cf73-458f-9e4b-83acb37fb6f5" providerId="ADAL" clId="{1F312830-EA43-4E7A-A6B4-A1DFAABB28A2}" dt="2022-10-29T01:21:41.032" v="28" actId="478"/>
          <ac:spMkLst>
            <pc:docMk/>
            <pc:sldMk cId="0" sldId="256"/>
            <ac:spMk id="8" creationId="{00000000-0000-0000-0000-000000000000}"/>
          </ac:spMkLst>
        </pc:spChg>
        <pc:spChg chg="del mod">
          <ac:chgData name="Keng" userId="539ea334-cf73-458f-9e4b-83acb37fb6f5" providerId="ADAL" clId="{1F312830-EA43-4E7A-A6B4-A1DFAABB28A2}" dt="2022-10-29T01:21:35.164" v="26" actId="478"/>
          <ac:spMkLst>
            <pc:docMk/>
            <pc:sldMk cId="0" sldId="256"/>
            <ac:spMk id="9" creationId="{00000000-0000-0000-0000-000000000000}"/>
          </ac:spMkLst>
        </pc:spChg>
        <pc:spChg chg="del">
          <ac:chgData name="Keng" userId="539ea334-cf73-458f-9e4b-83acb37fb6f5" providerId="ADAL" clId="{1F312830-EA43-4E7A-A6B4-A1DFAABB28A2}" dt="2022-10-29T01:21:42.881" v="30" actId="478"/>
          <ac:spMkLst>
            <pc:docMk/>
            <pc:sldMk cId="0" sldId="256"/>
            <ac:spMk id="10" creationId="{00000000-0000-0000-0000-000000000000}"/>
          </ac:spMkLst>
        </pc:spChg>
        <pc:spChg chg="mod">
          <ac:chgData name="Keng" userId="539ea334-cf73-458f-9e4b-83acb37fb6f5" providerId="ADAL" clId="{1F312830-EA43-4E7A-A6B4-A1DFAABB28A2}" dt="2022-10-29T02:55:38.523" v="806"/>
          <ac:spMkLst>
            <pc:docMk/>
            <pc:sldMk cId="0" sldId="256"/>
            <ac:spMk id="11" creationId="{00000000-0000-0000-0000-000000000000}"/>
          </ac:spMkLst>
        </pc:spChg>
      </pc:sldChg>
      <pc:sldChg chg="modSp mod ord">
        <pc:chgData name="Keng" userId="539ea334-cf73-458f-9e4b-83acb37fb6f5" providerId="ADAL" clId="{1F312830-EA43-4E7A-A6B4-A1DFAABB28A2}" dt="2022-10-29T07:09:27.599" v="1838"/>
        <pc:sldMkLst>
          <pc:docMk/>
          <pc:sldMk cId="0" sldId="257"/>
        </pc:sldMkLst>
        <pc:spChg chg="mod">
          <ac:chgData name="Keng" userId="539ea334-cf73-458f-9e4b-83acb37fb6f5" providerId="ADAL" clId="{1F312830-EA43-4E7A-A6B4-A1DFAABB28A2}" dt="2022-10-29T03:52:10.944" v="1148" actId="1076"/>
          <ac:spMkLst>
            <pc:docMk/>
            <pc:sldMk cId="0" sldId="257"/>
            <ac:spMk id="2" creationId="{00000000-0000-0000-0000-000000000000}"/>
          </ac:spMkLst>
        </pc:spChg>
        <pc:spChg chg="mod">
          <ac:chgData name="Keng" userId="539ea334-cf73-458f-9e4b-83acb37fb6f5" providerId="ADAL" clId="{1F312830-EA43-4E7A-A6B4-A1DFAABB28A2}" dt="2022-10-29T03:52:02.684" v="1147" actId="1076"/>
          <ac:spMkLst>
            <pc:docMk/>
            <pc:sldMk cId="0" sldId="257"/>
            <ac:spMk id="3" creationId="{00000000-0000-0000-0000-000000000000}"/>
          </ac:spMkLst>
        </pc:spChg>
        <pc:spChg chg="mod">
          <ac:chgData name="Keng" userId="539ea334-cf73-458f-9e4b-83acb37fb6f5" providerId="ADAL" clId="{1F312830-EA43-4E7A-A6B4-A1DFAABB28A2}" dt="2022-10-29T03:52:36.338" v="1153" actId="1076"/>
          <ac:spMkLst>
            <pc:docMk/>
            <pc:sldMk cId="0" sldId="257"/>
            <ac:spMk id="4" creationId="{00000000-0000-0000-0000-000000000000}"/>
          </ac:spMkLst>
        </pc:spChg>
        <pc:spChg chg="mod ord">
          <ac:chgData name="Keng" userId="539ea334-cf73-458f-9e4b-83acb37fb6f5" providerId="ADAL" clId="{1F312830-EA43-4E7A-A6B4-A1DFAABB28A2}" dt="2022-10-29T03:52:31.528" v="1152" actId="14100"/>
          <ac:spMkLst>
            <pc:docMk/>
            <pc:sldMk cId="0" sldId="257"/>
            <ac:spMk id="5" creationId="{00000000-0000-0000-0000-000000000000}"/>
          </ac:spMkLst>
        </pc:spChg>
      </pc:sldChg>
      <pc:sldChg chg="addSp delSp modSp mod ord">
        <pc:chgData name="Keng" userId="539ea334-cf73-458f-9e4b-83acb37fb6f5" providerId="ADAL" clId="{1F312830-EA43-4E7A-A6B4-A1DFAABB28A2}" dt="2022-10-29T07:09:33.016" v="1840"/>
        <pc:sldMkLst>
          <pc:docMk/>
          <pc:sldMk cId="0" sldId="258"/>
        </pc:sldMkLst>
        <pc:spChg chg="del mod">
          <ac:chgData name="Keng" userId="539ea334-cf73-458f-9e4b-83acb37fb6f5" providerId="ADAL" clId="{1F312830-EA43-4E7A-A6B4-A1DFAABB28A2}" dt="2022-10-29T03:41:49.353" v="1099" actId="478"/>
          <ac:spMkLst>
            <pc:docMk/>
            <pc:sldMk cId="0" sldId="258"/>
            <ac:spMk id="2" creationId="{00000000-0000-0000-0000-000000000000}"/>
          </ac:spMkLst>
        </pc:spChg>
        <pc:spChg chg="mod">
          <ac:chgData name="Keng" userId="539ea334-cf73-458f-9e4b-83acb37fb6f5" providerId="ADAL" clId="{1F312830-EA43-4E7A-A6B4-A1DFAABB28A2}" dt="2022-10-29T03:41:55.562" v="1100" actId="14100"/>
          <ac:spMkLst>
            <pc:docMk/>
            <pc:sldMk cId="0" sldId="258"/>
            <ac:spMk id="3" creationId="{00000000-0000-0000-0000-000000000000}"/>
          </ac:spMkLst>
        </pc:spChg>
        <pc:spChg chg="del mod">
          <ac:chgData name="Keng" userId="539ea334-cf73-458f-9e4b-83acb37fb6f5" providerId="ADAL" clId="{1F312830-EA43-4E7A-A6B4-A1DFAABB28A2}" dt="2022-10-29T03:42:39.018" v="1107" actId="478"/>
          <ac:spMkLst>
            <pc:docMk/>
            <pc:sldMk cId="0" sldId="258"/>
            <ac:spMk id="4" creationId="{00000000-0000-0000-0000-000000000000}"/>
          </ac:spMkLst>
        </pc:spChg>
        <pc:spChg chg="del mod">
          <ac:chgData name="Keng" userId="539ea334-cf73-458f-9e4b-83acb37fb6f5" providerId="ADAL" clId="{1F312830-EA43-4E7A-A6B4-A1DFAABB28A2}" dt="2022-10-29T03:42:40.672" v="1108" actId="478"/>
          <ac:spMkLst>
            <pc:docMk/>
            <pc:sldMk cId="0" sldId="258"/>
            <ac:spMk id="5" creationId="{00000000-0000-0000-0000-000000000000}"/>
          </ac:spMkLst>
        </pc:spChg>
        <pc:spChg chg="add mod">
          <ac:chgData name="Keng" userId="539ea334-cf73-458f-9e4b-83acb37fb6f5" providerId="ADAL" clId="{1F312830-EA43-4E7A-A6B4-A1DFAABB28A2}" dt="2022-10-29T03:43:39.223" v="1121" actId="14100"/>
          <ac:spMkLst>
            <pc:docMk/>
            <pc:sldMk cId="0" sldId="258"/>
            <ac:spMk id="6" creationId="{418A2535-2249-AB48-E2B7-4243A8F2BE53}"/>
          </ac:spMkLst>
        </pc:spChg>
        <pc:spChg chg="add mod">
          <ac:chgData name="Keng" userId="539ea334-cf73-458f-9e4b-83acb37fb6f5" providerId="ADAL" clId="{1F312830-EA43-4E7A-A6B4-A1DFAABB28A2}" dt="2022-10-29T03:44:46.032" v="1129" actId="1076"/>
          <ac:spMkLst>
            <pc:docMk/>
            <pc:sldMk cId="0" sldId="258"/>
            <ac:spMk id="8" creationId="{EBAD7614-2D26-814B-E122-20CF5432409E}"/>
          </ac:spMkLst>
        </pc:spChg>
        <pc:picChg chg="add del mod">
          <ac:chgData name="Keng" userId="539ea334-cf73-458f-9e4b-83acb37fb6f5" providerId="ADAL" clId="{1F312830-EA43-4E7A-A6B4-A1DFAABB28A2}" dt="2022-10-29T03:44:13.145" v="1127"/>
          <ac:picMkLst>
            <pc:docMk/>
            <pc:sldMk cId="0" sldId="258"/>
            <ac:picMk id="7" creationId="{C59ABFE0-68B4-E224-8874-FBCFACEA94C6}"/>
          </ac:picMkLst>
        </pc:picChg>
      </pc:sldChg>
      <pc:sldChg chg="modSp mod ord">
        <pc:chgData name="Keng" userId="539ea334-cf73-458f-9e4b-83acb37fb6f5" providerId="ADAL" clId="{1F312830-EA43-4E7A-A6B4-A1DFAABB28A2}" dt="2022-10-29T02:55:38.523" v="806"/>
        <pc:sldMkLst>
          <pc:docMk/>
          <pc:sldMk cId="0" sldId="259"/>
        </pc:sldMkLst>
        <pc:spChg chg="mod">
          <ac:chgData name="Keng" userId="539ea334-cf73-458f-9e4b-83acb37fb6f5" providerId="ADAL" clId="{1F312830-EA43-4E7A-A6B4-A1DFAABB28A2}" dt="2022-10-29T02:55:38.523" v="806"/>
          <ac:spMkLst>
            <pc:docMk/>
            <pc:sldMk cId="0" sldId="259"/>
            <ac:spMk id="2" creationId="{00000000-0000-0000-0000-000000000000}"/>
          </ac:spMkLst>
        </pc:spChg>
        <pc:spChg chg="mod">
          <ac:chgData name="Keng" userId="539ea334-cf73-458f-9e4b-83acb37fb6f5" providerId="ADAL" clId="{1F312830-EA43-4E7A-A6B4-A1DFAABB28A2}" dt="2022-10-29T02:55:38.523" v="806"/>
          <ac:spMkLst>
            <pc:docMk/>
            <pc:sldMk cId="0" sldId="259"/>
            <ac:spMk id="3" creationId="{00000000-0000-0000-0000-000000000000}"/>
          </ac:spMkLst>
        </pc:spChg>
        <pc:spChg chg="mod">
          <ac:chgData name="Keng" userId="539ea334-cf73-458f-9e4b-83acb37fb6f5" providerId="ADAL" clId="{1F312830-EA43-4E7A-A6B4-A1DFAABB28A2}" dt="2022-10-29T02:55:38.523" v="806"/>
          <ac:spMkLst>
            <pc:docMk/>
            <pc:sldMk cId="0" sldId="259"/>
            <ac:spMk id="4" creationId="{00000000-0000-0000-0000-000000000000}"/>
          </ac:spMkLst>
        </pc:spChg>
        <pc:spChg chg="mod">
          <ac:chgData name="Keng" userId="539ea334-cf73-458f-9e4b-83acb37fb6f5" providerId="ADAL" clId="{1F312830-EA43-4E7A-A6B4-A1DFAABB28A2}" dt="2022-10-29T02:55:38.523" v="806"/>
          <ac:spMkLst>
            <pc:docMk/>
            <pc:sldMk cId="0" sldId="259"/>
            <ac:spMk id="5" creationId="{00000000-0000-0000-0000-000000000000}"/>
          </ac:spMkLst>
        </pc:spChg>
      </pc:sldChg>
      <pc:sldChg chg="addSp delSp modSp mod ord">
        <pc:chgData name="Keng" userId="539ea334-cf73-458f-9e4b-83acb37fb6f5" providerId="ADAL" clId="{1F312830-EA43-4E7A-A6B4-A1DFAABB28A2}" dt="2022-10-29T02:55:38.523" v="806"/>
        <pc:sldMkLst>
          <pc:docMk/>
          <pc:sldMk cId="0" sldId="260"/>
        </pc:sldMkLst>
        <pc:spChg chg="del mod">
          <ac:chgData name="Keng" userId="539ea334-cf73-458f-9e4b-83acb37fb6f5" providerId="ADAL" clId="{1F312830-EA43-4E7A-A6B4-A1DFAABB28A2}" dt="2022-10-29T02:39:20.030" v="750"/>
          <ac:spMkLst>
            <pc:docMk/>
            <pc:sldMk cId="0" sldId="260"/>
            <ac:spMk id="3" creationId="{00000000-0000-0000-0000-000000000000}"/>
          </ac:spMkLst>
        </pc:spChg>
        <pc:spChg chg="del mod">
          <ac:chgData name="Keng" userId="539ea334-cf73-458f-9e4b-83acb37fb6f5" providerId="ADAL" clId="{1F312830-EA43-4E7A-A6B4-A1DFAABB28A2}" dt="2022-10-29T02:35:56.334" v="634" actId="478"/>
          <ac:spMkLst>
            <pc:docMk/>
            <pc:sldMk cId="0" sldId="260"/>
            <ac:spMk id="4" creationId="{00000000-0000-0000-0000-000000000000}"/>
          </ac:spMkLst>
        </pc:spChg>
        <pc:spChg chg="del mod">
          <ac:chgData name="Keng" userId="539ea334-cf73-458f-9e4b-83acb37fb6f5" providerId="ADAL" clId="{1F312830-EA43-4E7A-A6B4-A1DFAABB28A2}" dt="2022-10-29T02:38:46.937" v="746" actId="478"/>
          <ac:spMkLst>
            <pc:docMk/>
            <pc:sldMk cId="0" sldId="260"/>
            <ac:spMk id="5" creationId="{00000000-0000-0000-0000-000000000000}"/>
          </ac:spMkLst>
        </pc:spChg>
        <pc:spChg chg="add mod">
          <ac:chgData name="Keng" userId="539ea334-cf73-458f-9e4b-83acb37fb6f5" providerId="ADAL" clId="{1F312830-EA43-4E7A-A6B4-A1DFAABB28A2}" dt="2022-10-29T02:55:38.523" v="806"/>
          <ac:spMkLst>
            <pc:docMk/>
            <pc:sldMk cId="0" sldId="260"/>
            <ac:spMk id="7" creationId="{72221F86-15B4-307B-C6BD-CE9BADFD8E0A}"/>
          </ac:spMkLst>
        </pc:spChg>
        <pc:spChg chg="add mod">
          <ac:chgData name="Keng" userId="539ea334-cf73-458f-9e4b-83acb37fb6f5" providerId="ADAL" clId="{1F312830-EA43-4E7A-A6B4-A1DFAABB28A2}" dt="2022-10-29T02:55:38.523" v="806"/>
          <ac:spMkLst>
            <pc:docMk/>
            <pc:sldMk cId="0" sldId="260"/>
            <ac:spMk id="8" creationId="{B3318BC6-E501-BA1E-C055-C4D9EAD1EDDE}"/>
          </ac:spMkLst>
        </pc:spChg>
        <pc:picChg chg="add mod">
          <ac:chgData name="Keng" userId="539ea334-cf73-458f-9e4b-83acb37fb6f5" providerId="ADAL" clId="{1F312830-EA43-4E7A-A6B4-A1DFAABB28A2}" dt="2022-10-29T02:55:38.523" v="806"/>
          <ac:picMkLst>
            <pc:docMk/>
            <pc:sldMk cId="0" sldId="260"/>
            <ac:picMk id="6" creationId="{9BD4F88A-6598-EEF1-1AEF-8B9EE094D9D5}"/>
          </ac:picMkLst>
        </pc:picChg>
      </pc:sldChg>
      <pc:sldChg chg="modSp ord">
        <pc:chgData name="Keng" userId="539ea334-cf73-458f-9e4b-83acb37fb6f5" providerId="ADAL" clId="{1F312830-EA43-4E7A-A6B4-A1DFAABB28A2}" dt="2022-10-29T02:55:38.523" v="806"/>
        <pc:sldMkLst>
          <pc:docMk/>
          <pc:sldMk cId="0" sldId="261"/>
        </pc:sldMkLst>
        <pc:spChg chg="mod">
          <ac:chgData name="Keng" userId="539ea334-cf73-458f-9e4b-83acb37fb6f5" providerId="ADAL" clId="{1F312830-EA43-4E7A-A6B4-A1DFAABB28A2}" dt="2022-10-29T02:55:38.523" v="806"/>
          <ac:spMkLst>
            <pc:docMk/>
            <pc:sldMk cId="0" sldId="261"/>
            <ac:spMk id="2" creationId="{00000000-0000-0000-0000-000000000000}"/>
          </ac:spMkLst>
        </pc:spChg>
        <pc:spChg chg="mod">
          <ac:chgData name="Keng" userId="539ea334-cf73-458f-9e4b-83acb37fb6f5" providerId="ADAL" clId="{1F312830-EA43-4E7A-A6B4-A1DFAABB28A2}" dt="2022-10-29T02:55:38.523" v="806"/>
          <ac:spMkLst>
            <pc:docMk/>
            <pc:sldMk cId="0" sldId="261"/>
            <ac:spMk id="3" creationId="{00000000-0000-0000-0000-000000000000}"/>
          </ac:spMkLst>
        </pc:spChg>
        <pc:spChg chg="mod">
          <ac:chgData name="Keng" userId="539ea334-cf73-458f-9e4b-83acb37fb6f5" providerId="ADAL" clId="{1F312830-EA43-4E7A-A6B4-A1DFAABB28A2}" dt="2022-10-29T02:55:38.523" v="806"/>
          <ac:spMkLst>
            <pc:docMk/>
            <pc:sldMk cId="0" sldId="261"/>
            <ac:spMk id="4" creationId="{00000000-0000-0000-0000-000000000000}"/>
          </ac:spMkLst>
        </pc:spChg>
      </pc:sldChg>
      <pc:sldChg chg="modSp mod ord">
        <pc:chgData name="Keng" userId="539ea334-cf73-458f-9e4b-83acb37fb6f5" providerId="ADAL" clId="{1F312830-EA43-4E7A-A6B4-A1DFAABB28A2}" dt="2022-10-29T02:55:38.523" v="806"/>
        <pc:sldMkLst>
          <pc:docMk/>
          <pc:sldMk cId="0" sldId="262"/>
        </pc:sldMkLst>
        <pc:spChg chg="mod">
          <ac:chgData name="Keng" userId="539ea334-cf73-458f-9e4b-83acb37fb6f5" providerId="ADAL" clId="{1F312830-EA43-4E7A-A6B4-A1DFAABB28A2}" dt="2022-10-29T02:55:38.523" v="806"/>
          <ac:spMkLst>
            <pc:docMk/>
            <pc:sldMk cId="0" sldId="262"/>
            <ac:spMk id="2" creationId="{00000000-0000-0000-0000-000000000000}"/>
          </ac:spMkLst>
        </pc:spChg>
        <pc:spChg chg="mod">
          <ac:chgData name="Keng" userId="539ea334-cf73-458f-9e4b-83acb37fb6f5" providerId="ADAL" clId="{1F312830-EA43-4E7A-A6B4-A1DFAABB28A2}" dt="2022-10-29T02:55:38.523" v="806"/>
          <ac:spMkLst>
            <pc:docMk/>
            <pc:sldMk cId="0" sldId="262"/>
            <ac:spMk id="3" creationId="{00000000-0000-0000-0000-000000000000}"/>
          </ac:spMkLst>
        </pc:spChg>
        <pc:spChg chg="mod">
          <ac:chgData name="Keng" userId="539ea334-cf73-458f-9e4b-83acb37fb6f5" providerId="ADAL" clId="{1F312830-EA43-4E7A-A6B4-A1DFAABB28A2}" dt="2022-10-29T02:55:38.523" v="806"/>
          <ac:spMkLst>
            <pc:docMk/>
            <pc:sldMk cId="0" sldId="262"/>
            <ac:spMk id="4" creationId="{00000000-0000-0000-0000-000000000000}"/>
          </ac:spMkLst>
        </pc:spChg>
      </pc:sldChg>
      <pc:sldChg chg="delSp modSp mod ord">
        <pc:chgData name="Keng" userId="539ea334-cf73-458f-9e4b-83acb37fb6f5" providerId="ADAL" clId="{1F312830-EA43-4E7A-A6B4-A1DFAABB28A2}" dt="2022-10-29T02:55:38.523" v="806"/>
        <pc:sldMkLst>
          <pc:docMk/>
          <pc:sldMk cId="0" sldId="263"/>
        </pc:sldMkLst>
        <pc:spChg chg="mod">
          <ac:chgData name="Keng" userId="539ea334-cf73-458f-9e4b-83acb37fb6f5" providerId="ADAL" clId="{1F312830-EA43-4E7A-A6B4-A1DFAABB28A2}" dt="2022-10-29T02:55:38.523" v="806"/>
          <ac:spMkLst>
            <pc:docMk/>
            <pc:sldMk cId="0" sldId="263"/>
            <ac:spMk id="2" creationId="{00000000-0000-0000-0000-000000000000}"/>
          </ac:spMkLst>
        </pc:spChg>
        <pc:spChg chg="mod">
          <ac:chgData name="Keng" userId="539ea334-cf73-458f-9e4b-83acb37fb6f5" providerId="ADAL" clId="{1F312830-EA43-4E7A-A6B4-A1DFAABB28A2}" dt="2022-10-29T02:55:38.523" v="806"/>
          <ac:spMkLst>
            <pc:docMk/>
            <pc:sldMk cId="0" sldId="263"/>
            <ac:spMk id="3" creationId="{00000000-0000-0000-0000-000000000000}"/>
          </ac:spMkLst>
        </pc:spChg>
        <pc:spChg chg="del mod">
          <ac:chgData name="Keng" userId="539ea334-cf73-458f-9e4b-83acb37fb6f5" providerId="ADAL" clId="{1F312830-EA43-4E7A-A6B4-A1DFAABB28A2}" dt="2022-10-29T02:39:28.951" v="753"/>
          <ac:spMkLst>
            <pc:docMk/>
            <pc:sldMk cId="0" sldId="263"/>
            <ac:spMk id="4" creationId="{00000000-0000-0000-0000-000000000000}"/>
          </ac:spMkLst>
        </pc:spChg>
      </pc:sldChg>
      <pc:sldChg chg="modSp mod ord">
        <pc:chgData name="Keng" userId="539ea334-cf73-458f-9e4b-83acb37fb6f5" providerId="ADAL" clId="{1F312830-EA43-4E7A-A6B4-A1DFAABB28A2}" dt="2022-10-29T03:08:06.945" v="957" actId="14100"/>
        <pc:sldMkLst>
          <pc:docMk/>
          <pc:sldMk cId="0" sldId="264"/>
        </pc:sldMkLst>
        <pc:spChg chg="mod">
          <ac:chgData name="Keng" userId="539ea334-cf73-458f-9e4b-83acb37fb6f5" providerId="ADAL" clId="{1F312830-EA43-4E7A-A6B4-A1DFAABB28A2}" dt="2022-10-29T02:55:38.523" v="806"/>
          <ac:spMkLst>
            <pc:docMk/>
            <pc:sldMk cId="0" sldId="264"/>
            <ac:spMk id="2" creationId="{00000000-0000-0000-0000-000000000000}"/>
          </ac:spMkLst>
        </pc:spChg>
        <pc:spChg chg="mod">
          <ac:chgData name="Keng" userId="539ea334-cf73-458f-9e4b-83acb37fb6f5" providerId="ADAL" clId="{1F312830-EA43-4E7A-A6B4-A1DFAABB28A2}" dt="2022-10-29T03:08:06.945" v="957" actId="14100"/>
          <ac:spMkLst>
            <pc:docMk/>
            <pc:sldMk cId="0" sldId="264"/>
            <ac:spMk id="3" creationId="{00000000-0000-0000-0000-000000000000}"/>
          </ac:spMkLst>
        </pc:spChg>
      </pc:sldChg>
      <pc:sldChg chg="addSp delSp modSp mod ord setBg setFolMasterObjs">
        <pc:chgData name="Keng" userId="539ea334-cf73-458f-9e4b-83acb37fb6f5" providerId="ADAL" clId="{1F312830-EA43-4E7A-A6B4-A1DFAABB28A2}" dt="2022-10-29T07:14:31.235" v="1876" actId="14100"/>
        <pc:sldMkLst>
          <pc:docMk/>
          <pc:sldMk cId="0" sldId="265"/>
        </pc:sldMkLst>
        <pc:spChg chg="mod">
          <ac:chgData name="Keng" userId="539ea334-cf73-458f-9e4b-83acb37fb6f5" providerId="ADAL" clId="{1F312830-EA43-4E7A-A6B4-A1DFAABB28A2}" dt="2022-10-29T03:10:05.210" v="965" actId="1076"/>
          <ac:spMkLst>
            <pc:docMk/>
            <pc:sldMk cId="0" sldId="265"/>
            <ac:spMk id="2" creationId="{00000000-0000-0000-0000-000000000000}"/>
          </ac:spMkLst>
        </pc:spChg>
        <pc:spChg chg="mod ord">
          <ac:chgData name="Keng" userId="539ea334-cf73-458f-9e4b-83acb37fb6f5" providerId="ADAL" clId="{1F312830-EA43-4E7A-A6B4-A1DFAABB28A2}" dt="2022-10-29T07:14:31.235" v="1876" actId="14100"/>
          <ac:spMkLst>
            <pc:docMk/>
            <pc:sldMk cId="0" sldId="265"/>
            <ac:spMk id="3" creationId="{00000000-0000-0000-0000-000000000000}"/>
          </ac:spMkLst>
        </pc:spChg>
        <pc:spChg chg="del mod">
          <ac:chgData name="Keng" userId="539ea334-cf73-458f-9e4b-83acb37fb6f5" providerId="ADAL" clId="{1F312830-EA43-4E7A-A6B4-A1DFAABB28A2}" dt="2022-10-29T03:09:47.619" v="961" actId="478"/>
          <ac:spMkLst>
            <pc:docMk/>
            <pc:sldMk cId="0" sldId="265"/>
            <ac:spMk id="4" creationId="{00000000-0000-0000-0000-000000000000}"/>
          </ac:spMkLst>
        </pc:spChg>
        <pc:spChg chg="add">
          <ac:chgData name="Keng" userId="539ea334-cf73-458f-9e4b-83acb37fb6f5" providerId="ADAL" clId="{1F312830-EA43-4E7A-A6B4-A1DFAABB28A2}" dt="2022-10-29T03:09:33.185" v="960" actId="26606"/>
          <ac:spMkLst>
            <pc:docMk/>
            <pc:sldMk cId="0" sldId="265"/>
            <ac:spMk id="9" creationId="{C7D023E4-8DE1-436E-9847-ED6A4B4B04FD}"/>
          </ac:spMkLst>
        </pc:spChg>
        <pc:spChg chg="add">
          <ac:chgData name="Keng" userId="539ea334-cf73-458f-9e4b-83acb37fb6f5" providerId="ADAL" clId="{1F312830-EA43-4E7A-A6B4-A1DFAABB28A2}" dt="2022-10-29T03:09:33.185" v="960" actId="26606"/>
          <ac:spMkLst>
            <pc:docMk/>
            <pc:sldMk cId="0" sldId="265"/>
            <ac:spMk id="15" creationId="{145B2F28-3A18-4BC2-8E92-9AF66F147CBA}"/>
          </ac:spMkLst>
        </pc:spChg>
        <pc:grpChg chg="add">
          <ac:chgData name="Keng" userId="539ea334-cf73-458f-9e4b-83acb37fb6f5" providerId="ADAL" clId="{1F312830-EA43-4E7A-A6B4-A1DFAABB28A2}" dt="2022-10-29T03:09:33.185" v="960" actId="26606"/>
          <ac:grpSpMkLst>
            <pc:docMk/>
            <pc:sldMk cId="0" sldId="265"/>
            <ac:grpSpMk id="11" creationId="{81CC5389-CB4A-43B7-9A0E-5447CE0BC294}"/>
          </ac:grpSpMkLst>
        </pc:grpChg>
        <pc:grpChg chg="add">
          <ac:chgData name="Keng" userId="539ea334-cf73-458f-9e4b-83acb37fb6f5" providerId="ADAL" clId="{1F312830-EA43-4E7A-A6B4-A1DFAABB28A2}" dt="2022-10-29T03:09:33.185" v="960" actId="26606"/>
          <ac:grpSpMkLst>
            <pc:docMk/>
            <pc:sldMk cId="0" sldId="265"/>
            <ac:grpSpMk id="17" creationId="{FA65A26F-1F64-451C-BFA2-F92410951FA3}"/>
          </ac:grpSpMkLst>
        </pc:grpChg>
      </pc:sldChg>
      <pc:sldChg chg="modSp mod">
        <pc:chgData name="Keng" userId="539ea334-cf73-458f-9e4b-83acb37fb6f5" providerId="ADAL" clId="{1F312830-EA43-4E7A-A6B4-A1DFAABB28A2}" dt="2022-10-29T03:08:44.044" v="959" actId="14100"/>
        <pc:sldMkLst>
          <pc:docMk/>
          <pc:sldMk cId="0" sldId="266"/>
        </pc:sldMkLst>
        <pc:spChg chg="mod">
          <ac:chgData name="Keng" userId="539ea334-cf73-458f-9e4b-83acb37fb6f5" providerId="ADAL" clId="{1F312830-EA43-4E7A-A6B4-A1DFAABB28A2}" dt="2022-10-29T02:55:38.523" v="806"/>
          <ac:spMkLst>
            <pc:docMk/>
            <pc:sldMk cId="0" sldId="266"/>
            <ac:spMk id="2" creationId="{00000000-0000-0000-0000-000000000000}"/>
          </ac:spMkLst>
        </pc:spChg>
        <pc:spChg chg="mod">
          <ac:chgData name="Keng" userId="539ea334-cf73-458f-9e4b-83acb37fb6f5" providerId="ADAL" clId="{1F312830-EA43-4E7A-A6B4-A1DFAABB28A2}" dt="2022-10-29T03:08:44.044" v="959" actId="14100"/>
          <ac:spMkLst>
            <pc:docMk/>
            <pc:sldMk cId="0" sldId="266"/>
            <ac:spMk id="4" creationId="{00000000-0000-0000-0000-000000000000}"/>
          </ac:spMkLst>
        </pc:spChg>
      </pc:sldChg>
      <pc:sldChg chg="addSp delSp modSp mod">
        <pc:chgData name="Keng" userId="539ea334-cf73-458f-9e4b-83acb37fb6f5" providerId="ADAL" clId="{1F312830-EA43-4E7A-A6B4-A1DFAABB28A2}" dt="2022-10-29T04:02:07.897" v="1216" actId="255"/>
        <pc:sldMkLst>
          <pc:docMk/>
          <pc:sldMk cId="0" sldId="267"/>
        </pc:sldMkLst>
        <pc:spChg chg="del mod">
          <ac:chgData name="Keng" userId="539ea334-cf73-458f-9e4b-83acb37fb6f5" providerId="ADAL" clId="{1F312830-EA43-4E7A-A6B4-A1DFAABB28A2}" dt="2022-10-29T03:15:07.958" v="980" actId="478"/>
          <ac:spMkLst>
            <pc:docMk/>
            <pc:sldMk cId="0" sldId="267"/>
            <ac:spMk id="2" creationId="{00000000-0000-0000-0000-000000000000}"/>
          </ac:spMkLst>
        </pc:spChg>
        <pc:spChg chg="del mod">
          <ac:chgData name="Keng" userId="539ea334-cf73-458f-9e4b-83acb37fb6f5" providerId="ADAL" clId="{1F312830-EA43-4E7A-A6B4-A1DFAABB28A2}" dt="2022-10-29T03:14:51.439" v="979" actId="478"/>
          <ac:spMkLst>
            <pc:docMk/>
            <pc:sldMk cId="0" sldId="267"/>
            <ac:spMk id="3" creationId="{00000000-0000-0000-0000-000000000000}"/>
          </ac:spMkLst>
        </pc:spChg>
        <pc:spChg chg="add del mod">
          <ac:chgData name="Keng" userId="539ea334-cf73-458f-9e4b-83acb37fb6f5" providerId="ADAL" clId="{1F312830-EA43-4E7A-A6B4-A1DFAABB28A2}" dt="2022-10-29T03:36:06.842" v="1070" actId="26606"/>
          <ac:spMkLst>
            <pc:docMk/>
            <pc:sldMk cId="0" sldId="267"/>
            <ac:spMk id="5" creationId="{F23DB56D-97EA-8993-5AE2-783D5910AF5E}"/>
          </ac:spMkLst>
        </pc:spChg>
        <pc:spChg chg="add mod">
          <ac:chgData name="Keng" userId="539ea334-cf73-458f-9e4b-83acb37fb6f5" providerId="ADAL" clId="{1F312830-EA43-4E7A-A6B4-A1DFAABB28A2}" dt="2022-10-29T04:01:46.152" v="1212"/>
          <ac:spMkLst>
            <pc:docMk/>
            <pc:sldMk cId="0" sldId="267"/>
            <ac:spMk id="8" creationId="{3794EA81-030A-1840-0C6A-D85B91220E95}"/>
          </ac:spMkLst>
        </pc:spChg>
        <pc:spChg chg="add mod">
          <ac:chgData name="Keng" userId="539ea334-cf73-458f-9e4b-83acb37fb6f5" providerId="ADAL" clId="{1F312830-EA43-4E7A-A6B4-A1DFAABB28A2}" dt="2022-10-29T04:02:07.897" v="1216" actId="255"/>
          <ac:spMkLst>
            <pc:docMk/>
            <pc:sldMk cId="0" sldId="267"/>
            <ac:spMk id="9" creationId="{1022E32F-216F-C80A-D815-D840F904785F}"/>
          </ac:spMkLst>
        </pc:spChg>
        <pc:grpChg chg="add mod">
          <ac:chgData name="Keng" userId="539ea334-cf73-458f-9e4b-83acb37fb6f5" providerId="ADAL" clId="{1F312830-EA43-4E7A-A6B4-A1DFAABB28A2}" dt="2022-10-29T04:01:53.070" v="1214" actId="14100"/>
          <ac:grpSpMkLst>
            <pc:docMk/>
            <pc:sldMk cId="0" sldId="267"/>
            <ac:grpSpMk id="6" creationId="{F9158198-6C42-78B3-C9A8-DEDEA8F260FF}"/>
          </ac:grpSpMkLst>
        </pc:grpChg>
        <pc:graphicFrameChg chg="add mod">
          <ac:chgData name="Keng" userId="539ea334-cf73-458f-9e4b-83acb37fb6f5" providerId="ADAL" clId="{1F312830-EA43-4E7A-A6B4-A1DFAABB28A2}" dt="2022-10-29T04:01:44.033" v="1211"/>
          <ac:graphicFrameMkLst>
            <pc:docMk/>
            <pc:sldMk cId="0" sldId="267"/>
            <ac:graphicFrameMk id="7" creationId="{93DD6F9C-F17D-03CC-10E0-2D6A2093BBC2}"/>
          </ac:graphicFrameMkLst>
        </pc:graphicFrameChg>
      </pc:sldChg>
      <pc:sldChg chg="modSp mod">
        <pc:chgData name="Keng" userId="539ea334-cf73-458f-9e4b-83acb37fb6f5" providerId="ADAL" clId="{1F312830-EA43-4E7A-A6B4-A1DFAABB28A2}" dt="2022-10-29T03:11:14.111" v="971" actId="14100"/>
        <pc:sldMkLst>
          <pc:docMk/>
          <pc:sldMk cId="0" sldId="268"/>
        </pc:sldMkLst>
        <pc:spChg chg="mod">
          <ac:chgData name="Keng" userId="539ea334-cf73-458f-9e4b-83acb37fb6f5" providerId="ADAL" clId="{1F312830-EA43-4E7A-A6B4-A1DFAABB28A2}" dt="2022-10-29T02:55:38.523" v="806"/>
          <ac:spMkLst>
            <pc:docMk/>
            <pc:sldMk cId="0" sldId="268"/>
            <ac:spMk id="2" creationId="{00000000-0000-0000-0000-000000000000}"/>
          </ac:spMkLst>
        </pc:spChg>
        <pc:spChg chg="mod">
          <ac:chgData name="Keng" userId="539ea334-cf73-458f-9e4b-83acb37fb6f5" providerId="ADAL" clId="{1F312830-EA43-4E7A-A6B4-A1DFAABB28A2}" dt="2022-10-29T03:11:14.111" v="971" actId="14100"/>
          <ac:spMkLst>
            <pc:docMk/>
            <pc:sldMk cId="0" sldId="268"/>
            <ac:spMk id="3" creationId="{00000000-0000-0000-0000-000000000000}"/>
          </ac:spMkLst>
        </pc:spChg>
      </pc:sldChg>
      <pc:sldChg chg="modSp mod">
        <pc:chgData name="Keng" userId="539ea334-cf73-458f-9e4b-83acb37fb6f5" providerId="ADAL" clId="{1F312830-EA43-4E7A-A6B4-A1DFAABB28A2}" dt="2022-10-29T03:16:44.217" v="990" actId="14100"/>
        <pc:sldMkLst>
          <pc:docMk/>
          <pc:sldMk cId="0" sldId="269"/>
        </pc:sldMkLst>
        <pc:spChg chg="mod">
          <ac:chgData name="Keng" userId="539ea334-cf73-458f-9e4b-83acb37fb6f5" providerId="ADAL" clId="{1F312830-EA43-4E7A-A6B4-A1DFAABB28A2}" dt="2022-10-29T03:16:44.217" v="990" actId="14100"/>
          <ac:spMkLst>
            <pc:docMk/>
            <pc:sldMk cId="0" sldId="269"/>
            <ac:spMk id="2" creationId="{00000000-0000-0000-0000-000000000000}"/>
          </ac:spMkLst>
        </pc:spChg>
      </pc:sldChg>
      <pc:sldChg chg="delSp modSp mod">
        <pc:chgData name="Keng" userId="539ea334-cf73-458f-9e4b-83acb37fb6f5" providerId="ADAL" clId="{1F312830-EA43-4E7A-A6B4-A1DFAABB28A2}" dt="2022-10-29T07:17:54.386" v="1900" actId="1076"/>
        <pc:sldMkLst>
          <pc:docMk/>
          <pc:sldMk cId="0" sldId="270"/>
        </pc:sldMkLst>
        <pc:spChg chg="mod">
          <ac:chgData name="Keng" userId="539ea334-cf73-458f-9e4b-83acb37fb6f5" providerId="ADAL" clId="{1F312830-EA43-4E7A-A6B4-A1DFAABB28A2}" dt="2022-10-29T07:17:48.411" v="1899" actId="1076"/>
          <ac:spMkLst>
            <pc:docMk/>
            <pc:sldMk cId="0" sldId="270"/>
            <ac:spMk id="2" creationId="{00000000-0000-0000-0000-000000000000}"/>
          </ac:spMkLst>
        </pc:spChg>
        <pc:spChg chg="mod">
          <ac:chgData name="Keng" userId="539ea334-cf73-458f-9e4b-83acb37fb6f5" providerId="ADAL" clId="{1F312830-EA43-4E7A-A6B4-A1DFAABB28A2}" dt="2022-10-29T07:17:54.386" v="1900" actId="1076"/>
          <ac:spMkLst>
            <pc:docMk/>
            <pc:sldMk cId="0" sldId="270"/>
            <ac:spMk id="3" creationId="{00000000-0000-0000-0000-000000000000}"/>
          </ac:spMkLst>
        </pc:spChg>
        <pc:spChg chg="del mod">
          <ac:chgData name="Keng" userId="539ea334-cf73-458f-9e4b-83acb37fb6f5" providerId="ADAL" clId="{1F312830-EA43-4E7A-A6B4-A1DFAABB28A2}" dt="2022-10-29T03:17:06.417" v="992" actId="478"/>
          <ac:spMkLst>
            <pc:docMk/>
            <pc:sldMk cId="0" sldId="270"/>
            <ac:spMk id="4" creationId="{00000000-0000-0000-0000-000000000000}"/>
          </ac:spMkLst>
        </pc:spChg>
      </pc:sldChg>
      <pc:sldChg chg="addSp modSp mod">
        <pc:chgData name="Keng" userId="539ea334-cf73-458f-9e4b-83acb37fb6f5" providerId="ADAL" clId="{1F312830-EA43-4E7A-A6B4-A1DFAABB28A2}" dt="2022-10-29T07:18:15.846" v="1901" actId="2711"/>
        <pc:sldMkLst>
          <pc:docMk/>
          <pc:sldMk cId="0" sldId="271"/>
        </pc:sldMkLst>
        <pc:spChg chg="mod">
          <ac:chgData name="Keng" userId="539ea334-cf73-458f-9e4b-83acb37fb6f5" providerId="ADAL" clId="{1F312830-EA43-4E7A-A6B4-A1DFAABB28A2}" dt="2022-10-29T02:55:38.523" v="806"/>
          <ac:spMkLst>
            <pc:docMk/>
            <pc:sldMk cId="0" sldId="271"/>
            <ac:spMk id="2" creationId="{00000000-0000-0000-0000-000000000000}"/>
          </ac:spMkLst>
        </pc:spChg>
        <pc:spChg chg="mod">
          <ac:chgData name="Keng" userId="539ea334-cf73-458f-9e4b-83acb37fb6f5" providerId="ADAL" clId="{1F312830-EA43-4E7A-A6B4-A1DFAABB28A2}" dt="2022-10-29T03:20:15.911" v="1021" actId="14100"/>
          <ac:spMkLst>
            <pc:docMk/>
            <pc:sldMk cId="0" sldId="271"/>
            <ac:spMk id="3" creationId="{00000000-0000-0000-0000-000000000000}"/>
          </ac:spMkLst>
        </pc:spChg>
        <pc:spChg chg="mod">
          <ac:chgData name="Keng" userId="539ea334-cf73-458f-9e4b-83acb37fb6f5" providerId="ADAL" clId="{1F312830-EA43-4E7A-A6B4-A1DFAABB28A2}" dt="2022-10-29T03:32:06.634" v="1054" actId="2711"/>
          <ac:spMkLst>
            <pc:docMk/>
            <pc:sldMk cId="0" sldId="271"/>
            <ac:spMk id="4" creationId="{00000000-0000-0000-0000-000000000000}"/>
          </ac:spMkLst>
        </pc:spChg>
        <pc:spChg chg="mod">
          <ac:chgData name="Keng" userId="539ea334-cf73-458f-9e4b-83acb37fb6f5" providerId="ADAL" clId="{1F312830-EA43-4E7A-A6B4-A1DFAABB28A2}" dt="2022-10-29T03:19:36.254" v="1018" actId="14100"/>
          <ac:spMkLst>
            <pc:docMk/>
            <pc:sldMk cId="0" sldId="271"/>
            <ac:spMk id="5" creationId="{00000000-0000-0000-0000-000000000000}"/>
          </ac:spMkLst>
        </pc:spChg>
        <pc:spChg chg="mod">
          <ac:chgData name="Keng" userId="539ea334-cf73-458f-9e4b-83acb37fb6f5" providerId="ADAL" clId="{1F312830-EA43-4E7A-A6B4-A1DFAABB28A2}" dt="2022-10-29T03:19:46.752" v="1020" actId="13926"/>
          <ac:spMkLst>
            <pc:docMk/>
            <pc:sldMk cId="0" sldId="271"/>
            <ac:spMk id="6" creationId="{00000000-0000-0000-0000-000000000000}"/>
          </ac:spMkLst>
        </pc:spChg>
        <pc:spChg chg="add mod">
          <ac:chgData name="Keng" userId="539ea334-cf73-458f-9e4b-83acb37fb6f5" providerId="ADAL" clId="{1F312830-EA43-4E7A-A6B4-A1DFAABB28A2}" dt="2022-10-29T07:18:15.846" v="1901" actId="2711"/>
          <ac:spMkLst>
            <pc:docMk/>
            <pc:sldMk cId="0" sldId="271"/>
            <ac:spMk id="8" creationId="{FE78AFF1-4FC4-AF84-8B84-9A41552A74B5}"/>
          </ac:spMkLst>
        </pc:spChg>
      </pc:sldChg>
      <pc:sldChg chg="delSp modSp mod">
        <pc:chgData name="Keng" userId="539ea334-cf73-458f-9e4b-83acb37fb6f5" providerId="ADAL" clId="{1F312830-EA43-4E7A-A6B4-A1DFAABB28A2}" dt="2022-10-29T07:18:37.635" v="1903" actId="2711"/>
        <pc:sldMkLst>
          <pc:docMk/>
          <pc:sldMk cId="0" sldId="272"/>
        </pc:sldMkLst>
        <pc:spChg chg="mod">
          <ac:chgData name="Keng" userId="539ea334-cf73-458f-9e4b-83acb37fb6f5" providerId="ADAL" clId="{1F312830-EA43-4E7A-A6B4-A1DFAABB28A2}" dt="2022-10-29T03:32:25.368" v="1057" actId="1076"/>
          <ac:spMkLst>
            <pc:docMk/>
            <pc:sldMk cId="0" sldId="272"/>
            <ac:spMk id="2" creationId="{00000000-0000-0000-0000-000000000000}"/>
          </ac:spMkLst>
        </pc:spChg>
        <pc:spChg chg="mod">
          <ac:chgData name="Keng" userId="539ea334-cf73-458f-9e4b-83acb37fb6f5" providerId="ADAL" clId="{1F312830-EA43-4E7A-A6B4-A1DFAABB28A2}" dt="2022-10-29T02:55:38.523" v="806"/>
          <ac:spMkLst>
            <pc:docMk/>
            <pc:sldMk cId="0" sldId="272"/>
            <ac:spMk id="3" creationId="{00000000-0000-0000-0000-000000000000}"/>
          </ac:spMkLst>
        </pc:spChg>
        <pc:spChg chg="mod">
          <ac:chgData name="Keng" userId="539ea334-cf73-458f-9e4b-83acb37fb6f5" providerId="ADAL" clId="{1F312830-EA43-4E7A-A6B4-A1DFAABB28A2}" dt="2022-10-29T02:55:38.523" v="806"/>
          <ac:spMkLst>
            <pc:docMk/>
            <pc:sldMk cId="0" sldId="272"/>
            <ac:spMk id="4" creationId="{00000000-0000-0000-0000-000000000000}"/>
          </ac:spMkLst>
        </pc:spChg>
        <pc:spChg chg="mod">
          <ac:chgData name="Keng" userId="539ea334-cf73-458f-9e4b-83acb37fb6f5" providerId="ADAL" clId="{1F312830-EA43-4E7A-A6B4-A1DFAABB28A2}" dt="2022-10-29T02:55:38.523" v="806"/>
          <ac:spMkLst>
            <pc:docMk/>
            <pc:sldMk cId="0" sldId="272"/>
            <ac:spMk id="5" creationId="{00000000-0000-0000-0000-000000000000}"/>
          </ac:spMkLst>
        </pc:spChg>
        <pc:spChg chg="mod">
          <ac:chgData name="Keng" userId="539ea334-cf73-458f-9e4b-83acb37fb6f5" providerId="ADAL" clId="{1F312830-EA43-4E7A-A6B4-A1DFAABB28A2}" dt="2022-10-29T02:55:38.523" v="806"/>
          <ac:spMkLst>
            <pc:docMk/>
            <pc:sldMk cId="0" sldId="272"/>
            <ac:spMk id="6" creationId="{00000000-0000-0000-0000-000000000000}"/>
          </ac:spMkLst>
        </pc:spChg>
        <pc:spChg chg="mod">
          <ac:chgData name="Keng" userId="539ea334-cf73-458f-9e4b-83acb37fb6f5" providerId="ADAL" clId="{1F312830-EA43-4E7A-A6B4-A1DFAABB28A2}" dt="2022-10-29T02:55:38.523" v="806"/>
          <ac:spMkLst>
            <pc:docMk/>
            <pc:sldMk cId="0" sldId="272"/>
            <ac:spMk id="7" creationId="{00000000-0000-0000-0000-000000000000}"/>
          </ac:spMkLst>
        </pc:spChg>
        <pc:spChg chg="mod">
          <ac:chgData name="Keng" userId="539ea334-cf73-458f-9e4b-83acb37fb6f5" providerId="ADAL" clId="{1F312830-EA43-4E7A-A6B4-A1DFAABB28A2}" dt="2022-10-29T02:55:38.523" v="806"/>
          <ac:spMkLst>
            <pc:docMk/>
            <pc:sldMk cId="0" sldId="272"/>
            <ac:spMk id="8" creationId="{00000000-0000-0000-0000-000000000000}"/>
          </ac:spMkLst>
        </pc:spChg>
        <pc:spChg chg="mod">
          <ac:chgData name="Keng" userId="539ea334-cf73-458f-9e4b-83acb37fb6f5" providerId="ADAL" clId="{1F312830-EA43-4E7A-A6B4-A1DFAABB28A2}" dt="2022-10-29T02:55:38.523" v="806"/>
          <ac:spMkLst>
            <pc:docMk/>
            <pc:sldMk cId="0" sldId="272"/>
            <ac:spMk id="9" creationId="{00000000-0000-0000-0000-000000000000}"/>
          </ac:spMkLst>
        </pc:spChg>
        <pc:spChg chg="mod">
          <ac:chgData name="Keng" userId="539ea334-cf73-458f-9e4b-83acb37fb6f5" providerId="ADAL" clId="{1F312830-EA43-4E7A-A6B4-A1DFAABB28A2}" dt="2022-10-29T07:18:37.635" v="1903" actId="2711"/>
          <ac:spMkLst>
            <pc:docMk/>
            <pc:sldMk cId="0" sldId="272"/>
            <ac:spMk id="10" creationId="{00000000-0000-0000-0000-000000000000}"/>
          </ac:spMkLst>
        </pc:spChg>
        <pc:spChg chg="del mod">
          <ac:chgData name="Keng" userId="539ea334-cf73-458f-9e4b-83acb37fb6f5" providerId="ADAL" clId="{1F312830-EA43-4E7A-A6B4-A1DFAABB28A2}" dt="2022-10-29T03:20:39.287" v="1023" actId="478"/>
          <ac:spMkLst>
            <pc:docMk/>
            <pc:sldMk cId="0" sldId="272"/>
            <ac:spMk id="11" creationId="{00000000-0000-0000-0000-000000000000}"/>
          </ac:spMkLst>
        </pc:spChg>
        <pc:spChg chg="mod">
          <ac:chgData name="Keng" userId="539ea334-cf73-458f-9e4b-83acb37fb6f5" providerId="ADAL" clId="{1F312830-EA43-4E7A-A6B4-A1DFAABB28A2}" dt="2022-10-29T03:30:48.504" v="1053" actId="14100"/>
          <ac:spMkLst>
            <pc:docMk/>
            <pc:sldMk cId="0" sldId="272"/>
            <ac:spMk id="13" creationId="{00000000-0000-0000-0000-000000000000}"/>
          </ac:spMkLst>
        </pc:spChg>
      </pc:sldChg>
      <pc:sldChg chg="modSp mod">
        <pc:chgData name="Keng" userId="539ea334-cf73-458f-9e4b-83acb37fb6f5" providerId="ADAL" clId="{1F312830-EA43-4E7A-A6B4-A1DFAABB28A2}" dt="2022-10-29T07:21:13.366" v="1935" actId="255"/>
        <pc:sldMkLst>
          <pc:docMk/>
          <pc:sldMk cId="0" sldId="273"/>
        </pc:sldMkLst>
        <pc:spChg chg="mod">
          <ac:chgData name="Keng" userId="539ea334-cf73-458f-9e4b-83acb37fb6f5" providerId="ADAL" clId="{1F312830-EA43-4E7A-A6B4-A1DFAABB28A2}" dt="2022-10-29T07:19:06.271" v="1908" actId="1076"/>
          <ac:spMkLst>
            <pc:docMk/>
            <pc:sldMk cId="0" sldId="273"/>
            <ac:spMk id="2" creationId="{00000000-0000-0000-0000-000000000000}"/>
          </ac:spMkLst>
        </pc:spChg>
        <pc:spChg chg="mod">
          <ac:chgData name="Keng" userId="539ea334-cf73-458f-9e4b-83acb37fb6f5" providerId="ADAL" clId="{1F312830-EA43-4E7A-A6B4-A1DFAABB28A2}" dt="2022-10-29T07:21:13.366" v="1935" actId="255"/>
          <ac:spMkLst>
            <pc:docMk/>
            <pc:sldMk cId="0" sldId="273"/>
            <ac:spMk id="3" creationId="{00000000-0000-0000-0000-000000000000}"/>
          </ac:spMkLst>
        </pc:spChg>
      </pc:sldChg>
      <pc:sldChg chg="modSp mod">
        <pc:chgData name="Keng" userId="539ea334-cf73-458f-9e4b-83acb37fb6f5" providerId="ADAL" clId="{1F312830-EA43-4E7A-A6B4-A1DFAABB28A2}" dt="2022-10-29T07:22:47.078" v="1961" actId="1076"/>
        <pc:sldMkLst>
          <pc:docMk/>
          <pc:sldMk cId="0" sldId="274"/>
        </pc:sldMkLst>
        <pc:spChg chg="mod">
          <ac:chgData name="Keng" userId="539ea334-cf73-458f-9e4b-83acb37fb6f5" providerId="ADAL" clId="{1F312830-EA43-4E7A-A6B4-A1DFAABB28A2}" dt="2022-10-29T07:21:43.115" v="1937" actId="1076"/>
          <ac:spMkLst>
            <pc:docMk/>
            <pc:sldMk cId="0" sldId="274"/>
            <ac:spMk id="2" creationId="{00000000-0000-0000-0000-000000000000}"/>
          </ac:spMkLst>
        </pc:spChg>
        <pc:spChg chg="mod">
          <ac:chgData name="Keng" userId="539ea334-cf73-458f-9e4b-83acb37fb6f5" providerId="ADAL" clId="{1F312830-EA43-4E7A-A6B4-A1DFAABB28A2}" dt="2022-10-29T07:22:47.078" v="1961" actId="1076"/>
          <ac:spMkLst>
            <pc:docMk/>
            <pc:sldMk cId="0" sldId="274"/>
            <ac:spMk id="3" creationId="{00000000-0000-0000-0000-000000000000}"/>
          </ac:spMkLst>
        </pc:spChg>
      </pc:sldChg>
      <pc:sldChg chg="modSp mod">
        <pc:chgData name="Keng" userId="539ea334-cf73-458f-9e4b-83acb37fb6f5" providerId="ADAL" clId="{1F312830-EA43-4E7A-A6B4-A1DFAABB28A2}" dt="2022-10-29T07:22:54.398" v="1962" actId="1076"/>
        <pc:sldMkLst>
          <pc:docMk/>
          <pc:sldMk cId="0" sldId="275"/>
        </pc:sldMkLst>
        <pc:spChg chg="mod">
          <ac:chgData name="Keng" userId="539ea334-cf73-458f-9e4b-83acb37fb6f5" providerId="ADAL" clId="{1F312830-EA43-4E7A-A6B4-A1DFAABB28A2}" dt="2022-10-29T07:22:54.398" v="1962" actId="1076"/>
          <ac:spMkLst>
            <pc:docMk/>
            <pc:sldMk cId="0" sldId="275"/>
            <ac:spMk id="2" creationId="{00000000-0000-0000-0000-000000000000}"/>
          </ac:spMkLst>
        </pc:spChg>
      </pc:sldChg>
      <pc:sldChg chg="delSp modSp mod">
        <pc:chgData name="Keng" userId="539ea334-cf73-458f-9e4b-83acb37fb6f5" providerId="ADAL" clId="{1F312830-EA43-4E7A-A6B4-A1DFAABB28A2}" dt="2022-10-29T07:26:43.342" v="1995" actId="5793"/>
        <pc:sldMkLst>
          <pc:docMk/>
          <pc:sldMk cId="0" sldId="276"/>
        </pc:sldMkLst>
        <pc:spChg chg="mod">
          <ac:chgData name="Keng" userId="539ea334-cf73-458f-9e4b-83acb37fb6f5" providerId="ADAL" clId="{1F312830-EA43-4E7A-A6B4-A1DFAABB28A2}" dt="2022-10-29T07:23:48.958" v="1966" actId="1076"/>
          <ac:spMkLst>
            <pc:docMk/>
            <pc:sldMk cId="0" sldId="276"/>
            <ac:spMk id="2" creationId="{00000000-0000-0000-0000-000000000000}"/>
          </ac:spMkLst>
        </pc:spChg>
        <pc:spChg chg="mod">
          <ac:chgData name="Keng" userId="539ea334-cf73-458f-9e4b-83acb37fb6f5" providerId="ADAL" clId="{1F312830-EA43-4E7A-A6B4-A1DFAABB28A2}" dt="2022-10-29T07:26:43.342" v="1995" actId="5793"/>
          <ac:spMkLst>
            <pc:docMk/>
            <pc:sldMk cId="0" sldId="276"/>
            <ac:spMk id="3" creationId="{00000000-0000-0000-0000-000000000000}"/>
          </ac:spMkLst>
        </pc:spChg>
        <pc:spChg chg="del mod">
          <ac:chgData name="Keng" userId="539ea334-cf73-458f-9e4b-83acb37fb6f5" providerId="ADAL" clId="{1F312830-EA43-4E7A-A6B4-A1DFAABB28A2}" dt="2022-10-29T07:24:39.399" v="1978" actId="478"/>
          <ac:spMkLst>
            <pc:docMk/>
            <pc:sldMk cId="0" sldId="276"/>
            <ac:spMk id="4" creationId="{00000000-0000-0000-0000-000000000000}"/>
          </ac:spMkLst>
        </pc:spChg>
      </pc:sldChg>
      <pc:sldChg chg="modSp mod">
        <pc:chgData name="Keng" userId="539ea334-cf73-458f-9e4b-83acb37fb6f5" providerId="ADAL" clId="{1F312830-EA43-4E7A-A6B4-A1DFAABB28A2}" dt="2022-10-29T07:27:02.346" v="1999" actId="14100"/>
        <pc:sldMkLst>
          <pc:docMk/>
          <pc:sldMk cId="0" sldId="277"/>
        </pc:sldMkLst>
        <pc:spChg chg="mod">
          <ac:chgData name="Keng" userId="539ea334-cf73-458f-9e4b-83acb37fb6f5" providerId="ADAL" clId="{1F312830-EA43-4E7A-A6B4-A1DFAABB28A2}" dt="2022-10-29T02:55:38.523" v="806"/>
          <ac:spMkLst>
            <pc:docMk/>
            <pc:sldMk cId="0" sldId="277"/>
            <ac:spMk id="2" creationId="{00000000-0000-0000-0000-000000000000}"/>
          </ac:spMkLst>
        </pc:spChg>
        <pc:spChg chg="mod">
          <ac:chgData name="Keng" userId="539ea334-cf73-458f-9e4b-83acb37fb6f5" providerId="ADAL" clId="{1F312830-EA43-4E7A-A6B4-A1DFAABB28A2}" dt="2022-10-29T02:55:38.523" v="806"/>
          <ac:spMkLst>
            <pc:docMk/>
            <pc:sldMk cId="0" sldId="277"/>
            <ac:spMk id="4" creationId="{00000000-0000-0000-0000-000000000000}"/>
          </ac:spMkLst>
        </pc:spChg>
        <pc:spChg chg="mod">
          <ac:chgData name="Keng" userId="539ea334-cf73-458f-9e4b-83acb37fb6f5" providerId="ADAL" clId="{1F312830-EA43-4E7A-A6B4-A1DFAABB28A2}" dt="2022-10-29T07:27:02.346" v="1999" actId="14100"/>
          <ac:spMkLst>
            <pc:docMk/>
            <pc:sldMk cId="0" sldId="277"/>
            <ac:spMk id="5" creationId="{00000000-0000-0000-0000-000000000000}"/>
          </ac:spMkLst>
        </pc:spChg>
      </pc:sldChg>
      <pc:sldChg chg="delSp modSp mod">
        <pc:chgData name="Keng" userId="539ea334-cf73-458f-9e4b-83acb37fb6f5" providerId="ADAL" clId="{1F312830-EA43-4E7A-A6B4-A1DFAABB28A2}" dt="2022-10-29T07:29:38.270" v="2021" actId="14100"/>
        <pc:sldMkLst>
          <pc:docMk/>
          <pc:sldMk cId="0" sldId="278"/>
        </pc:sldMkLst>
        <pc:spChg chg="del mod">
          <ac:chgData name="Keng" userId="539ea334-cf73-458f-9e4b-83acb37fb6f5" providerId="ADAL" clId="{1F312830-EA43-4E7A-A6B4-A1DFAABB28A2}" dt="2022-10-29T07:27:32.148" v="2003" actId="478"/>
          <ac:spMkLst>
            <pc:docMk/>
            <pc:sldMk cId="0" sldId="278"/>
            <ac:spMk id="2" creationId="{00000000-0000-0000-0000-000000000000}"/>
          </ac:spMkLst>
        </pc:spChg>
        <pc:spChg chg="mod">
          <ac:chgData name="Keng" userId="539ea334-cf73-458f-9e4b-83acb37fb6f5" providerId="ADAL" clId="{1F312830-EA43-4E7A-A6B4-A1DFAABB28A2}" dt="2022-10-29T07:28:55.298" v="2015" actId="14100"/>
          <ac:spMkLst>
            <pc:docMk/>
            <pc:sldMk cId="0" sldId="278"/>
            <ac:spMk id="4" creationId="{00000000-0000-0000-0000-000000000000}"/>
          </ac:spMkLst>
        </pc:spChg>
        <pc:spChg chg="mod">
          <ac:chgData name="Keng" userId="539ea334-cf73-458f-9e4b-83acb37fb6f5" providerId="ADAL" clId="{1F312830-EA43-4E7A-A6B4-A1DFAABB28A2}" dt="2022-10-29T07:29:38.270" v="2021" actId="14100"/>
          <ac:spMkLst>
            <pc:docMk/>
            <pc:sldMk cId="0" sldId="278"/>
            <ac:spMk id="5" creationId="{00000000-0000-0000-0000-000000000000}"/>
          </ac:spMkLst>
        </pc:spChg>
        <pc:spChg chg="mod">
          <ac:chgData name="Keng" userId="539ea334-cf73-458f-9e4b-83acb37fb6f5" providerId="ADAL" clId="{1F312830-EA43-4E7A-A6B4-A1DFAABB28A2}" dt="2022-10-29T07:29:25.043" v="2020" actId="179"/>
          <ac:spMkLst>
            <pc:docMk/>
            <pc:sldMk cId="0" sldId="278"/>
            <ac:spMk id="6" creationId="{00000000-0000-0000-0000-000000000000}"/>
          </ac:spMkLst>
        </pc:spChg>
      </pc:sldChg>
      <pc:sldChg chg="delSp modSp mod">
        <pc:chgData name="Keng" userId="539ea334-cf73-458f-9e4b-83acb37fb6f5" providerId="ADAL" clId="{1F312830-EA43-4E7A-A6B4-A1DFAABB28A2}" dt="2022-10-29T07:30:06.993" v="2027" actId="1076"/>
        <pc:sldMkLst>
          <pc:docMk/>
          <pc:sldMk cId="0" sldId="279"/>
        </pc:sldMkLst>
        <pc:spChg chg="del mod">
          <ac:chgData name="Keng" userId="539ea334-cf73-458f-9e4b-83acb37fb6f5" providerId="ADAL" clId="{1F312830-EA43-4E7A-A6B4-A1DFAABB28A2}" dt="2022-10-29T07:30:03.536" v="2026" actId="478"/>
          <ac:spMkLst>
            <pc:docMk/>
            <pc:sldMk cId="0" sldId="279"/>
            <ac:spMk id="2" creationId="{00000000-0000-0000-0000-000000000000}"/>
          </ac:spMkLst>
        </pc:spChg>
        <pc:spChg chg="mod">
          <ac:chgData name="Keng" userId="539ea334-cf73-458f-9e4b-83acb37fb6f5" providerId="ADAL" clId="{1F312830-EA43-4E7A-A6B4-A1DFAABB28A2}" dt="2022-10-29T07:30:06.993" v="2027" actId="1076"/>
          <ac:spMkLst>
            <pc:docMk/>
            <pc:sldMk cId="0" sldId="279"/>
            <ac:spMk id="4" creationId="{00000000-0000-0000-0000-000000000000}"/>
          </ac:spMkLst>
        </pc:spChg>
      </pc:sldChg>
      <pc:sldChg chg="modSp del">
        <pc:chgData name="Keng" userId="539ea334-cf73-458f-9e4b-83acb37fb6f5" providerId="ADAL" clId="{1F312830-EA43-4E7A-A6B4-A1DFAABB28A2}" dt="2022-10-29T07:30:45.444" v="2028" actId="47"/>
        <pc:sldMkLst>
          <pc:docMk/>
          <pc:sldMk cId="0" sldId="280"/>
        </pc:sldMkLst>
        <pc:spChg chg="mod">
          <ac:chgData name="Keng" userId="539ea334-cf73-458f-9e4b-83acb37fb6f5" providerId="ADAL" clId="{1F312830-EA43-4E7A-A6B4-A1DFAABB28A2}" dt="2022-10-29T02:55:38.523" v="806"/>
          <ac:spMkLst>
            <pc:docMk/>
            <pc:sldMk cId="0" sldId="280"/>
            <ac:spMk id="2" creationId="{00000000-0000-0000-0000-000000000000}"/>
          </ac:spMkLst>
        </pc:spChg>
        <pc:spChg chg="mod">
          <ac:chgData name="Keng" userId="539ea334-cf73-458f-9e4b-83acb37fb6f5" providerId="ADAL" clId="{1F312830-EA43-4E7A-A6B4-A1DFAABB28A2}" dt="2022-10-29T02:55:38.523" v="806"/>
          <ac:spMkLst>
            <pc:docMk/>
            <pc:sldMk cId="0" sldId="280"/>
            <ac:spMk id="4" creationId="{00000000-0000-0000-0000-000000000000}"/>
          </ac:spMkLst>
        </pc:spChg>
        <pc:spChg chg="mod">
          <ac:chgData name="Keng" userId="539ea334-cf73-458f-9e4b-83acb37fb6f5" providerId="ADAL" clId="{1F312830-EA43-4E7A-A6B4-A1DFAABB28A2}" dt="2022-10-29T02:55:38.523" v="806"/>
          <ac:spMkLst>
            <pc:docMk/>
            <pc:sldMk cId="0" sldId="280"/>
            <ac:spMk id="5" creationId="{00000000-0000-0000-0000-000000000000}"/>
          </ac:spMkLst>
        </pc:spChg>
        <pc:spChg chg="mod">
          <ac:chgData name="Keng" userId="539ea334-cf73-458f-9e4b-83acb37fb6f5" providerId="ADAL" clId="{1F312830-EA43-4E7A-A6B4-A1DFAABB28A2}" dt="2022-10-29T02:55:38.523" v="806"/>
          <ac:spMkLst>
            <pc:docMk/>
            <pc:sldMk cId="0" sldId="280"/>
            <ac:spMk id="6" creationId="{00000000-0000-0000-0000-000000000000}"/>
          </ac:spMkLst>
        </pc:spChg>
        <pc:spChg chg="mod">
          <ac:chgData name="Keng" userId="539ea334-cf73-458f-9e4b-83acb37fb6f5" providerId="ADAL" clId="{1F312830-EA43-4E7A-A6B4-A1DFAABB28A2}" dt="2022-10-29T02:55:38.523" v="806"/>
          <ac:spMkLst>
            <pc:docMk/>
            <pc:sldMk cId="0" sldId="280"/>
            <ac:spMk id="7" creationId="{00000000-0000-0000-0000-000000000000}"/>
          </ac:spMkLst>
        </pc:spChg>
        <pc:spChg chg="mod">
          <ac:chgData name="Keng" userId="539ea334-cf73-458f-9e4b-83acb37fb6f5" providerId="ADAL" clId="{1F312830-EA43-4E7A-A6B4-A1DFAABB28A2}" dt="2022-10-29T02:55:38.523" v="806"/>
          <ac:spMkLst>
            <pc:docMk/>
            <pc:sldMk cId="0" sldId="280"/>
            <ac:spMk id="8" creationId="{00000000-0000-0000-0000-000000000000}"/>
          </ac:spMkLst>
        </pc:spChg>
      </pc:sldChg>
      <pc:sldChg chg="addSp delSp modSp mod">
        <pc:chgData name="Keng" userId="539ea334-cf73-458f-9e4b-83acb37fb6f5" providerId="ADAL" clId="{1F312830-EA43-4E7A-A6B4-A1DFAABB28A2}" dt="2022-10-29T07:42:14.720" v="2113" actId="1076"/>
        <pc:sldMkLst>
          <pc:docMk/>
          <pc:sldMk cId="0" sldId="281"/>
        </pc:sldMkLst>
        <pc:spChg chg="del mod">
          <ac:chgData name="Keng" userId="539ea334-cf73-458f-9e4b-83acb37fb6f5" providerId="ADAL" clId="{1F312830-EA43-4E7A-A6B4-A1DFAABB28A2}" dt="2022-10-29T07:33:09.029" v="2045" actId="478"/>
          <ac:spMkLst>
            <pc:docMk/>
            <pc:sldMk cId="0" sldId="281"/>
            <ac:spMk id="2" creationId="{00000000-0000-0000-0000-000000000000}"/>
          </ac:spMkLst>
        </pc:spChg>
        <pc:spChg chg="del mod">
          <ac:chgData name="Keng" userId="539ea334-cf73-458f-9e4b-83acb37fb6f5" providerId="ADAL" clId="{1F312830-EA43-4E7A-A6B4-A1DFAABB28A2}" dt="2022-10-29T07:33:25.677" v="2051" actId="478"/>
          <ac:spMkLst>
            <pc:docMk/>
            <pc:sldMk cId="0" sldId="281"/>
            <ac:spMk id="3" creationId="{00000000-0000-0000-0000-000000000000}"/>
          </ac:spMkLst>
        </pc:spChg>
        <pc:spChg chg="mod">
          <ac:chgData name="Keng" userId="539ea334-cf73-458f-9e4b-83acb37fb6f5" providerId="ADAL" clId="{1F312830-EA43-4E7A-A6B4-A1DFAABB28A2}" dt="2022-10-29T07:42:14.720" v="2113" actId="1076"/>
          <ac:spMkLst>
            <pc:docMk/>
            <pc:sldMk cId="0" sldId="281"/>
            <ac:spMk id="4" creationId="{00000000-0000-0000-0000-000000000000}"/>
          </ac:spMkLst>
        </pc:spChg>
        <pc:spChg chg="del mod">
          <ac:chgData name="Keng" userId="539ea334-cf73-458f-9e4b-83acb37fb6f5" providerId="ADAL" clId="{1F312830-EA43-4E7A-A6B4-A1DFAABB28A2}" dt="2022-10-29T07:41:17.170" v="2077" actId="478"/>
          <ac:spMkLst>
            <pc:docMk/>
            <pc:sldMk cId="0" sldId="281"/>
            <ac:spMk id="5" creationId="{00000000-0000-0000-0000-000000000000}"/>
          </ac:spMkLst>
        </pc:spChg>
        <pc:spChg chg="mod">
          <ac:chgData name="Keng" userId="539ea334-cf73-458f-9e4b-83acb37fb6f5" providerId="ADAL" clId="{1F312830-EA43-4E7A-A6B4-A1DFAABB28A2}" dt="2022-10-29T07:35:02.071" v="2059" actId="255"/>
          <ac:spMkLst>
            <pc:docMk/>
            <pc:sldMk cId="0" sldId="281"/>
            <ac:spMk id="6" creationId="{00000000-0000-0000-0000-000000000000}"/>
          </ac:spMkLst>
        </pc:spChg>
        <pc:spChg chg="del mod">
          <ac:chgData name="Keng" userId="539ea334-cf73-458f-9e4b-83acb37fb6f5" providerId="ADAL" clId="{1F312830-EA43-4E7A-A6B4-A1DFAABB28A2}" dt="2022-10-29T07:33:22.371" v="2050" actId="478"/>
          <ac:spMkLst>
            <pc:docMk/>
            <pc:sldMk cId="0" sldId="281"/>
            <ac:spMk id="7" creationId="{00000000-0000-0000-0000-000000000000}"/>
          </ac:spMkLst>
        </pc:spChg>
        <pc:spChg chg="del mod">
          <ac:chgData name="Keng" userId="539ea334-cf73-458f-9e4b-83acb37fb6f5" providerId="ADAL" clId="{1F312830-EA43-4E7A-A6B4-A1DFAABB28A2}" dt="2022-10-29T07:33:21.421" v="2049" actId="478"/>
          <ac:spMkLst>
            <pc:docMk/>
            <pc:sldMk cId="0" sldId="281"/>
            <ac:spMk id="8" creationId="{00000000-0000-0000-0000-000000000000}"/>
          </ac:spMkLst>
        </pc:spChg>
        <pc:spChg chg="del mod">
          <ac:chgData name="Keng" userId="539ea334-cf73-458f-9e4b-83acb37fb6f5" providerId="ADAL" clId="{1F312830-EA43-4E7A-A6B4-A1DFAABB28A2}" dt="2022-10-29T07:33:12.769" v="2046" actId="478"/>
          <ac:spMkLst>
            <pc:docMk/>
            <pc:sldMk cId="0" sldId="281"/>
            <ac:spMk id="9" creationId="{00000000-0000-0000-0000-000000000000}"/>
          </ac:spMkLst>
        </pc:spChg>
        <pc:spChg chg="mod">
          <ac:chgData name="Keng" userId="539ea334-cf73-458f-9e4b-83acb37fb6f5" providerId="ADAL" clId="{1F312830-EA43-4E7A-A6B4-A1DFAABB28A2}" dt="2022-10-29T07:37:10.692" v="2070" actId="1076"/>
          <ac:spMkLst>
            <pc:docMk/>
            <pc:sldMk cId="0" sldId="281"/>
            <ac:spMk id="10" creationId="{00000000-0000-0000-0000-000000000000}"/>
          </ac:spMkLst>
        </pc:spChg>
        <pc:spChg chg="del mod">
          <ac:chgData name="Keng" userId="539ea334-cf73-458f-9e4b-83acb37fb6f5" providerId="ADAL" clId="{1F312830-EA43-4E7A-A6B4-A1DFAABB28A2}" dt="2022-10-29T07:32:35.284" v="2040" actId="478"/>
          <ac:spMkLst>
            <pc:docMk/>
            <pc:sldMk cId="0" sldId="281"/>
            <ac:spMk id="11" creationId="{00000000-0000-0000-0000-000000000000}"/>
          </ac:spMkLst>
        </pc:spChg>
        <pc:picChg chg="add del mod">
          <ac:chgData name="Keng" userId="539ea334-cf73-458f-9e4b-83acb37fb6f5" providerId="ADAL" clId="{1F312830-EA43-4E7A-A6B4-A1DFAABB28A2}" dt="2022-10-29T07:36:52.310" v="2063"/>
          <ac:picMkLst>
            <pc:docMk/>
            <pc:sldMk cId="0" sldId="281"/>
            <ac:picMk id="12" creationId="{2F80E6D2-86ED-E2FB-7BA4-82E6635FD1BF}"/>
          </ac:picMkLst>
        </pc:picChg>
        <pc:picChg chg="add mod">
          <ac:chgData name="Keng" userId="539ea334-cf73-458f-9e4b-83acb37fb6f5" providerId="ADAL" clId="{1F312830-EA43-4E7A-A6B4-A1DFAABB28A2}" dt="2022-10-29T07:37:18.228" v="2072" actId="1076"/>
          <ac:picMkLst>
            <pc:docMk/>
            <pc:sldMk cId="0" sldId="281"/>
            <ac:picMk id="13" creationId="{9E89D58C-C89F-2C0B-9948-75567311C374}"/>
          </ac:picMkLst>
        </pc:picChg>
        <pc:picChg chg="add mod">
          <ac:chgData name="Keng" userId="539ea334-cf73-458f-9e4b-83acb37fb6f5" providerId="ADAL" clId="{1F312830-EA43-4E7A-A6B4-A1DFAABB28A2}" dt="2022-10-29T07:37:15.941" v="2071" actId="1076"/>
          <ac:picMkLst>
            <pc:docMk/>
            <pc:sldMk cId="0" sldId="281"/>
            <ac:picMk id="14" creationId="{EEC0B21D-35C3-0EAF-0254-114927B2DEA0}"/>
          </ac:picMkLst>
        </pc:picChg>
      </pc:sldChg>
      <pc:sldChg chg="modSp mod">
        <pc:chgData name="Keng" userId="539ea334-cf73-458f-9e4b-83acb37fb6f5" providerId="ADAL" clId="{1F312830-EA43-4E7A-A6B4-A1DFAABB28A2}" dt="2022-10-29T07:43:51.329" v="2132" actId="1076"/>
        <pc:sldMkLst>
          <pc:docMk/>
          <pc:sldMk cId="0" sldId="282"/>
        </pc:sldMkLst>
        <pc:spChg chg="mod">
          <ac:chgData name="Keng" userId="539ea334-cf73-458f-9e4b-83acb37fb6f5" providerId="ADAL" clId="{1F312830-EA43-4E7A-A6B4-A1DFAABB28A2}" dt="2022-10-29T07:43:51.329" v="2132" actId="1076"/>
          <ac:spMkLst>
            <pc:docMk/>
            <pc:sldMk cId="0" sldId="282"/>
            <ac:spMk id="2" creationId="{00000000-0000-0000-0000-000000000000}"/>
          </ac:spMkLst>
        </pc:spChg>
        <pc:spChg chg="mod">
          <ac:chgData name="Keng" userId="539ea334-cf73-458f-9e4b-83acb37fb6f5" providerId="ADAL" clId="{1F312830-EA43-4E7A-A6B4-A1DFAABB28A2}" dt="2022-10-29T07:42:57.518" v="2120" actId="6549"/>
          <ac:spMkLst>
            <pc:docMk/>
            <pc:sldMk cId="0" sldId="282"/>
            <ac:spMk id="3" creationId="{00000000-0000-0000-0000-000000000000}"/>
          </ac:spMkLst>
        </pc:spChg>
        <pc:spChg chg="mod">
          <ac:chgData name="Keng" userId="539ea334-cf73-458f-9e4b-83acb37fb6f5" providerId="ADAL" clId="{1F312830-EA43-4E7A-A6B4-A1DFAABB28A2}" dt="2022-10-29T02:55:38.523" v="806"/>
          <ac:spMkLst>
            <pc:docMk/>
            <pc:sldMk cId="0" sldId="282"/>
            <ac:spMk id="4" creationId="{00000000-0000-0000-0000-000000000000}"/>
          </ac:spMkLst>
        </pc:spChg>
        <pc:spChg chg="mod">
          <ac:chgData name="Keng" userId="539ea334-cf73-458f-9e4b-83acb37fb6f5" providerId="ADAL" clId="{1F312830-EA43-4E7A-A6B4-A1DFAABB28A2}" dt="2022-10-29T02:55:38.523" v="806"/>
          <ac:spMkLst>
            <pc:docMk/>
            <pc:sldMk cId="0" sldId="282"/>
            <ac:spMk id="5" creationId="{00000000-0000-0000-0000-000000000000}"/>
          </ac:spMkLst>
        </pc:spChg>
      </pc:sldChg>
      <pc:sldChg chg="addSp delSp modSp mod">
        <pc:chgData name="Keng" userId="539ea334-cf73-458f-9e4b-83acb37fb6f5" providerId="ADAL" clId="{1F312830-EA43-4E7A-A6B4-A1DFAABB28A2}" dt="2022-10-29T07:59:27.461" v="2191" actId="14100"/>
        <pc:sldMkLst>
          <pc:docMk/>
          <pc:sldMk cId="0" sldId="283"/>
        </pc:sldMkLst>
        <pc:spChg chg="del mod">
          <ac:chgData name="Keng" userId="539ea334-cf73-458f-9e4b-83acb37fb6f5" providerId="ADAL" clId="{1F312830-EA43-4E7A-A6B4-A1DFAABB28A2}" dt="2022-10-29T07:44:37.288" v="2136" actId="478"/>
          <ac:spMkLst>
            <pc:docMk/>
            <pc:sldMk cId="0" sldId="283"/>
            <ac:spMk id="3" creationId="{00000000-0000-0000-0000-000000000000}"/>
          </ac:spMkLst>
        </pc:spChg>
        <pc:spChg chg="mod ord">
          <ac:chgData name="Keng" userId="539ea334-cf73-458f-9e4b-83acb37fb6f5" providerId="ADAL" clId="{1F312830-EA43-4E7A-A6B4-A1DFAABB28A2}" dt="2022-10-29T07:59:12.615" v="2190" actId="167"/>
          <ac:spMkLst>
            <pc:docMk/>
            <pc:sldMk cId="0" sldId="283"/>
            <ac:spMk id="4" creationId="{00000000-0000-0000-0000-000000000000}"/>
          </ac:spMkLst>
        </pc:spChg>
        <pc:spChg chg="mod">
          <ac:chgData name="Keng" userId="539ea334-cf73-458f-9e4b-83acb37fb6f5" providerId="ADAL" clId="{1F312830-EA43-4E7A-A6B4-A1DFAABB28A2}" dt="2022-10-29T07:59:27.461" v="2191" actId="14100"/>
          <ac:spMkLst>
            <pc:docMk/>
            <pc:sldMk cId="0" sldId="283"/>
            <ac:spMk id="5" creationId="{00000000-0000-0000-0000-000000000000}"/>
          </ac:spMkLst>
        </pc:spChg>
        <pc:spChg chg="mod">
          <ac:chgData name="Keng" userId="539ea334-cf73-458f-9e4b-83acb37fb6f5" providerId="ADAL" clId="{1F312830-EA43-4E7A-A6B4-A1DFAABB28A2}" dt="2022-10-29T07:47:22.964" v="2155" actId="1076"/>
          <ac:spMkLst>
            <pc:docMk/>
            <pc:sldMk cId="0" sldId="283"/>
            <ac:spMk id="6" creationId="{00000000-0000-0000-0000-000000000000}"/>
          </ac:spMkLst>
        </pc:spChg>
        <pc:spChg chg="mod">
          <ac:chgData name="Keng" userId="539ea334-cf73-458f-9e4b-83acb37fb6f5" providerId="ADAL" clId="{1F312830-EA43-4E7A-A6B4-A1DFAABB28A2}" dt="2022-10-29T07:53:34.015" v="2162" actId="1076"/>
          <ac:spMkLst>
            <pc:docMk/>
            <pc:sldMk cId="0" sldId="283"/>
            <ac:spMk id="7" creationId="{00000000-0000-0000-0000-000000000000}"/>
          </ac:spMkLst>
        </pc:spChg>
        <pc:spChg chg="mod">
          <ac:chgData name="Keng" userId="539ea334-cf73-458f-9e4b-83acb37fb6f5" providerId="ADAL" clId="{1F312830-EA43-4E7A-A6B4-A1DFAABB28A2}" dt="2022-10-29T07:47:55.357" v="2158" actId="14100"/>
          <ac:spMkLst>
            <pc:docMk/>
            <pc:sldMk cId="0" sldId="283"/>
            <ac:spMk id="8" creationId="{00000000-0000-0000-0000-000000000000}"/>
          </ac:spMkLst>
        </pc:spChg>
        <pc:spChg chg="add mod ord">
          <ac:chgData name="Keng" userId="539ea334-cf73-458f-9e4b-83acb37fb6f5" providerId="ADAL" clId="{1F312830-EA43-4E7A-A6B4-A1DFAABB28A2}" dt="2022-10-29T07:59:06.983" v="2189" actId="167"/>
          <ac:spMkLst>
            <pc:docMk/>
            <pc:sldMk cId="0" sldId="283"/>
            <ac:spMk id="11" creationId="{FD0EFD07-7FD5-C820-629C-C1ADB08DFA2F}"/>
          </ac:spMkLst>
        </pc:spChg>
        <pc:picChg chg="add mod ord">
          <ac:chgData name="Keng" userId="539ea334-cf73-458f-9e4b-83acb37fb6f5" providerId="ADAL" clId="{1F312830-EA43-4E7A-A6B4-A1DFAABB28A2}" dt="2022-10-29T07:54:19.418" v="2167" actId="1076"/>
          <ac:picMkLst>
            <pc:docMk/>
            <pc:sldMk cId="0" sldId="283"/>
            <ac:picMk id="2" creationId="{62BDE8A1-81DA-5E24-10D3-C0CAA1680E23}"/>
          </ac:picMkLst>
        </pc:picChg>
        <pc:picChg chg="add mod ord">
          <ac:chgData name="Keng" userId="539ea334-cf73-458f-9e4b-83acb37fb6f5" providerId="ADAL" clId="{1F312830-EA43-4E7A-A6B4-A1DFAABB28A2}" dt="2022-10-29T07:47:35.437" v="2156" actId="167"/>
          <ac:picMkLst>
            <pc:docMk/>
            <pc:sldMk cId="0" sldId="283"/>
            <ac:picMk id="9" creationId="{63A7B1E9-3501-88B1-4273-313D5E2D5C0A}"/>
          </ac:picMkLst>
        </pc:picChg>
        <pc:picChg chg="add mod ord">
          <ac:chgData name="Keng" userId="539ea334-cf73-458f-9e4b-83acb37fb6f5" providerId="ADAL" clId="{1F312830-EA43-4E7A-A6B4-A1DFAABB28A2}" dt="2022-10-29T07:54:10.481" v="2166" actId="1076"/>
          <ac:picMkLst>
            <pc:docMk/>
            <pc:sldMk cId="0" sldId="283"/>
            <ac:picMk id="10" creationId="{F5213CC0-570C-F78C-746B-40A3F4AAA16E}"/>
          </ac:picMkLst>
        </pc:picChg>
      </pc:sldChg>
      <pc:sldChg chg="modSp mod">
        <pc:chgData name="Keng" userId="539ea334-cf73-458f-9e4b-83acb37fb6f5" providerId="ADAL" clId="{1F312830-EA43-4E7A-A6B4-A1DFAABB28A2}" dt="2022-10-29T07:57:36.082" v="2184" actId="14100"/>
        <pc:sldMkLst>
          <pc:docMk/>
          <pc:sldMk cId="0" sldId="284"/>
        </pc:sldMkLst>
        <pc:spChg chg="mod">
          <ac:chgData name="Keng" userId="539ea334-cf73-458f-9e4b-83acb37fb6f5" providerId="ADAL" clId="{1F312830-EA43-4E7A-A6B4-A1DFAABB28A2}" dt="2022-10-29T02:55:38.523" v="806"/>
          <ac:spMkLst>
            <pc:docMk/>
            <pc:sldMk cId="0" sldId="284"/>
            <ac:spMk id="2" creationId="{00000000-0000-0000-0000-000000000000}"/>
          </ac:spMkLst>
        </pc:spChg>
        <pc:spChg chg="mod">
          <ac:chgData name="Keng" userId="539ea334-cf73-458f-9e4b-83acb37fb6f5" providerId="ADAL" clId="{1F312830-EA43-4E7A-A6B4-A1DFAABB28A2}" dt="2022-10-29T07:57:36.082" v="2184" actId="14100"/>
          <ac:spMkLst>
            <pc:docMk/>
            <pc:sldMk cId="0" sldId="284"/>
            <ac:spMk id="3" creationId="{00000000-0000-0000-0000-000000000000}"/>
          </ac:spMkLst>
        </pc:spChg>
      </pc:sldChg>
      <pc:sldChg chg="addSp delSp modSp mod">
        <pc:chgData name="Keng" userId="539ea334-cf73-458f-9e4b-83acb37fb6f5" providerId="ADAL" clId="{1F312830-EA43-4E7A-A6B4-A1DFAABB28A2}" dt="2022-10-29T08:17:41.968" v="2334" actId="14100"/>
        <pc:sldMkLst>
          <pc:docMk/>
          <pc:sldMk cId="0" sldId="285"/>
        </pc:sldMkLst>
        <pc:spChg chg="del mod">
          <ac:chgData name="Keng" userId="539ea334-cf73-458f-9e4b-83acb37fb6f5" providerId="ADAL" clId="{1F312830-EA43-4E7A-A6B4-A1DFAABB28A2}" dt="2022-10-29T08:00:01.802" v="2197" actId="478"/>
          <ac:spMkLst>
            <pc:docMk/>
            <pc:sldMk cId="0" sldId="285"/>
            <ac:spMk id="2" creationId="{00000000-0000-0000-0000-000000000000}"/>
          </ac:spMkLst>
        </pc:spChg>
        <pc:spChg chg="del mod">
          <ac:chgData name="Keng" userId="539ea334-cf73-458f-9e4b-83acb37fb6f5" providerId="ADAL" clId="{1F312830-EA43-4E7A-A6B4-A1DFAABB28A2}" dt="2022-10-29T08:14:38.400" v="2327" actId="478"/>
          <ac:spMkLst>
            <pc:docMk/>
            <pc:sldMk cId="0" sldId="285"/>
            <ac:spMk id="3" creationId="{00000000-0000-0000-0000-000000000000}"/>
          </ac:spMkLst>
        </pc:spChg>
        <pc:spChg chg="mod">
          <ac:chgData name="Keng" userId="539ea334-cf73-458f-9e4b-83acb37fb6f5" providerId="ADAL" clId="{1F312830-EA43-4E7A-A6B4-A1DFAABB28A2}" dt="2022-10-29T08:14:02.954" v="2322" actId="1076"/>
          <ac:spMkLst>
            <pc:docMk/>
            <pc:sldMk cId="0" sldId="285"/>
            <ac:spMk id="4" creationId="{00000000-0000-0000-0000-000000000000}"/>
          </ac:spMkLst>
        </pc:spChg>
        <pc:spChg chg="del mod">
          <ac:chgData name="Keng" userId="539ea334-cf73-458f-9e4b-83acb37fb6f5" providerId="ADAL" clId="{1F312830-EA43-4E7A-A6B4-A1DFAABB28A2}" dt="2022-10-29T08:07:17.187" v="2287" actId="478"/>
          <ac:spMkLst>
            <pc:docMk/>
            <pc:sldMk cId="0" sldId="285"/>
            <ac:spMk id="5" creationId="{00000000-0000-0000-0000-000000000000}"/>
          </ac:spMkLst>
        </pc:spChg>
        <pc:spChg chg="mod">
          <ac:chgData name="Keng" userId="539ea334-cf73-458f-9e4b-83acb37fb6f5" providerId="ADAL" clId="{1F312830-EA43-4E7A-A6B4-A1DFAABB28A2}" dt="2022-10-29T08:14:33.296" v="2326" actId="1076"/>
          <ac:spMkLst>
            <pc:docMk/>
            <pc:sldMk cId="0" sldId="285"/>
            <ac:spMk id="6" creationId="{00000000-0000-0000-0000-000000000000}"/>
          </ac:spMkLst>
        </pc:spChg>
        <pc:spChg chg="add mod">
          <ac:chgData name="Keng" userId="539ea334-cf73-458f-9e4b-83acb37fb6f5" providerId="ADAL" clId="{1F312830-EA43-4E7A-A6B4-A1DFAABB28A2}" dt="2022-10-29T08:17:21.118" v="2331" actId="6549"/>
          <ac:spMkLst>
            <pc:docMk/>
            <pc:sldMk cId="0" sldId="285"/>
            <ac:spMk id="8" creationId="{28E4AD7E-FA0B-611B-5AC7-53D72A627E22}"/>
          </ac:spMkLst>
        </pc:spChg>
        <pc:spChg chg="add del mod">
          <ac:chgData name="Keng" userId="539ea334-cf73-458f-9e4b-83acb37fb6f5" providerId="ADAL" clId="{1F312830-EA43-4E7A-A6B4-A1DFAABB28A2}" dt="2022-10-29T08:07:41.067" v="2291" actId="22"/>
          <ac:spMkLst>
            <pc:docMk/>
            <pc:sldMk cId="0" sldId="285"/>
            <ac:spMk id="10" creationId="{B3FD6AB0-074D-D1AF-8D3E-25A2BE3A6650}"/>
          </ac:spMkLst>
        </pc:spChg>
        <pc:picChg chg="add mod">
          <ac:chgData name="Keng" userId="539ea334-cf73-458f-9e4b-83acb37fb6f5" providerId="ADAL" clId="{1F312830-EA43-4E7A-A6B4-A1DFAABB28A2}" dt="2022-10-29T08:17:41.968" v="2334" actId="14100"/>
          <ac:picMkLst>
            <pc:docMk/>
            <pc:sldMk cId="0" sldId="285"/>
            <ac:picMk id="12" creationId="{35F300EF-8854-9781-B972-75C263306AD1}"/>
          </ac:picMkLst>
        </pc:picChg>
      </pc:sldChg>
      <pc:sldChg chg="addSp delSp modSp mod">
        <pc:chgData name="Keng" userId="539ea334-cf73-458f-9e4b-83acb37fb6f5" providerId="ADAL" clId="{1F312830-EA43-4E7A-A6B4-A1DFAABB28A2}" dt="2022-10-29T08:21:11.922" v="2349" actId="167"/>
        <pc:sldMkLst>
          <pc:docMk/>
          <pc:sldMk cId="0" sldId="286"/>
        </pc:sldMkLst>
        <pc:spChg chg="mod">
          <ac:chgData name="Keng" userId="539ea334-cf73-458f-9e4b-83acb37fb6f5" providerId="ADAL" clId="{1F312830-EA43-4E7A-A6B4-A1DFAABB28A2}" dt="2022-10-29T08:21:01.083" v="2347" actId="1076"/>
          <ac:spMkLst>
            <pc:docMk/>
            <pc:sldMk cId="0" sldId="286"/>
            <ac:spMk id="2" creationId="{00000000-0000-0000-0000-000000000000}"/>
          </ac:spMkLst>
        </pc:spChg>
        <pc:spChg chg="mod">
          <ac:chgData name="Keng" userId="539ea334-cf73-458f-9e4b-83acb37fb6f5" providerId="ADAL" clId="{1F312830-EA43-4E7A-A6B4-A1DFAABB28A2}" dt="2022-10-29T08:21:09.884" v="2348" actId="1076"/>
          <ac:spMkLst>
            <pc:docMk/>
            <pc:sldMk cId="0" sldId="286"/>
            <ac:spMk id="3" creationId="{00000000-0000-0000-0000-000000000000}"/>
          </ac:spMkLst>
        </pc:spChg>
        <pc:spChg chg="del mod">
          <ac:chgData name="Keng" userId="539ea334-cf73-458f-9e4b-83acb37fb6f5" providerId="ADAL" clId="{1F312830-EA43-4E7A-A6B4-A1DFAABB28A2}" dt="2022-10-29T08:19:49.827" v="2337" actId="478"/>
          <ac:spMkLst>
            <pc:docMk/>
            <pc:sldMk cId="0" sldId="286"/>
            <ac:spMk id="4" creationId="{00000000-0000-0000-0000-000000000000}"/>
          </ac:spMkLst>
        </pc:spChg>
        <pc:spChg chg="del mod">
          <ac:chgData name="Keng" userId="539ea334-cf73-458f-9e4b-83acb37fb6f5" providerId="ADAL" clId="{1F312830-EA43-4E7A-A6B4-A1DFAABB28A2}" dt="2022-10-29T08:19:43.099" v="2335" actId="478"/>
          <ac:spMkLst>
            <pc:docMk/>
            <pc:sldMk cId="0" sldId="286"/>
            <ac:spMk id="5" creationId="{00000000-0000-0000-0000-000000000000}"/>
          </ac:spMkLst>
        </pc:spChg>
        <pc:picChg chg="add mod ord">
          <ac:chgData name="Keng" userId="539ea334-cf73-458f-9e4b-83acb37fb6f5" providerId="ADAL" clId="{1F312830-EA43-4E7A-A6B4-A1DFAABB28A2}" dt="2022-10-29T08:21:11.922" v="2349" actId="167"/>
          <ac:picMkLst>
            <pc:docMk/>
            <pc:sldMk cId="0" sldId="286"/>
            <ac:picMk id="7" creationId="{C87C8FA6-A81B-CAB7-D834-465A7B797AF3}"/>
          </ac:picMkLst>
        </pc:picChg>
      </pc:sldChg>
      <pc:sldChg chg="modSp mod">
        <pc:chgData name="Keng" userId="539ea334-cf73-458f-9e4b-83acb37fb6f5" providerId="ADAL" clId="{1F312830-EA43-4E7A-A6B4-A1DFAABB28A2}" dt="2022-10-29T08:21:34.344" v="2350" actId="1076"/>
        <pc:sldMkLst>
          <pc:docMk/>
          <pc:sldMk cId="0" sldId="287"/>
        </pc:sldMkLst>
        <pc:spChg chg="mod">
          <ac:chgData name="Keng" userId="539ea334-cf73-458f-9e4b-83acb37fb6f5" providerId="ADAL" clId="{1F312830-EA43-4E7A-A6B4-A1DFAABB28A2}" dt="2022-10-29T08:21:34.344" v="2350" actId="1076"/>
          <ac:spMkLst>
            <pc:docMk/>
            <pc:sldMk cId="0" sldId="287"/>
            <ac:spMk id="2" creationId="{00000000-0000-0000-0000-000000000000}"/>
          </ac:spMkLst>
        </pc:spChg>
      </pc:sldChg>
      <pc:sldChg chg="delSp modSp mod">
        <pc:chgData name="Keng" userId="539ea334-cf73-458f-9e4b-83acb37fb6f5" providerId="ADAL" clId="{1F312830-EA43-4E7A-A6B4-A1DFAABB28A2}" dt="2022-10-29T08:47:23.995" v="2460" actId="207"/>
        <pc:sldMkLst>
          <pc:docMk/>
          <pc:sldMk cId="0" sldId="288"/>
        </pc:sldMkLst>
        <pc:spChg chg="del mod">
          <ac:chgData name="Keng" userId="539ea334-cf73-458f-9e4b-83acb37fb6f5" providerId="ADAL" clId="{1F312830-EA43-4E7A-A6B4-A1DFAABB28A2}" dt="2022-10-29T08:22:54.929" v="2357" actId="478"/>
          <ac:spMkLst>
            <pc:docMk/>
            <pc:sldMk cId="0" sldId="288"/>
            <ac:spMk id="2" creationId="{00000000-0000-0000-0000-000000000000}"/>
          </ac:spMkLst>
        </pc:spChg>
        <pc:spChg chg="del mod">
          <ac:chgData name="Keng" userId="539ea334-cf73-458f-9e4b-83acb37fb6f5" providerId="ADAL" clId="{1F312830-EA43-4E7A-A6B4-A1DFAABB28A2}" dt="2022-10-29T08:22:57.687" v="2358" actId="478"/>
          <ac:spMkLst>
            <pc:docMk/>
            <pc:sldMk cId="0" sldId="288"/>
            <ac:spMk id="3" creationId="{00000000-0000-0000-0000-000000000000}"/>
          </ac:spMkLst>
        </pc:spChg>
        <pc:spChg chg="mod">
          <ac:chgData name="Keng" userId="539ea334-cf73-458f-9e4b-83acb37fb6f5" providerId="ADAL" clId="{1F312830-EA43-4E7A-A6B4-A1DFAABB28A2}" dt="2022-10-29T08:47:23.995" v="2460" actId="207"/>
          <ac:spMkLst>
            <pc:docMk/>
            <pc:sldMk cId="0" sldId="288"/>
            <ac:spMk id="4" creationId="{00000000-0000-0000-0000-000000000000}"/>
          </ac:spMkLst>
        </pc:spChg>
        <pc:spChg chg="mod">
          <ac:chgData name="Keng" userId="539ea334-cf73-458f-9e4b-83acb37fb6f5" providerId="ADAL" clId="{1F312830-EA43-4E7A-A6B4-A1DFAABB28A2}" dt="2022-10-29T08:26:47.751" v="2387" actId="6549"/>
          <ac:spMkLst>
            <pc:docMk/>
            <pc:sldMk cId="0" sldId="288"/>
            <ac:spMk id="5" creationId="{00000000-0000-0000-0000-000000000000}"/>
          </ac:spMkLst>
        </pc:spChg>
        <pc:spChg chg="mod">
          <ac:chgData name="Keng" userId="539ea334-cf73-458f-9e4b-83acb37fb6f5" providerId="ADAL" clId="{1F312830-EA43-4E7A-A6B4-A1DFAABB28A2}" dt="2022-10-29T08:24:51.056" v="2372" actId="20577"/>
          <ac:spMkLst>
            <pc:docMk/>
            <pc:sldMk cId="0" sldId="288"/>
            <ac:spMk id="6" creationId="{00000000-0000-0000-0000-000000000000}"/>
          </ac:spMkLst>
        </pc:spChg>
      </pc:sldChg>
      <pc:sldChg chg="delSp modSp mod">
        <pc:chgData name="Keng" userId="539ea334-cf73-458f-9e4b-83acb37fb6f5" providerId="ADAL" clId="{1F312830-EA43-4E7A-A6B4-A1DFAABB28A2}" dt="2022-10-29T08:47:10.448" v="2457" actId="207"/>
        <pc:sldMkLst>
          <pc:docMk/>
          <pc:sldMk cId="0" sldId="289"/>
        </pc:sldMkLst>
        <pc:spChg chg="del mod">
          <ac:chgData name="Keng" userId="539ea334-cf73-458f-9e4b-83acb37fb6f5" providerId="ADAL" clId="{1F312830-EA43-4E7A-A6B4-A1DFAABB28A2}" dt="2022-10-29T08:25:52.165" v="2382" actId="478"/>
          <ac:spMkLst>
            <pc:docMk/>
            <pc:sldMk cId="0" sldId="289"/>
            <ac:spMk id="2" creationId="{00000000-0000-0000-0000-000000000000}"/>
          </ac:spMkLst>
        </pc:spChg>
        <pc:spChg chg="del mod">
          <ac:chgData name="Keng" userId="539ea334-cf73-458f-9e4b-83acb37fb6f5" providerId="ADAL" clId="{1F312830-EA43-4E7A-A6B4-A1DFAABB28A2}" dt="2022-10-29T08:25:54.302" v="2383" actId="478"/>
          <ac:spMkLst>
            <pc:docMk/>
            <pc:sldMk cId="0" sldId="289"/>
            <ac:spMk id="3" creationId="{00000000-0000-0000-0000-000000000000}"/>
          </ac:spMkLst>
        </pc:spChg>
        <pc:spChg chg="mod">
          <ac:chgData name="Keng" userId="539ea334-cf73-458f-9e4b-83acb37fb6f5" providerId="ADAL" clId="{1F312830-EA43-4E7A-A6B4-A1DFAABB28A2}" dt="2022-10-29T08:47:10.448" v="2457" actId="207"/>
          <ac:spMkLst>
            <pc:docMk/>
            <pc:sldMk cId="0" sldId="289"/>
            <ac:spMk id="4" creationId="{00000000-0000-0000-0000-000000000000}"/>
          </ac:spMkLst>
        </pc:spChg>
        <pc:spChg chg="mod">
          <ac:chgData name="Keng" userId="539ea334-cf73-458f-9e4b-83acb37fb6f5" providerId="ADAL" clId="{1F312830-EA43-4E7A-A6B4-A1DFAABB28A2}" dt="2022-10-29T08:25:45.944" v="2381" actId="6549"/>
          <ac:spMkLst>
            <pc:docMk/>
            <pc:sldMk cId="0" sldId="289"/>
            <ac:spMk id="5" creationId="{00000000-0000-0000-0000-000000000000}"/>
          </ac:spMkLst>
        </pc:spChg>
      </pc:sldChg>
      <pc:sldChg chg="delSp modSp del mod">
        <pc:chgData name="Keng" userId="539ea334-cf73-458f-9e4b-83acb37fb6f5" providerId="ADAL" clId="{1F312830-EA43-4E7A-A6B4-A1DFAABB28A2}" dt="2022-10-29T08:42:47.081" v="2434" actId="47"/>
        <pc:sldMkLst>
          <pc:docMk/>
          <pc:sldMk cId="0" sldId="290"/>
        </pc:sldMkLst>
        <pc:spChg chg="del mod">
          <ac:chgData name="Keng" userId="539ea334-cf73-458f-9e4b-83acb37fb6f5" providerId="ADAL" clId="{1F312830-EA43-4E7A-A6B4-A1DFAABB28A2}" dt="2022-10-29T08:26:26.828" v="2384" actId="478"/>
          <ac:spMkLst>
            <pc:docMk/>
            <pc:sldMk cId="0" sldId="290"/>
            <ac:spMk id="2" creationId="{00000000-0000-0000-0000-000000000000}"/>
          </ac:spMkLst>
        </pc:spChg>
        <pc:spChg chg="del mod">
          <ac:chgData name="Keng" userId="539ea334-cf73-458f-9e4b-83acb37fb6f5" providerId="ADAL" clId="{1F312830-EA43-4E7A-A6B4-A1DFAABB28A2}" dt="2022-10-29T08:26:29.954" v="2385" actId="478"/>
          <ac:spMkLst>
            <pc:docMk/>
            <pc:sldMk cId="0" sldId="290"/>
            <ac:spMk id="3" creationId="{00000000-0000-0000-0000-000000000000}"/>
          </ac:spMkLst>
        </pc:spChg>
        <pc:spChg chg="mod">
          <ac:chgData name="Keng" userId="539ea334-cf73-458f-9e4b-83acb37fb6f5" providerId="ADAL" clId="{1F312830-EA43-4E7A-A6B4-A1DFAABB28A2}" dt="2022-10-29T08:30:09.793" v="2403" actId="108"/>
          <ac:spMkLst>
            <pc:docMk/>
            <pc:sldMk cId="0" sldId="290"/>
            <ac:spMk id="4" creationId="{00000000-0000-0000-0000-000000000000}"/>
          </ac:spMkLst>
        </pc:spChg>
        <pc:spChg chg="mod">
          <ac:chgData name="Keng" userId="539ea334-cf73-458f-9e4b-83acb37fb6f5" providerId="ADAL" clId="{1F312830-EA43-4E7A-A6B4-A1DFAABB28A2}" dt="2022-10-29T08:27:07.184" v="2389" actId="1076"/>
          <ac:spMkLst>
            <pc:docMk/>
            <pc:sldMk cId="0" sldId="290"/>
            <ac:spMk id="5" creationId="{00000000-0000-0000-0000-000000000000}"/>
          </ac:spMkLst>
        </pc:spChg>
      </pc:sldChg>
      <pc:sldChg chg="delSp modSp mod">
        <pc:chgData name="Keng" userId="539ea334-cf73-458f-9e4b-83acb37fb6f5" providerId="ADAL" clId="{1F312830-EA43-4E7A-A6B4-A1DFAABB28A2}" dt="2022-10-29T08:48:48.190" v="2467" actId="1076"/>
        <pc:sldMkLst>
          <pc:docMk/>
          <pc:sldMk cId="0" sldId="291"/>
        </pc:sldMkLst>
        <pc:spChg chg="del mod">
          <ac:chgData name="Keng" userId="539ea334-cf73-458f-9e4b-83acb37fb6f5" providerId="ADAL" clId="{1F312830-EA43-4E7A-A6B4-A1DFAABB28A2}" dt="2022-10-29T08:28:49.068" v="2391" actId="478"/>
          <ac:spMkLst>
            <pc:docMk/>
            <pc:sldMk cId="0" sldId="291"/>
            <ac:spMk id="2" creationId="{00000000-0000-0000-0000-000000000000}"/>
          </ac:spMkLst>
        </pc:spChg>
        <pc:spChg chg="del mod">
          <ac:chgData name="Keng" userId="539ea334-cf73-458f-9e4b-83acb37fb6f5" providerId="ADAL" clId="{1F312830-EA43-4E7A-A6B4-A1DFAABB28A2}" dt="2022-10-29T08:28:51.210" v="2392" actId="478"/>
          <ac:spMkLst>
            <pc:docMk/>
            <pc:sldMk cId="0" sldId="291"/>
            <ac:spMk id="3" creationId="{00000000-0000-0000-0000-000000000000}"/>
          </ac:spMkLst>
        </pc:spChg>
        <pc:spChg chg="mod">
          <ac:chgData name="Keng" userId="539ea334-cf73-458f-9e4b-83acb37fb6f5" providerId="ADAL" clId="{1F312830-EA43-4E7A-A6B4-A1DFAABB28A2}" dt="2022-10-29T08:43:16.523" v="2440" actId="6549"/>
          <ac:spMkLst>
            <pc:docMk/>
            <pc:sldMk cId="0" sldId="291"/>
            <ac:spMk id="4" creationId="{00000000-0000-0000-0000-000000000000}"/>
          </ac:spMkLst>
        </pc:spChg>
        <pc:spChg chg="mod">
          <ac:chgData name="Keng" userId="539ea334-cf73-458f-9e4b-83acb37fb6f5" providerId="ADAL" clId="{1F312830-EA43-4E7A-A6B4-A1DFAABB28A2}" dt="2022-10-29T08:48:48.190" v="2467" actId="1076"/>
          <ac:spMkLst>
            <pc:docMk/>
            <pc:sldMk cId="0" sldId="291"/>
            <ac:spMk id="5" creationId="{00000000-0000-0000-0000-000000000000}"/>
          </ac:spMkLst>
        </pc:spChg>
      </pc:sldChg>
      <pc:sldChg chg="addSp delSp modSp mod">
        <pc:chgData name="Keng" userId="539ea334-cf73-458f-9e4b-83acb37fb6f5" providerId="ADAL" clId="{1F312830-EA43-4E7A-A6B4-A1DFAABB28A2}" dt="2022-10-29T08:46:13.650" v="2452" actId="207"/>
        <pc:sldMkLst>
          <pc:docMk/>
          <pc:sldMk cId="0" sldId="292"/>
        </pc:sldMkLst>
        <pc:spChg chg="del mod">
          <ac:chgData name="Keng" userId="539ea334-cf73-458f-9e4b-83acb37fb6f5" providerId="ADAL" clId="{1F312830-EA43-4E7A-A6B4-A1DFAABB28A2}" dt="2022-10-29T08:33:35.116" v="2424" actId="478"/>
          <ac:spMkLst>
            <pc:docMk/>
            <pc:sldMk cId="0" sldId="292"/>
            <ac:spMk id="2" creationId="{00000000-0000-0000-0000-000000000000}"/>
          </ac:spMkLst>
        </pc:spChg>
        <pc:spChg chg="del mod">
          <ac:chgData name="Keng" userId="539ea334-cf73-458f-9e4b-83acb37fb6f5" providerId="ADAL" clId="{1F312830-EA43-4E7A-A6B4-A1DFAABB28A2}" dt="2022-10-29T08:33:33.294" v="2423" actId="478"/>
          <ac:spMkLst>
            <pc:docMk/>
            <pc:sldMk cId="0" sldId="292"/>
            <ac:spMk id="3" creationId="{00000000-0000-0000-0000-000000000000}"/>
          </ac:spMkLst>
        </pc:spChg>
        <pc:spChg chg="del mod">
          <ac:chgData name="Keng" userId="539ea334-cf73-458f-9e4b-83acb37fb6f5" providerId="ADAL" clId="{1F312830-EA43-4E7A-A6B4-A1DFAABB28A2}" dt="2022-10-29T08:44:03.743" v="2442" actId="478"/>
          <ac:spMkLst>
            <pc:docMk/>
            <pc:sldMk cId="0" sldId="292"/>
            <ac:spMk id="4" creationId="{00000000-0000-0000-0000-000000000000}"/>
          </ac:spMkLst>
        </pc:spChg>
        <pc:spChg chg="del mod">
          <ac:chgData name="Keng" userId="539ea334-cf73-458f-9e4b-83acb37fb6f5" providerId="ADAL" clId="{1F312830-EA43-4E7A-A6B4-A1DFAABB28A2}" dt="2022-10-29T08:44:01.499" v="2441" actId="478"/>
          <ac:spMkLst>
            <pc:docMk/>
            <pc:sldMk cId="0" sldId="292"/>
            <ac:spMk id="5" creationId="{00000000-0000-0000-0000-000000000000}"/>
          </ac:spMkLst>
        </pc:spChg>
        <pc:spChg chg="add del mod">
          <ac:chgData name="Keng" userId="539ea334-cf73-458f-9e4b-83acb37fb6f5" providerId="ADAL" clId="{1F312830-EA43-4E7A-A6B4-A1DFAABB28A2}" dt="2022-10-29T08:44:05.206" v="2443" actId="478"/>
          <ac:spMkLst>
            <pc:docMk/>
            <pc:sldMk cId="0" sldId="292"/>
            <ac:spMk id="7" creationId="{00B31D93-FE17-D831-0B97-0A9285C4C785}"/>
          </ac:spMkLst>
        </pc:spChg>
        <pc:spChg chg="add mod">
          <ac:chgData name="Keng" userId="539ea334-cf73-458f-9e4b-83acb37fb6f5" providerId="ADAL" clId="{1F312830-EA43-4E7A-A6B4-A1DFAABB28A2}" dt="2022-10-29T08:46:13.650" v="2452" actId="207"/>
          <ac:spMkLst>
            <pc:docMk/>
            <pc:sldMk cId="0" sldId="292"/>
            <ac:spMk id="10" creationId="{D0BDF7B1-40DC-89E8-55E5-E1D3A3EC50C0}"/>
          </ac:spMkLst>
        </pc:spChg>
        <pc:picChg chg="add mod">
          <ac:chgData name="Keng" userId="539ea334-cf73-458f-9e4b-83acb37fb6f5" providerId="ADAL" clId="{1F312830-EA43-4E7A-A6B4-A1DFAABB28A2}" dt="2022-10-29T08:45:56.229" v="2449" actId="1076"/>
          <ac:picMkLst>
            <pc:docMk/>
            <pc:sldMk cId="0" sldId="292"/>
            <ac:picMk id="9" creationId="{5F1646A9-7E7E-7434-3712-8056D6E366AE}"/>
          </ac:picMkLst>
        </pc:picChg>
      </pc:sldChg>
      <pc:sldChg chg="delSp modSp mod">
        <pc:chgData name="Keng" userId="539ea334-cf73-458f-9e4b-83acb37fb6f5" providerId="ADAL" clId="{1F312830-EA43-4E7A-A6B4-A1DFAABB28A2}" dt="2022-10-29T08:50:34.471" v="2486" actId="179"/>
        <pc:sldMkLst>
          <pc:docMk/>
          <pc:sldMk cId="0" sldId="293"/>
        </pc:sldMkLst>
        <pc:spChg chg="del mod">
          <ac:chgData name="Keng" userId="539ea334-cf73-458f-9e4b-83acb37fb6f5" providerId="ADAL" clId="{1F312830-EA43-4E7A-A6B4-A1DFAABB28A2}" dt="2022-10-29T08:49:18.846" v="2473" actId="478"/>
          <ac:spMkLst>
            <pc:docMk/>
            <pc:sldMk cId="0" sldId="293"/>
            <ac:spMk id="2" creationId="{00000000-0000-0000-0000-000000000000}"/>
          </ac:spMkLst>
        </pc:spChg>
        <pc:spChg chg="del mod">
          <ac:chgData name="Keng" userId="539ea334-cf73-458f-9e4b-83acb37fb6f5" providerId="ADAL" clId="{1F312830-EA43-4E7A-A6B4-A1DFAABB28A2}" dt="2022-10-29T08:47:39.810" v="2462" actId="478"/>
          <ac:spMkLst>
            <pc:docMk/>
            <pc:sldMk cId="0" sldId="293"/>
            <ac:spMk id="3" creationId="{00000000-0000-0000-0000-000000000000}"/>
          </ac:spMkLst>
        </pc:spChg>
        <pc:spChg chg="mod">
          <ac:chgData name="Keng" userId="539ea334-cf73-458f-9e4b-83acb37fb6f5" providerId="ADAL" clId="{1F312830-EA43-4E7A-A6B4-A1DFAABB28A2}" dt="2022-10-29T08:47:37.248" v="2461" actId="2711"/>
          <ac:spMkLst>
            <pc:docMk/>
            <pc:sldMk cId="0" sldId="293"/>
            <ac:spMk id="4" creationId="{00000000-0000-0000-0000-000000000000}"/>
          </ac:spMkLst>
        </pc:spChg>
        <pc:spChg chg="del mod">
          <ac:chgData name="Keng" userId="539ea334-cf73-458f-9e4b-83acb37fb6f5" providerId="ADAL" clId="{1F312830-EA43-4E7A-A6B4-A1DFAABB28A2}" dt="2022-10-29T08:49:37.313" v="2475" actId="478"/>
          <ac:spMkLst>
            <pc:docMk/>
            <pc:sldMk cId="0" sldId="293"/>
            <ac:spMk id="5" creationId="{00000000-0000-0000-0000-000000000000}"/>
          </ac:spMkLst>
        </pc:spChg>
        <pc:spChg chg="mod">
          <ac:chgData name="Keng" userId="539ea334-cf73-458f-9e4b-83acb37fb6f5" providerId="ADAL" clId="{1F312830-EA43-4E7A-A6B4-A1DFAABB28A2}" dt="2022-10-29T08:50:34.471" v="2486" actId="179"/>
          <ac:spMkLst>
            <pc:docMk/>
            <pc:sldMk cId="0" sldId="293"/>
            <ac:spMk id="6" creationId="{00000000-0000-0000-0000-000000000000}"/>
          </ac:spMkLst>
        </pc:spChg>
      </pc:sldChg>
      <pc:sldChg chg="addSp delSp modSp mod">
        <pc:chgData name="Keng" userId="539ea334-cf73-458f-9e4b-83acb37fb6f5" providerId="ADAL" clId="{1F312830-EA43-4E7A-A6B4-A1DFAABB28A2}" dt="2022-10-29T08:57:59.961" v="2550" actId="108"/>
        <pc:sldMkLst>
          <pc:docMk/>
          <pc:sldMk cId="0" sldId="294"/>
        </pc:sldMkLst>
        <pc:spChg chg="mod">
          <ac:chgData name="Keng" userId="539ea334-cf73-458f-9e4b-83acb37fb6f5" providerId="ADAL" clId="{1F312830-EA43-4E7A-A6B4-A1DFAABB28A2}" dt="2022-10-29T02:55:38.523" v="806"/>
          <ac:spMkLst>
            <pc:docMk/>
            <pc:sldMk cId="0" sldId="294"/>
            <ac:spMk id="2" creationId="{00000000-0000-0000-0000-000000000000}"/>
          </ac:spMkLst>
        </pc:spChg>
        <pc:spChg chg="mod">
          <ac:chgData name="Keng" userId="539ea334-cf73-458f-9e4b-83acb37fb6f5" providerId="ADAL" clId="{1F312830-EA43-4E7A-A6B4-A1DFAABB28A2}" dt="2022-10-29T02:55:38.523" v="806"/>
          <ac:spMkLst>
            <pc:docMk/>
            <pc:sldMk cId="0" sldId="294"/>
            <ac:spMk id="3" creationId="{00000000-0000-0000-0000-000000000000}"/>
          </ac:spMkLst>
        </pc:spChg>
        <pc:spChg chg="mod">
          <ac:chgData name="Keng" userId="539ea334-cf73-458f-9e4b-83acb37fb6f5" providerId="ADAL" clId="{1F312830-EA43-4E7A-A6B4-A1DFAABB28A2}" dt="2022-10-29T08:57:29.637" v="2544" actId="1076"/>
          <ac:spMkLst>
            <pc:docMk/>
            <pc:sldMk cId="0" sldId="294"/>
            <ac:spMk id="4" creationId="{00000000-0000-0000-0000-000000000000}"/>
          </ac:spMkLst>
        </pc:spChg>
        <pc:spChg chg="mod">
          <ac:chgData name="Keng" userId="539ea334-cf73-458f-9e4b-83acb37fb6f5" providerId="ADAL" clId="{1F312830-EA43-4E7A-A6B4-A1DFAABB28A2}" dt="2022-10-29T08:57:59.961" v="2550" actId="108"/>
          <ac:spMkLst>
            <pc:docMk/>
            <pc:sldMk cId="0" sldId="294"/>
            <ac:spMk id="5" creationId="{00000000-0000-0000-0000-000000000000}"/>
          </ac:spMkLst>
        </pc:spChg>
        <pc:spChg chg="add del mod">
          <ac:chgData name="Keng" userId="539ea334-cf73-458f-9e4b-83acb37fb6f5" providerId="ADAL" clId="{1F312830-EA43-4E7A-A6B4-A1DFAABB28A2}" dt="2022-10-29T08:54:39.168" v="2520" actId="478"/>
          <ac:spMkLst>
            <pc:docMk/>
            <pc:sldMk cId="0" sldId="294"/>
            <ac:spMk id="7" creationId="{3C644799-A257-039E-0343-A2FBC26B4E70}"/>
          </ac:spMkLst>
        </pc:spChg>
        <pc:spChg chg="add del mod">
          <ac:chgData name="Keng" userId="539ea334-cf73-458f-9e4b-83acb37fb6f5" providerId="ADAL" clId="{1F312830-EA43-4E7A-A6B4-A1DFAABB28A2}" dt="2022-10-29T08:54:52.091" v="2523" actId="478"/>
          <ac:spMkLst>
            <pc:docMk/>
            <pc:sldMk cId="0" sldId="294"/>
            <ac:spMk id="9" creationId="{75BF55CD-A417-56D3-7D8D-7D404D2B980F}"/>
          </ac:spMkLst>
        </pc:spChg>
      </pc:sldChg>
      <pc:sldChg chg="delSp modSp mod">
        <pc:chgData name="Keng" userId="539ea334-cf73-458f-9e4b-83acb37fb6f5" providerId="ADAL" clId="{1F312830-EA43-4E7A-A6B4-A1DFAABB28A2}" dt="2022-10-29T08:59:40.529" v="2557" actId="478"/>
        <pc:sldMkLst>
          <pc:docMk/>
          <pc:sldMk cId="0" sldId="295"/>
        </pc:sldMkLst>
        <pc:spChg chg="mod">
          <ac:chgData name="Keng" userId="539ea334-cf73-458f-9e4b-83acb37fb6f5" providerId="ADAL" clId="{1F312830-EA43-4E7A-A6B4-A1DFAABB28A2}" dt="2022-10-29T08:59:11.111" v="2553" actId="1076"/>
          <ac:spMkLst>
            <pc:docMk/>
            <pc:sldMk cId="0" sldId="295"/>
            <ac:spMk id="2" creationId="{00000000-0000-0000-0000-000000000000}"/>
          </ac:spMkLst>
        </pc:spChg>
        <pc:spChg chg="mod">
          <ac:chgData name="Keng" userId="539ea334-cf73-458f-9e4b-83acb37fb6f5" providerId="ADAL" clId="{1F312830-EA43-4E7A-A6B4-A1DFAABB28A2}" dt="2022-10-29T08:59:24.119" v="2556" actId="14100"/>
          <ac:spMkLst>
            <pc:docMk/>
            <pc:sldMk cId="0" sldId="295"/>
            <ac:spMk id="3" creationId="{00000000-0000-0000-0000-000000000000}"/>
          </ac:spMkLst>
        </pc:spChg>
        <pc:spChg chg="del mod">
          <ac:chgData name="Keng" userId="539ea334-cf73-458f-9e4b-83acb37fb6f5" providerId="ADAL" clId="{1F312830-EA43-4E7A-A6B4-A1DFAABB28A2}" dt="2022-10-29T08:59:40.529" v="2557" actId="478"/>
          <ac:spMkLst>
            <pc:docMk/>
            <pc:sldMk cId="0" sldId="295"/>
            <ac:spMk id="4" creationId="{00000000-0000-0000-0000-000000000000}"/>
          </ac:spMkLst>
        </pc:spChg>
        <pc:spChg chg="mod">
          <ac:chgData name="Keng" userId="539ea334-cf73-458f-9e4b-83acb37fb6f5" providerId="ADAL" clId="{1F312830-EA43-4E7A-A6B4-A1DFAABB28A2}" dt="2022-10-29T02:55:38.523" v="806"/>
          <ac:spMkLst>
            <pc:docMk/>
            <pc:sldMk cId="0" sldId="295"/>
            <ac:spMk id="5" creationId="{00000000-0000-0000-0000-000000000000}"/>
          </ac:spMkLst>
        </pc:spChg>
        <pc:spChg chg="mod">
          <ac:chgData name="Keng" userId="539ea334-cf73-458f-9e4b-83acb37fb6f5" providerId="ADAL" clId="{1F312830-EA43-4E7A-A6B4-A1DFAABB28A2}" dt="2022-10-29T02:55:38.523" v="806"/>
          <ac:spMkLst>
            <pc:docMk/>
            <pc:sldMk cId="0" sldId="295"/>
            <ac:spMk id="6" creationId="{00000000-0000-0000-0000-000000000000}"/>
          </ac:spMkLst>
        </pc:spChg>
      </pc:sldChg>
      <pc:sldChg chg="delSp modSp mod">
        <pc:chgData name="Keng" userId="539ea334-cf73-458f-9e4b-83acb37fb6f5" providerId="ADAL" clId="{1F312830-EA43-4E7A-A6B4-A1DFAABB28A2}" dt="2022-10-29T09:01:22.411" v="2580" actId="5793"/>
        <pc:sldMkLst>
          <pc:docMk/>
          <pc:sldMk cId="0" sldId="296"/>
        </pc:sldMkLst>
        <pc:spChg chg="del mod">
          <ac:chgData name="Keng" userId="539ea334-cf73-458f-9e4b-83acb37fb6f5" providerId="ADAL" clId="{1F312830-EA43-4E7A-A6B4-A1DFAABB28A2}" dt="2022-10-29T09:00:58.047" v="2575" actId="478"/>
          <ac:spMkLst>
            <pc:docMk/>
            <pc:sldMk cId="0" sldId="296"/>
            <ac:spMk id="2" creationId="{00000000-0000-0000-0000-000000000000}"/>
          </ac:spMkLst>
        </pc:spChg>
        <pc:spChg chg="del mod">
          <ac:chgData name="Keng" userId="539ea334-cf73-458f-9e4b-83acb37fb6f5" providerId="ADAL" clId="{1F312830-EA43-4E7A-A6B4-A1DFAABB28A2}" dt="2022-10-29T09:01:00.478" v="2576" actId="478"/>
          <ac:spMkLst>
            <pc:docMk/>
            <pc:sldMk cId="0" sldId="296"/>
            <ac:spMk id="3" creationId="{00000000-0000-0000-0000-000000000000}"/>
          </ac:spMkLst>
        </pc:spChg>
        <pc:spChg chg="mod">
          <ac:chgData name="Keng" userId="539ea334-cf73-458f-9e4b-83acb37fb6f5" providerId="ADAL" clId="{1F312830-EA43-4E7A-A6B4-A1DFAABB28A2}" dt="2022-10-29T08:59:59.325" v="2560" actId="1076"/>
          <ac:spMkLst>
            <pc:docMk/>
            <pc:sldMk cId="0" sldId="296"/>
            <ac:spMk id="4" creationId="{00000000-0000-0000-0000-000000000000}"/>
          </ac:spMkLst>
        </pc:spChg>
        <pc:spChg chg="del mod">
          <ac:chgData name="Keng" userId="539ea334-cf73-458f-9e4b-83acb37fb6f5" providerId="ADAL" clId="{1F312830-EA43-4E7A-A6B4-A1DFAABB28A2}" dt="2022-10-29T09:00:13.484" v="2565" actId="478"/>
          <ac:spMkLst>
            <pc:docMk/>
            <pc:sldMk cId="0" sldId="296"/>
            <ac:spMk id="5" creationId="{00000000-0000-0000-0000-000000000000}"/>
          </ac:spMkLst>
        </pc:spChg>
        <pc:spChg chg="del mod">
          <ac:chgData name="Keng" userId="539ea334-cf73-458f-9e4b-83acb37fb6f5" providerId="ADAL" clId="{1F312830-EA43-4E7A-A6B4-A1DFAABB28A2}" dt="2022-10-29T09:00:37.525" v="2572" actId="478"/>
          <ac:spMkLst>
            <pc:docMk/>
            <pc:sldMk cId="0" sldId="296"/>
            <ac:spMk id="6" creationId="{00000000-0000-0000-0000-000000000000}"/>
          </ac:spMkLst>
        </pc:spChg>
        <pc:spChg chg="mod">
          <ac:chgData name="Keng" userId="539ea334-cf73-458f-9e4b-83acb37fb6f5" providerId="ADAL" clId="{1F312830-EA43-4E7A-A6B4-A1DFAABB28A2}" dt="2022-10-29T09:01:22.411" v="2580" actId="5793"/>
          <ac:spMkLst>
            <pc:docMk/>
            <pc:sldMk cId="0" sldId="296"/>
            <ac:spMk id="7" creationId="{00000000-0000-0000-0000-000000000000}"/>
          </ac:spMkLst>
        </pc:spChg>
        <pc:spChg chg="del mod">
          <ac:chgData name="Keng" userId="539ea334-cf73-458f-9e4b-83acb37fb6f5" providerId="ADAL" clId="{1F312830-EA43-4E7A-A6B4-A1DFAABB28A2}" dt="2022-10-29T09:00:53.052" v="2574" actId="478"/>
          <ac:spMkLst>
            <pc:docMk/>
            <pc:sldMk cId="0" sldId="296"/>
            <ac:spMk id="8" creationId="{00000000-0000-0000-0000-000000000000}"/>
          </ac:spMkLst>
        </pc:spChg>
        <pc:spChg chg="del mod">
          <ac:chgData name="Keng" userId="539ea334-cf73-458f-9e4b-83acb37fb6f5" providerId="ADAL" clId="{1F312830-EA43-4E7A-A6B4-A1DFAABB28A2}" dt="2022-10-29T09:01:07.653" v="2578" actId="478"/>
          <ac:spMkLst>
            <pc:docMk/>
            <pc:sldMk cId="0" sldId="296"/>
            <ac:spMk id="9" creationId="{00000000-0000-0000-0000-000000000000}"/>
          </ac:spMkLst>
        </pc:spChg>
      </pc:sldChg>
      <pc:sldChg chg="modSp mod">
        <pc:chgData name="Keng" userId="539ea334-cf73-458f-9e4b-83acb37fb6f5" providerId="ADAL" clId="{1F312830-EA43-4E7A-A6B4-A1DFAABB28A2}" dt="2022-10-29T09:37:26.951" v="2885" actId="113"/>
        <pc:sldMkLst>
          <pc:docMk/>
          <pc:sldMk cId="0" sldId="297"/>
        </pc:sldMkLst>
        <pc:spChg chg="mod">
          <ac:chgData name="Keng" userId="539ea334-cf73-458f-9e4b-83acb37fb6f5" providerId="ADAL" clId="{1F312830-EA43-4E7A-A6B4-A1DFAABB28A2}" dt="2022-10-29T09:37:26.951" v="2885" actId="113"/>
          <ac:spMkLst>
            <pc:docMk/>
            <pc:sldMk cId="0" sldId="297"/>
            <ac:spMk id="2" creationId="{00000000-0000-0000-0000-000000000000}"/>
          </ac:spMkLst>
        </pc:spChg>
        <pc:spChg chg="mod">
          <ac:chgData name="Keng" userId="539ea334-cf73-458f-9e4b-83acb37fb6f5" providerId="ADAL" clId="{1F312830-EA43-4E7A-A6B4-A1DFAABB28A2}" dt="2022-10-29T02:55:38.523" v="806"/>
          <ac:spMkLst>
            <pc:docMk/>
            <pc:sldMk cId="0" sldId="297"/>
            <ac:spMk id="3" creationId="{00000000-0000-0000-0000-000000000000}"/>
          </ac:spMkLst>
        </pc:spChg>
      </pc:sldChg>
      <pc:sldChg chg="modSp mod">
        <pc:chgData name="Keng" userId="539ea334-cf73-458f-9e4b-83acb37fb6f5" providerId="ADAL" clId="{1F312830-EA43-4E7A-A6B4-A1DFAABB28A2}" dt="2022-10-29T09:05:10.211" v="2591" actId="179"/>
        <pc:sldMkLst>
          <pc:docMk/>
          <pc:sldMk cId="0" sldId="298"/>
        </pc:sldMkLst>
        <pc:spChg chg="mod">
          <ac:chgData name="Keng" userId="539ea334-cf73-458f-9e4b-83acb37fb6f5" providerId="ADAL" clId="{1F312830-EA43-4E7A-A6B4-A1DFAABB28A2}" dt="2022-10-29T02:55:38.523" v="806"/>
          <ac:spMkLst>
            <pc:docMk/>
            <pc:sldMk cId="0" sldId="298"/>
            <ac:spMk id="2" creationId="{00000000-0000-0000-0000-000000000000}"/>
          </ac:spMkLst>
        </pc:spChg>
        <pc:spChg chg="mod">
          <ac:chgData name="Keng" userId="539ea334-cf73-458f-9e4b-83acb37fb6f5" providerId="ADAL" clId="{1F312830-EA43-4E7A-A6B4-A1DFAABB28A2}" dt="2022-10-29T02:55:38.523" v="806"/>
          <ac:spMkLst>
            <pc:docMk/>
            <pc:sldMk cId="0" sldId="298"/>
            <ac:spMk id="3" creationId="{00000000-0000-0000-0000-000000000000}"/>
          </ac:spMkLst>
        </pc:spChg>
        <pc:spChg chg="mod">
          <ac:chgData name="Keng" userId="539ea334-cf73-458f-9e4b-83acb37fb6f5" providerId="ADAL" clId="{1F312830-EA43-4E7A-A6B4-A1DFAABB28A2}" dt="2022-10-29T09:03:58.392" v="2584" actId="1076"/>
          <ac:spMkLst>
            <pc:docMk/>
            <pc:sldMk cId="0" sldId="298"/>
            <ac:spMk id="4" creationId="{00000000-0000-0000-0000-000000000000}"/>
          </ac:spMkLst>
        </pc:spChg>
        <pc:spChg chg="mod">
          <ac:chgData name="Keng" userId="539ea334-cf73-458f-9e4b-83acb37fb6f5" providerId="ADAL" clId="{1F312830-EA43-4E7A-A6B4-A1DFAABB28A2}" dt="2022-10-29T09:05:10.211" v="2591" actId="179"/>
          <ac:spMkLst>
            <pc:docMk/>
            <pc:sldMk cId="0" sldId="298"/>
            <ac:spMk id="5" creationId="{00000000-0000-0000-0000-000000000000}"/>
          </ac:spMkLst>
        </pc:spChg>
      </pc:sldChg>
      <pc:sldChg chg="modSp mod">
        <pc:chgData name="Keng" userId="539ea334-cf73-458f-9e4b-83acb37fb6f5" providerId="ADAL" clId="{1F312830-EA43-4E7A-A6B4-A1DFAABB28A2}" dt="2022-10-29T09:06:43.576" v="2603" actId="14100"/>
        <pc:sldMkLst>
          <pc:docMk/>
          <pc:sldMk cId="0" sldId="299"/>
        </pc:sldMkLst>
        <pc:spChg chg="mod">
          <ac:chgData name="Keng" userId="539ea334-cf73-458f-9e4b-83acb37fb6f5" providerId="ADAL" clId="{1F312830-EA43-4E7A-A6B4-A1DFAABB28A2}" dt="2022-10-29T09:05:38.637" v="2596" actId="1076"/>
          <ac:spMkLst>
            <pc:docMk/>
            <pc:sldMk cId="0" sldId="299"/>
            <ac:spMk id="2" creationId="{00000000-0000-0000-0000-000000000000}"/>
          </ac:spMkLst>
        </pc:spChg>
        <pc:spChg chg="mod">
          <ac:chgData name="Keng" userId="539ea334-cf73-458f-9e4b-83acb37fb6f5" providerId="ADAL" clId="{1F312830-EA43-4E7A-A6B4-A1DFAABB28A2}" dt="2022-10-29T09:05:58.076" v="2599" actId="14100"/>
          <ac:spMkLst>
            <pc:docMk/>
            <pc:sldMk cId="0" sldId="299"/>
            <ac:spMk id="3" creationId="{00000000-0000-0000-0000-000000000000}"/>
          </ac:spMkLst>
        </pc:spChg>
        <pc:spChg chg="mod">
          <ac:chgData name="Keng" userId="539ea334-cf73-458f-9e4b-83acb37fb6f5" providerId="ADAL" clId="{1F312830-EA43-4E7A-A6B4-A1DFAABB28A2}" dt="2022-10-29T09:06:15.348" v="2601" actId="1076"/>
          <ac:spMkLst>
            <pc:docMk/>
            <pc:sldMk cId="0" sldId="299"/>
            <ac:spMk id="4" creationId="{00000000-0000-0000-0000-000000000000}"/>
          </ac:spMkLst>
        </pc:spChg>
        <pc:spChg chg="mod">
          <ac:chgData name="Keng" userId="539ea334-cf73-458f-9e4b-83acb37fb6f5" providerId="ADAL" clId="{1F312830-EA43-4E7A-A6B4-A1DFAABB28A2}" dt="2022-10-29T09:06:43.576" v="2603" actId="14100"/>
          <ac:spMkLst>
            <pc:docMk/>
            <pc:sldMk cId="0" sldId="299"/>
            <ac:spMk id="5" creationId="{00000000-0000-0000-0000-000000000000}"/>
          </ac:spMkLst>
        </pc:spChg>
      </pc:sldChg>
      <pc:sldChg chg="modSp mod">
        <pc:chgData name="Keng" userId="539ea334-cf73-458f-9e4b-83acb37fb6f5" providerId="ADAL" clId="{1F312830-EA43-4E7A-A6B4-A1DFAABB28A2}" dt="2022-10-29T09:07:50.617" v="2619" actId="14100"/>
        <pc:sldMkLst>
          <pc:docMk/>
          <pc:sldMk cId="0" sldId="300"/>
        </pc:sldMkLst>
        <pc:spChg chg="mod">
          <ac:chgData name="Keng" userId="539ea334-cf73-458f-9e4b-83acb37fb6f5" providerId="ADAL" clId="{1F312830-EA43-4E7A-A6B4-A1DFAABB28A2}" dt="2022-10-29T09:07:10.186" v="2608" actId="1076"/>
          <ac:spMkLst>
            <pc:docMk/>
            <pc:sldMk cId="0" sldId="300"/>
            <ac:spMk id="2" creationId="{00000000-0000-0000-0000-000000000000}"/>
          </ac:spMkLst>
        </pc:spChg>
        <pc:spChg chg="mod">
          <ac:chgData name="Keng" userId="539ea334-cf73-458f-9e4b-83acb37fb6f5" providerId="ADAL" clId="{1F312830-EA43-4E7A-A6B4-A1DFAABB28A2}" dt="2022-10-29T09:07:28.582" v="2612" actId="6549"/>
          <ac:spMkLst>
            <pc:docMk/>
            <pc:sldMk cId="0" sldId="300"/>
            <ac:spMk id="3" creationId="{00000000-0000-0000-0000-000000000000}"/>
          </ac:spMkLst>
        </pc:spChg>
        <pc:spChg chg="mod">
          <ac:chgData name="Keng" userId="539ea334-cf73-458f-9e4b-83acb37fb6f5" providerId="ADAL" clId="{1F312830-EA43-4E7A-A6B4-A1DFAABB28A2}" dt="2022-10-29T09:07:39.276" v="2615" actId="14100"/>
          <ac:spMkLst>
            <pc:docMk/>
            <pc:sldMk cId="0" sldId="300"/>
            <ac:spMk id="4" creationId="{00000000-0000-0000-0000-000000000000}"/>
          </ac:spMkLst>
        </pc:spChg>
        <pc:spChg chg="mod">
          <ac:chgData name="Keng" userId="539ea334-cf73-458f-9e4b-83acb37fb6f5" providerId="ADAL" clId="{1F312830-EA43-4E7A-A6B4-A1DFAABB28A2}" dt="2022-10-29T09:07:50.617" v="2619" actId="14100"/>
          <ac:spMkLst>
            <pc:docMk/>
            <pc:sldMk cId="0" sldId="300"/>
            <ac:spMk id="5" creationId="{00000000-0000-0000-0000-000000000000}"/>
          </ac:spMkLst>
        </pc:spChg>
      </pc:sldChg>
      <pc:sldChg chg="delSp modSp mod">
        <pc:chgData name="Keng" userId="539ea334-cf73-458f-9e4b-83acb37fb6f5" providerId="ADAL" clId="{1F312830-EA43-4E7A-A6B4-A1DFAABB28A2}" dt="2022-10-29T09:10:12.466" v="2641" actId="115"/>
        <pc:sldMkLst>
          <pc:docMk/>
          <pc:sldMk cId="0" sldId="301"/>
        </pc:sldMkLst>
        <pc:spChg chg="mod">
          <ac:chgData name="Keng" userId="539ea334-cf73-458f-9e4b-83acb37fb6f5" providerId="ADAL" clId="{1F312830-EA43-4E7A-A6B4-A1DFAABB28A2}" dt="2022-10-29T09:08:20.543" v="2624" actId="1076"/>
          <ac:spMkLst>
            <pc:docMk/>
            <pc:sldMk cId="0" sldId="301"/>
            <ac:spMk id="2" creationId="{00000000-0000-0000-0000-000000000000}"/>
          </ac:spMkLst>
        </pc:spChg>
        <pc:spChg chg="del mod">
          <ac:chgData name="Keng" userId="539ea334-cf73-458f-9e4b-83acb37fb6f5" providerId="ADAL" clId="{1F312830-EA43-4E7A-A6B4-A1DFAABB28A2}" dt="2022-10-29T09:08:47.791" v="2630" actId="478"/>
          <ac:spMkLst>
            <pc:docMk/>
            <pc:sldMk cId="0" sldId="301"/>
            <ac:spMk id="3" creationId="{00000000-0000-0000-0000-000000000000}"/>
          </ac:spMkLst>
        </pc:spChg>
        <pc:spChg chg="del mod">
          <ac:chgData name="Keng" userId="539ea334-cf73-458f-9e4b-83acb37fb6f5" providerId="ADAL" clId="{1F312830-EA43-4E7A-A6B4-A1DFAABB28A2}" dt="2022-10-29T09:08:49.282" v="2631" actId="478"/>
          <ac:spMkLst>
            <pc:docMk/>
            <pc:sldMk cId="0" sldId="301"/>
            <ac:spMk id="4" creationId="{00000000-0000-0000-0000-000000000000}"/>
          </ac:spMkLst>
        </pc:spChg>
        <pc:spChg chg="del mod">
          <ac:chgData name="Keng" userId="539ea334-cf73-458f-9e4b-83acb37fb6f5" providerId="ADAL" clId="{1F312830-EA43-4E7A-A6B4-A1DFAABB28A2}" dt="2022-10-29T09:08:50.124" v="2632" actId="478"/>
          <ac:spMkLst>
            <pc:docMk/>
            <pc:sldMk cId="0" sldId="301"/>
            <ac:spMk id="5" creationId="{00000000-0000-0000-0000-000000000000}"/>
          </ac:spMkLst>
        </pc:spChg>
        <pc:spChg chg="mod">
          <ac:chgData name="Keng" userId="539ea334-cf73-458f-9e4b-83acb37fb6f5" providerId="ADAL" clId="{1F312830-EA43-4E7A-A6B4-A1DFAABB28A2}" dt="2022-10-29T09:10:12.466" v="2641" actId="115"/>
          <ac:spMkLst>
            <pc:docMk/>
            <pc:sldMk cId="0" sldId="301"/>
            <ac:spMk id="6" creationId="{00000000-0000-0000-0000-000000000000}"/>
          </ac:spMkLst>
        </pc:spChg>
      </pc:sldChg>
      <pc:sldChg chg="modSp mod">
        <pc:chgData name="Keng" userId="539ea334-cf73-458f-9e4b-83acb37fb6f5" providerId="ADAL" clId="{1F312830-EA43-4E7A-A6B4-A1DFAABB28A2}" dt="2022-10-29T09:11:28.160" v="2653" actId="6549"/>
        <pc:sldMkLst>
          <pc:docMk/>
          <pc:sldMk cId="0" sldId="302"/>
        </pc:sldMkLst>
        <pc:spChg chg="mod">
          <ac:chgData name="Keng" userId="539ea334-cf73-458f-9e4b-83acb37fb6f5" providerId="ADAL" clId="{1F312830-EA43-4E7A-A6B4-A1DFAABB28A2}" dt="2022-10-29T09:10:51.562" v="2645" actId="1076"/>
          <ac:spMkLst>
            <pc:docMk/>
            <pc:sldMk cId="0" sldId="302"/>
            <ac:spMk id="2" creationId="{00000000-0000-0000-0000-000000000000}"/>
          </ac:spMkLst>
        </pc:spChg>
        <pc:spChg chg="mod">
          <ac:chgData name="Keng" userId="539ea334-cf73-458f-9e4b-83acb37fb6f5" providerId="ADAL" clId="{1F312830-EA43-4E7A-A6B4-A1DFAABB28A2}" dt="2022-10-29T09:11:28.160" v="2653" actId="6549"/>
          <ac:spMkLst>
            <pc:docMk/>
            <pc:sldMk cId="0" sldId="302"/>
            <ac:spMk id="3" creationId="{00000000-0000-0000-0000-000000000000}"/>
          </ac:spMkLst>
        </pc:spChg>
      </pc:sldChg>
      <pc:sldChg chg="modSp mod">
        <pc:chgData name="Keng" userId="539ea334-cf73-458f-9e4b-83acb37fb6f5" providerId="ADAL" clId="{1F312830-EA43-4E7A-A6B4-A1DFAABB28A2}" dt="2022-10-29T09:13:28.859" v="2667" actId="20577"/>
        <pc:sldMkLst>
          <pc:docMk/>
          <pc:sldMk cId="0" sldId="303"/>
        </pc:sldMkLst>
        <pc:spChg chg="mod">
          <ac:chgData name="Keng" userId="539ea334-cf73-458f-9e4b-83acb37fb6f5" providerId="ADAL" clId="{1F312830-EA43-4E7A-A6B4-A1DFAABB28A2}" dt="2022-10-29T09:13:28.859" v="2667" actId="20577"/>
          <ac:spMkLst>
            <pc:docMk/>
            <pc:sldMk cId="0" sldId="303"/>
            <ac:spMk id="2" creationId="{00000000-0000-0000-0000-000000000000}"/>
          </ac:spMkLst>
        </pc:spChg>
        <pc:spChg chg="mod">
          <ac:chgData name="Keng" userId="539ea334-cf73-458f-9e4b-83acb37fb6f5" providerId="ADAL" clId="{1F312830-EA43-4E7A-A6B4-A1DFAABB28A2}" dt="2022-10-29T09:12:59.086" v="2663" actId="1076"/>
          <ac:spMkLst>
            <pc:docMk/>
            <pc:sldMk cId="0" sldId="303"/>
            <ac:spMk id="3" creationId="{00000000-0000-0000-0000-000000000000}"/>
          </ac:spMkLst>
        </pc:spChg>
      </pc:sldChg>
      <pc:sldChg chg="modSp mod">
        <pc:chgData name="Keng" userId="539ea334-cf73-458f-9e4b-83acb37fb6f5" providerId="ADAL" clId="{1F312830-EA43-4E7A-A6B4-A1DFAABB28A2}" dt="2022-10-29T09:23:08.902" v="2685" actId="179"/>
        <pc:sldMkLst>
          <pc:docMk/>
          <pc:sldMk cId="0" sldId="304"/>
        </pc:sldMkLst>
        <pc:spChg chg="mod">
          <ac:chgData name="Keng" userId="539ea334-cf73-458f-9e4b-83acb37fb6f5" providerId="ADAL" clId="{1F312830-EA43-4E7A-A6B4-A1DFAABB28A2}" dt="2022-10-29T09:13:51.957" v="2671" actId="1076"/>
          <ac:spMkLst>
            <pc:docMk/>
            <pc:sldMk cId="0" sldId="304"/>
            <ac:spMk id="2" creationId="{00000000-0000-0000-0000-000000000000}"/>
          </ac:spMkLst>
        </pc:spChg>
        <pc:spChg chg="mod">
          <ac:chgData name="Keng" userId="539ea334-cf73-458f-9e4b-83acb37fb6f5" providerId="ADAL" clId="{1F312830-EA43-4E7A-A6B4-A1DFAABB28A2}" dt="2022-10-29T09:23:08.902" v="2685" actId="179"/>
          <ac:spMkLst>
            <pc:docMk/>
            <pc:sldMk cId="0" sldId="304"/>
            <ac:spMk id="3" creationId="{00000000-0000-0000-0000-000000000000}"/>
          </ac:spMkLst>
        </pc:spChg>
      </pc:sldChg>
      <pc:sldChg chg="delSp modSp mod">
        <pc:chgData name="Keng" userId="539ea334-cf73-458f-9e4b-83acb37fb6f5" providerId="ADAL" clId="{1F312830-EA43-4E7A-A6B4-A1DFAABB28A2}" dt="2022-10-29T09:23:35.736" v="2690" actId="14100"/>
        <pc:sldMkLst>
          <pc:docMk/>
          <pc:sldMk cId="0" sldId="305"/>
        </pc:sldMkLst>
        <pc:spChg chg="del mod">
          <ac:chgData name="Keng" userId="539ea334-cf73-458f-9e4b-83acb37fb6f5" providerId="ADAL" clId="{1F312830-EA43-4E7A-A6B4-A1DFAABB28A2}" dt="2022-10-29T09:23:27.257" v="2687" actId="478"/>
          <ac:spMkLst>
            <pc:docMk/>
            <pc:sldMk cId="0" sldId="305"/>
            <ac:spMk id="2" creationId="{00000000-0000-0000-0000-000000000000}"/>
          </ac:spMkLst>
        </pc:spChg>
        <pc:spChg chg="mod">
          <ac:chgData name="Keng" userId="539ea334-cf73-458f-9e4b-83acb37fb6f5" providerId="ADAL" clId="{1F312830-EA43-4E7A-A6B4-A1DFAABB28A2}" dt="2022-10-29T09:23:35.736" v="2690" actId="14100"/>
          <ac:spMkLst>
            <pc:docMk/>
            <pc:sldMk cId="0" sldId="305"/>
            <ac:spMk id="4" creationId="{00000000-0000-0000-0000-000000000000}"/>
          </ac:spMkLst>
        </pc:spChg>
      </pc:sldChg>
      <pc:sldChg chg="delSp modSp mod">
        <pc:chgData name="Keng" userId="539ea334-cf73-458f-9e4b-83acb37fb6f5" providerId="ADAL" clId="{1F312830-EA43-4E7A-A6B4-A1DFAABB28A2}" dt="2022-10-29T09:24:04.732" v="2695" actId="14100"/>
        <pc:sldMkLst>
          <pc:docMk/>
          <pc:sldMk cId="0" sldId="306"/>
        </pc:sldMkLst>
        <pc:spChg chg="del mod">
          <ac:chgData name="Keng" userId="539ea334-cf73-458f-9e4b-83acb37fb6f5" providerId="ADAL" clId="{1F312830-EA43-4E7A-A6B4-A1DFAABB28A2}" dt="2022-10-29T09:24:02.031" v="2694" actId="478"/>
          <ac:spMkLst>
            <pc:docMk/>
            <pc:sldMk cId="0" sldId="306"/>
            <ac:spMk id="2" creationId="{00000000-0000-0000-0000-000000000000}"/>
          </ac:spMkLst>
        </pc:spChg>
        <pc:spChg chg="mod">
          <ac:chgData name="Keng" userId="539ea334-cf73-458f-9e4b-83acb37fb6f5" providerId="ADAL" clId="{1F312830-EA43-4E7A-A6B4-A1DFAABB28A2}" dt="2022-10-29T09:24:04.732" v="2695" actId="14100"/>
          <ac:spMkLst>
            <pc:docMk/>
            <pc:sldMk cId="0" sldId="306"/>
            <ac:spMk id="3" creationId="{00000000-0000-0000-0000-000000000000}"/>
          </ac:spMkLst>
        </pc:spChg>
      </pc:sldChg>
      <pc:sldChg chg="delSp modSp mod">
        <pc:chgData name="Keng" userId="539ea334-cf73-458f-9e4b-83acb37fb6f5" providerId="ADAL" clId="{1F312830-EA43-4E7A-A6B4-A1DFAABB28A2}" dt="2022-10-29T09:25:22.679" v="2736" actId="20577"/>
        <pc:sldMkLst>
          <pc:docMk/>
          <pc:sldMk cId="0" sldId="307"/>
        </pc:sldMkLst>
        <pc:spChg chg="del mod">
          <ac:chgData name="Keng" userId="539ea334-cf73-458f-9e4b-83acb37fb6f5" providerId="ADAL" clId="{1F312830-EA43-4E7A-A6B4-A1DFAABB28A2}" dt="2022-10-29T09:24:43.907" v="2704" actId="478"/>
          <ac:spMkLst>
            <pc:docMk/>
            <pc:sldMk cId="0" sldId="307"/>
            <ac:spMk id="2" creationId="{00000000-0000-0000-0000-000000000000}"/>
          </ac:spMkLst>
        </pc:spChg>
        <pc:spChg chg="del mod">
          <ac:chgData name="Keng" userId="539ea334-cf73-458f-9e4b-83acb37fb6f5" providerId="ADAL" clId="{1F312830-EA43-4E7A-A6B4-A1DFAABB28A2}" dt="2022-10-29T09:24:45.636" v="2705" actId="478"/>
          <ac:spMkLst>
            <pc:docMk/>
            <pc:sldMk cId="0" sldId="307"/>
            <ac:spMk id="3" creationId="{00000000-0000-0000-0000-000000000000}"/>
          </ac:spMkLst>
        </pc:spChg>
        <pc:spChg chg="mod">
          <ac:chgData name="Keng" userId="539ea334-cf73-458f-9e4b-83acb37fb6f5" providerId="ADAL" clId="{1F312830-EA43-4E7A-A6B4-A1DFAABB28A2}" dt="2022-10-29T09:24:19.955" v="2697" actId="207"/>
          <ac:spMkLst>
            <pc:docMk/>
            <pc:sldMk cId="0" sldId="307"/>
            <ac:spMk id="4" creationId="{00000000-0000-0000-0000-000000000000}"/>
          </ac:spMkLst>
        </pc:spChg>
        <pc:spChg chg="mod">
          <ac:chgData name="Keng" userId="539ea334-cf73-458f-9e4b-83acb37fb6f5" providerId="ADAL" clId="{1F312830-EA43-4E7A-A6B4-A1DFAABB28A2}" dt="2022-10-29T09:25:22.679" v="2736" actId="20577"/>
          <ac:spMkLst>
            <pc:docMk/>
            <pc:sldMk cId="0" sldId="307"/>
            <ac:spMk id="5" creationId="{00000000-0000-0000-0000-000000000000}"/>
          </ac:spMkLst>
        </pc:spChg>
      </pc:sldChg>
      <pc:sldChg chg="modSp mod">
        <pc:chgData name="Keng" userId="539ea334-cf73-458f-9e4b-83acb37fb6f5" providerId="ADAL" clId="{1F312830-EA43-4E7A-A6B4-A1DFAABB28A2}" dt="2022-10-29T09:25:48.945" v="2740" actId="14100"/>
        <pc:sldMkLst>
          <pc:docMk/>
          <pc:sldMk cId="0" sldId="308"/>
        </pc:sldMkLst>
        <pc:spChg chg="mod">
          <ac:chgData name="Keng" userId="539ea334-cf73-458f-9e4b-83acb37fb6f5" providerId="ADAL" clId="{1F312830-EA43-4E7A-A6B4-A1DFAABB28A2}" dt="2022-10-29T02:55:38.523" v="806"/>
          <ac:spMkLst>
            <pc:docMk/>
            <pc:sldMk cId="0" sldId="308"/>
            <ac:spMk id="2" creationId="{00000000-0000-0000-0000-000000000000}"/>
          </ac:spMkLst>
        </pc:spChg>
        <pc:spChg chg="mod">
          <ac:chgData name="Keng" userId="539ea334-cf73-458f-9e4b-83acb37fb6f5" providerId="ADAL" clId="{1F312830-EA43-4E7A-A6B4-A1DFAABB28A2}" dt="2022-10-29T09:25:48.945" v="2740" actId="14100"/>
          <ac:spMkLst>
            <pc:docMk/>
            <pc:sldMk cId="0" sldId="308"/>
            <ac:spMk id="3" creationId="{00000000-0000-0000-0000-000000000000}"/>
          </ac:spMkLst>
        </pc:spChg>
        <pc:spChg chg="mod">
          <ac:chgData name="Keng" userId="539ea334-cf73-458f-9e4b-83acb37fb6f5" providerId="ADAL" clId="{1F312830-EA43-4E7A-A6B4-A1DFAABB28A2}" dt="2022-10-29T02:55:38.523" v="806"/>
          <ac:spMkLst>
            <pc:docMk/>
            <pc:sldMk cId="0" sldId="308"/>
            <ac:spMk id="4" creationId="{00000000-0000-0000-0000-000000000000}"/>
          </ac:spMkLst>
        </pc:spChg>
      </pc:sldChg>
      <pc:sldChg chg="delSp modSp mod">
        <pc:chgData name="Keng" userId="539ea334-cf73-458f-9e4b-83acb37fb6f5" providerId="ADAL" clId="{1F312830-EA43-4E7A-A6B4-A1DFAABB28A2}" dt="2022-10-29T09:27:25.021" v="2790"/>
        <pc:sldMkLst>
          <pc:docMk/>
          <pc:sldMk cId="0" sldId="309"/>
        </pc:sldMkLst>
        <pc:spChg chg="del mod">
          <ac:chgData name="Keng" userId="539ea334-cf73-458f-9e4b-83acb37fb6f5" providerId="ADAL" clId="{1F312830-EA43-4E7A-A6B4-A1DFAABB28A2}" dt="2022-10-29T09:26:56.832" v="2783" actId="478"/>
          <ac:spMkLst>
            <pc:docMk/>
            <pc:sldMk cId="0" sldId="309"/>
            <ac:spMk id="2" creationId="{00000000-0000-0000-0000-000000000000}"/>
          </ac:spMkLst>
        </pc:spChg>
        <pc:spChg chg="del mod">
          <ac:chgData name="Keng" userId="539ea334-cf73-458f-9e4b-83acb37fb6f5" providerId="ADAL" clId="{1F312830-EA43-4E7A-A6B4-A1DFAABB28A2}" dt="2022-10-29T09:26:58.644" v="2784" actId="478"/>
          <ac:spMkLst>
            <pc:docMk/>
            <pc:sldMk cId="0" sldId="309"/>
            <ac:spMk id="3" creationId="{00000000-0000-0000-0000-000000000000}"/>
          </ac:spMkLst>
        </pc:spChg>
        <pc:spChg chg="mod">
          <ac:chgData name="Keng" userId="539ea334-cf73-458f-9e4b-83acb37fb6f5" providerId="ADAL" clId="{1F312830-EA43-4E7A-A6B4-A1DFAABB28A2}" dt="2022-10-29T09:26:08.198" v="2746" actId="1076"/>
          <ac:spMkLst>
            <pc:docMk/>
            <pc:sldMk cId="0" sldId="309"/>
            <ac:spMk id="4" creationId="{00000000-0000-0000-0000-000000000000}"/>
          </ac:spMkLst>
        </pc:spChg>
        <pc:spChg chg="mod">
          <ac:chgData name="Keng" userId="539ea334-cf73-458f-9e4b-83acb37fb6f5" providerId="ADAL" clId="{1F312830-EA43-4E7A-A6B4-A1DFAABB28A2}" dt="2022-10-29T09:27:25.021" v="2790"/>
          <ac:spMkLst>
            <pc:docMk/>
            <pc:sldMk cId="0" sldId="309"/>
            <ac:spMk id="5" creationId="{00000000-0000-0000-0000-000000000000}"/>
          </ac:spMkLst>
        </pc:spChg>
      </pc:sldChg>
      <pc:sldChg chg="delSp modSp mod">
        <pc:chgData name="Keng" userId="539ea334-cf73-458f-9e4b-83acb37fb6f5" providerId="ADAL" clId="{1F312830-EA43-4E7A-A6B4-A1DFAABB28A2}" dt="2022-10-29T09:28:01.673" v="2795" actId="14100"/>
        <pc:sldMkLst>
          <pc:docMk/>
          <pc:sldMk cId="0" sldId="310"/>
        </pc:sldMkLst>
        <pc:spChg chg="del mod">
          <ac:chgData name="Keng" userId="539ea334-cf73-458f-9e4b-83acb37fb6f5" providerId="ADAL" clId="{1F312830-EA43-4E7A-A6B4-A1DFAABB28A2}" dt="2022-10-29T09:27:39.307" v="2793" actId="478"/>
          <ac:spMkLst>
            <pc:docMk/>
            <pc:sldMk cId="0" sldId="310"/>
            <ac:spMk id="2" creationId="{00000000-0000-0000-0000-000000000000}"/>
          </ac:spMkLst>
        </pc:spChg>
        <pc:spChg chg="mod">
          <ac:chgData name="Keng" userId="539ea334-cf73-458f-9e4b-83acb37fb6f5" providerId="ADAL" clId="{1F312830-EA43-4E7A-A6B4-A1DFAABB28A2}" dt="2022-10-29T09:28:01.673" v="2795" actId="14100"/>
          <ac:spMkLst>
            <pc:docMk/>
            <pc:sldMk cId="0" sldId="310"/>
            <ac:spMk id="3" creationId="{00000000-0000-0000-0000-000000000000}"/>
          </ac:spMkLst>
        </pc:spChg>
      </pc:sldChg>
      <pc:sldChg chg="addSp delSp modSp mod">
        <pc:chgData name="Keng" userId="539ea334-cf73-458f-9e4b-83acb37fb6f5" providerId="ADAL" clId="{1F312830-EA43-4E7A-A6B4-A1DFAABB28A2}" dt="2022-10-29T09:31:52.105" v="2839" actId="1076"/>
        <pc:sldMkLst>
          <pc:docMk/>
          <pc:sldMk cId="0" sldId="311"/>
        </pc:sldMkLst>
        <pc:spChg chg="mod">
          <ac:chgData name="Keng" userId="539ea334-cf73-458f-9e4b-83acb37fb6f5" providerId="ADAL" clId="{1F312830-EA43-4E7A-A6B4-A1DFAABB28A2}" dt="2022-10-29T09:29:46.061" v="2807" actId="1076"/>
          <ac:spMkLst>
            <pc:docMk/>
            <pc:sldMk cId="0" sldId="311"/>
            <ac:spMk id="2" creationId="{00000000-0000-0000-0000-000000000000}"/>
          </ac:spMkLst>
        </pc:spChg>
        <pc:spChg chg="mod">
          <ac:chgData name="Keng" userId="539ea334-cf73-458f-9e4b-83acb37fb6f5" providerId="ADAL" clId="{1F312830-EA43-4E7A-A6B4-A1DFAABB28A2}" dt="2022-10-29T09:31:46.834" v="2838" actId="1076"/>
          <ac:spMkLst>
            <pc:docMk/>
            <pc:sldMk cId="0" sldId="311"/>
            <ac:spMk id="3" creationId="{00000000-0000-0000-0000-000000000000}"/>
          </ac:spMkLst>
        </pc:spChg>
        <pc:spChg chg="del mod">
          <ac:chgData name="Keng" userId="539ea334-cf73-458f-9e4b-83acb37fb6f5" providerId="ADAL" clId="{1F312830-EA43-4E7A-A6B4-A1DFAABB28A2}" dt="2022-10-29T09:31:00.024" v="2831" actId="478"/>
          <ac:spMkLst>
            <pc:docMk/>
            <pc:sldMk cId="0" sldId="311"/>
            <ac:spMk id="4" creationId="{00000000-0000-0000-0000-000000000000}"/>
          </ac:spMkLst>
        </pc:spChg>
        <pc:spChg chg="add mod">
          <ac:chgData name="Keng" userId="539ea334-cf73-458f-9e4b-83acb37fb6f5" providerId="ADAL" clId="{1F312830-EA43-4E7A-A6B4-A1DFAABB28A2}" dt="2022-10-29T09:31:52.105" v="2839" actId="1076"/>
          <ac:spMkLst>
            <pc:docMk/>
            <pc:sldMk cId="0" sldId="311"/>
            <ac:spMk id="5" creationId="{63843CAB-3ECE-DA37-8DD0-21EE30013A72}"/>
          </ac:spMkLst>
        </pc:spChg>
      </pc:sldChg>
      <pc:sldChg chg="delSp modSp del mod">
        <pc:chgData name="Keng" userId="539ea334-cf73-458f-9e4b-83acb37fb6f5" providerId="ADAL" clId="{1F312830-EA43-4E7A-A6B4-A1DFAABB28A2}" dt="2022-10-29T09:32:00.985" v="2840" actId="47"/>
        <pc:sldMkLst>
          <pc:docMk/>
          <pc:sldMk cId="0" sldId="312"/>
        </pc:sldMkLst>
        <pc:spChg chg="del mod">
          <ac:chgData name="Keng" userId="539ea334-cf73-458f-9e4b-83acb37fb6f5" providerId="ADAL" clId="{1F312830-EA43-4E7A-A6B4-A1DFAABB28A2}" dt="2022-10-29T09:31:18.208" v="2833" actId="21"/>
          <ac:spMkLst>
            <pc:docMk/>
            <pc:sldMk cId="0" sldId="312"/>
            <ac:spMk id="2" creationId="{00000000-0000-0000-0000-000000000000}"/>
          </ac:spMkLst>
        </pc:spChg>
        <pc:spChg chg="del mod">
          <ac:chgData name="Keng" userId="539ea334-cf73-458f-9e4b-83acb37fb6f5" providerId="ADAL" clId="{1F312830-EA43-4E7A-A6B4-A1DFAABB28A2}" dt="2022-10-29T09:30:29.860" v="2825" actId="478"/>
          <ac:spMkLst>
            <pc:docMk/>
            <pc:sldMk cId="0" sldId="312"/>
            <ac:spMk id="3" creationId="{00000000-0000-0000-0000-000000000000}"/>
          </ac:spMkLst>
        </pc:spChg>
      </pc:sldChg>
      <pc:sldChg chg="modSp mod">
        <pc:chgData name="Keng" userId="539ea334-cf73-458f-9e4b-83acb37fb6f5" providerId="ADAL" clId="{1F312830-EA43-4E7A-A6B4-A1DFAABB28A2}" dt="2022-10-29T09:32:18.802" v="2841" actId="1076"/>
        <pc:sldMkLst>
          <pc:docMk/>
          <pc:sldMk cId="0" sldId="313"/>
        </pc:sldMkLst>
        <pc:spChg chg="mod">
          <ac:chgData name="Keng" userId="539ea334-cf73-458f-9e4b-83acb37fb6f5" providerId="ADAL" clId="{1F312830-EA43-4E7A-A6B4-A1DFAABB28A2}" dt="2022-10-29T02:55:38.523" v="806"/>
          <ac:spMkLst>
            <pc:docMk/>
            <pc:sldMk cId="0" sldId="313"/>
            <ac:spMk id="2" creationId="{00000000-0000-0000-0000-000000000000}"/>
          </ac:spMkLst>
        </pc:spChg>
        <pc:spChg chg="mod">
          <ac:chgData name="Keng" userId="539ea334-cf73-458f-9e4b-83acb37fb6f5" providerId="ADAL" clId="{1F312830-EA43-4E7A-A6B4-A1DFAABB28A2}" dt="2022-10-29T02:55:38.523" v="806"/>
          <ac:spMkLst>
            <pc:docMk/>
            <pc:sldMk cId="0" sldId="313"/>
            <ac:spMk id="3" creationId="{00000000-0000-0000-0000-000000000000}"/>
          </ac:spMkLst>
        </pc:spChg>
        <pc:spChg chg="mod">
          <ac:chgData name="Keng" userId="539ea334-cf73-458f-9e4b-83acb37fb6f5" providerId="ADAL" clId="{1F312830-EA43-4E7A-A6B4-A1DFAABB28A2}" dt="2022-10-29T02:55:38.523" v="806"/>
          <ac:spMkLst>
            <pc:docMk/>
            <pc:sldMk cId="0" sldId="313"/>
            <ac:spMk id="4" creationId="{00000000-0000-0000-0000-000000000000}"/>
          </ac:spMkLst>
        </pc:spChg>
        <pc:spChg chg="mod">
          <ac:chgData name="Keng" userId="539ea334-cf73-458f-9e4b-83acb37fb6f5" providerId="ADAL" clId="{1F312830-EA43-4E7A-A6B4-A1DFAABB28A2}" dt="2022-10-29T09:32:18.802" v="2841" actId="1076"/>
          <ac:spMkLst>
            <pc:docMk/>
            <pc:sldMk cId="0" sldId="313"/>
            <ac:spMk id="5" creationId="{00000000-0000-0000-0000-000000000000}"/>
          </ac:spMkLst>
        </pc:spChg>
      </pc:sldChg>
      <pc:sldChg chg="delSp modSp del mod">
        <pc:chgData name="Keng" userId="539ea334-cf73-458f-9e4b-83acb37fb6f5" providerId="ADAL" clId="{1F312830-EA43-4E7A-A6B4-A1DFAABB28A2}" dt="2022-10-29T09:33:22.079" v="2843" actId="47"/>
        <pc:sldMkLst>
          <pc:docMk/>
          <pc:sldMk cId="0" sldId="314"/>
        </pc:sldMkLst>
        <pc:spChg chg="mod">
          <ac:chgData name="Keng" userId="539ea334-cf73-458f-9e4b-83acb37fb6f5" providerId="ADAL" clId="{1F312830-EA43-4E7A-A6B4-A1DFAABB28A2}" dt="2022-10-29T02:55:38.523" v="806"/>
          <ac:spMkLst>
            <pc:docMk/>
            <pc:sldMk cId="0" sldId="314"/>
            <ac:spMk id="2" creationId="{00000000-0000-0000-0000-000000000000}"/>
          </ac:spMkLst>
        </pc:spChg>
        <pc:spChg chg="del mod">
          <ac:chgData name="Keng" userId="539ea334-cf73-458f-9e4b-83acb37fb6f5" providerId="ADAL" clId="{1F312830-EA43-4E7A-A6B4-A1DFAABB28A2}" dt="2022-10-29T09:32:45.014" v="2842" actId="478"/>
          <ac:spMkLst>
            <pc:docMk/>
            <pc:sldMk cId="0" sldId="314"/>
            <ac:spMk id="3" creationId="{00000000-0000-0000-0000-000000000000}"/>
          </ac:spMkLst>
        </pc:spChg>
        <pc:spChg chg="mod">
          <ac:chgData name="Keng" userId="539ea334-cf73-458f-9e4b-83acb37fb6f5" providerId="ADAL" clId="{1F312830-EA43-4E7A-A6B4-A1DFAABB28A2}" dt="2022-10-29T02:55:38.523" v="806"/>
          <ac:spMkLst>
            <pc:docMk/>
            <pc:sldMk cId="0" sldId="314"/>
            <ac:spMk id="4" creationId="{00000000-0000-0000-0000-000000000000}"/>
          </ac:spMkLst>
        </pc:spChg>
      </pc:sldChg>
      <pc:sldChg chg="modSp mod">
        <pc:chgData name="Keng" userId="539ea334-cf73-458f-9e4b-83acb37fb6f5" providerId="ADAL" clId="{1F312830-EA43-4E7A-A6B4-A1DFAABB28A2}" dt="2022-10-29T09:34:06.393" v="2856" actId="2711"/>
        <pc:sldMkLst>
          <pc:docMk/>
          <pc:sldMk cId="0" sldId="315"/>
        </pc:sldMkLst>
        <pc:spChg chg="mod">
          <ac:chgData name="Keng" userId="539ea334-cf73-458f-9e4b-83acb37fb6f5" providerId="ADAL" clId="{1F312830-EA43-4E7A-A6B4-A1DFAABB28A2}" dt="2022-10-29T09:33:35.640" v="2845" actId="1076"/>
          <ac:spMkLst>
            <pc:docMk/>
            <pc:sldMk cId="0" sldId="315"/>
            <ac:spMk id="2" creationId="{00000000-0000-0000-0000-000000000000}"/>
          </ac:spMkLst>
        </pc:spChg>
        <pc:spChg chg="mod">
          <ac:chgData name="Keng" userId="539ea334-cf73-458f-9e4b-83acb37fb6f5" providerId="ADAL" clId="{1F312830-EA43-4E7A-A6B4-A1DFAABB28A2}" dt="2022-10-29T09:34:06.393" v="2856" actId="2711"/>
          <ac:spMkLst>
            <pc:docMk/>
            <pc:sldMk cId="0" sldId="315"/>
            <ac:spMk id="3" creationId="{00000000-0000-0000-0000-000000000000}"/>
          </ac:spMkLst>
        </pc:spChg>
      </pc:sldChg>
      <pc:sldChg chg="modSp mod">
        <pc:chgData name="Keng" userId="539ea334-cf73-458f-9e4b-83acb37fb6f5" providerId="ADAL" clId="{1F312830-EA43-4E7A-A6B4-A1DFAABB28A2}" dt="2022-10-29T09:34:37.619" v="2860" actId="14100"/>
        <pc:sldMkLst>
          <pc:docMk/>
          <pc:sldMk cId="0" sldId="316"/>
        </pc:sldMkLst>
        <pc:spChg chg="mod">
          <ac:chgData name="Keng" userId="539ea334-cf73-458f-9e4b-83acb37fb6f5" providerId="ADAL" clId="{1F312830-EA43-4E7A-A6B4-A1DFAABB28A2}" dt="2022-10-29T09:34:26.491" v="2858" actId="1076"/>
          <ac:spMkLst>
            <pc:docMk/>
            <pc:sldMk cId="0" sldId="316"/>
            <ac:spMk id="2" creationId="{00000000-0000-0000-0000-000000000000}"/>
          </ac:spMkLst>
        </pc:spChg>
        <pc:spChg chg="mod">
          <ac:chgData name="Keng" userId="539ea334-cf73-458f-9e4b-83acb37fb6f5" providerId="ADAL" clId="{1F312830-EA43-4E7A-A6B4-A1DFAABB28A2}" dt="2022-10-29T09:34:22.463" v="2857" actId="14100"/>
          <ac:spMkLst>
            <pc:docMk/>
            <pc:sldMk cId="0" sldId="316"/>
            <ac:spMk id="3" creationId="{00000000-0000-0000-0000-000000000000}"/>
          </ac:spMkLst>
        </pc:spChg>
        <pc:spChg chg="mod">
          <ac:chgData name="Keng" userId="539ea334-cf73-458f-9e4b-83acb37fb6f5" providerId="ADAL" clId="{1F312830-EA43-4E7A-A6B4-A1DFAABB28A2}" dt="2022-10-29T09:34:37.619" v="2860" actId="14100"/>
          <ac:spMkLst>
            <pc:docMk/>
            <pc:sldMk cId="0" sldId="316"/>
            <ac:spMk id="4" creationId="{00000000-0000-0000-0000-000000000000}"/>
          </ac:spMkLst>
        </pc:spChg>
      </pc:sldChg>
      <pc:sldChg chg="modSp">
        <pc:chgData name="Keng" userId="539ea334-cf73-458f-9e4b-83acb37fb6f5" providerId="ADAL" clId="{1F312830-EA43-4E7A-A6B4-A1DFAABB28A2}" dt="2022-10-29T02:55:38.523" v="806"/>
        <pc:sldMkLst>
          <pc:docMk/>
          <pc:sldMk cId="0" sldId="317"/>
        </pc:sldMkLst>
        <pc:spChg chg="mod">
          <ac:chgData name="Keng" userId="539ea334-cf73-458f-9e4b-83acb37fb6f5" providerId="ADAL" clId="{1F312830-EA43-4E7A-A6B4-A1DFAABB28A2}" dt="2022-10-29T02:55:38.523" v="806"/>
          <ac:spMkLst>
            <pc:docMk/>
            <pc:sldMk cId="0" sldId="317"/>
            <ac:spMk id="2" creationId="{00000000-0000-0000-0000-000000000000}"/>
          </ac:spMkLst>
        </pc:spChg>
      </pc:sldChg>
      <pc:sldChg chg="delSp modSp mod">
        <pc:chgData name="Keng" userId="539ea334-cf73-458f-9e4b-83acb37fb6f5" providerId="ADAL" clId="{1F312830-EA43-4E7A-A6B4-A1DFAABB28A2}" dt="2022-10-29T09:36:57.245" v="2882" actId="207"/>
        <pc:sldMkLst>
          <pc:docMk/>
          <pc:sldMk cId="0" sldId="318"/>
        </pc:sldMkLst>
        <pc:spChg chg="mod">
          <ac:chgData name="Keng" userId="539ea334-cf73-458f-9e4b-83acb37fb6f5" providerId="ADAL" clId="{1F312830-EA43-4E7A-A6B4-A1DFAABB28A2}" dt="2022-10-29T09:35:03.881" v="2862" actId="1076"/>
          <ac:spMkLst>
            <pc:docMk/>
            <pc:sldMk cId="0" sldId="318"/>
            <ac:spMk id="2" creationId="{00000000-0000-0000-0000-000000000000}"/>
          </ac:spMkLst>
        </pc:spChg>
        <pc:spChg chg="mod">
          <ac:chgData name="Keng" userId="539ea334-cf73-458f-9e4b-83acb37fb6f5" providerId="ADAL" clId="{1F312830-EA43-4E7A-A6B4-A1DFAABB28A2}" dt="2022-10-29T09:36:57.245" v="2882" actId="207"/>
          <ac:spMkLst>
            <pc:docMk/>
            <pc:sldMk cId="0" sldId="318"/>
            <ac:spMk id="3" creationId="{00000000-0000-0000-0000-000000000000}"/>
          </ac:spMkLst>
        </pc:spChg>
        <pc:spChg chg="del mod">
          <ac:chgData name="Keng" userId="539ea334-cf73-458f-9e4b-83acb37fb6f5" providerId="ADAL" clId="{1F312830-EA43-4E7A-A6B4-A1DFAABB28A2}" dt="2022-10-29T09:35:48.318" v="2872" actId="478"/>
          <ac:spMkLst>
            <pc:docMk/>
            <pc:sldMk cId="0" sldId="318"/>
            <ac:spMk id="4" creationId="{00000000-0000-0000-0000-000000000000}"/>
          </ac:spMkLst>
        </pc:spChg>
      </pc:sldChg>
      <pc:sldChg chg="delSp modSp mod">
        <pc:chgData name="Keng" userId="539ea334-cf73-458f-9e4b-83acb37fb6f5" providerId="ADAL" clId="{1F312830-EA43-4E7A-A6B4-A1DFAABB28A2}" dt="2022-10-29T09:37:55.669" v="2889" actId="1076"/>
        <pc:sldMkLst>
          <pc:docMk/>
          <pc:sldMk cId="0" sldId="319"/>
        </pc:sldMkLst>
        <pc:spChg chg="mod">
          <ac:chgData name="Keng" userId="539ea334-cf73-458f-9e4b-83acb37fb6f5" providerId="ADAL" clId="{1F312830-EA43-4E7A-A6B4-A1DFAABB28A2}" dt="2022-10-29T09:37:50.318" v="2888" actId="1076"/>
          <ac:spMkLst>
            <pc:docMk/>
            <pc:sldMk cId="0" sldId="319"/>
            <ac:spMk id="2" creationId="{00000000-0000-0000-0000-000000000000}"/>
          </ac:spMkLst>
        </pc:spChg>
        <pc:spChg chg="del mod">
          <ac:chgData name="Keng" userId="539ea334-cf73-458f-9e4b-83acb37fb6f5" providerId="ADAL" clId="{1F312830-EA43-4E7A-A6B4-A1DFAABB28A2}" dt="2022-10-29T09:37:11.804" v="2883" actId="478"/>
          <ac:spMkLst>
            <pc:docMk/>
            <pc:sldMk cId="0" sldId="319"/>
            <ac:spMk id="3" creationId="{00000000-0000-0000-0000-000000000000}"/>
          </ac:spMkLst>
        </pc:spChg>
        <pc:spChg chg="mod">
          <ac:chgData name="Keng" userId="539ea334-cf73-458f-9e4b-83acb37fb6f5" providerId="ADAL" clId="{1F312830-EA43-4E7A-A6B4-A1DFAABB28A2}" dt="2022-10-29T09:37:55.669" v="2889" actId="1076"/>
          <ac:spMkLst>
            <pc:docMk/>
            <pc:sldMk cId="0" sldId="319"/>
            <ac:spMk id="4" creationId="{00000000-0000-0000-0000-000000000000}"/>
          </ac:spMkLst>
        </pc:spChg>
      </pc:sldChg>
      <pc:sldChg chg="addSp delSp modSp mod">
        <pc:chgData name="Keng" userId="539ea334-cf73-458f-9e4b-83acb37fb6f5" providerId="ADAL" clId="{1F312830-EA43-4E7A-A6B4-A1DFAABB28A2}" dt="2022-10-29T09:43:01.902" v="2915" actId="14100"/>
        <pc:sldMkLst>
          <pc:docMk/>
          <pc:sldMk cId="0" sldId="320"/>
        </pc:sldMkLst>
        <pc:spChg chg="del mod">
          <ac:chgData name="Keng" userId="539ea334-cf73-458f-9e4b-83acb37fb6f5" providerId="ADAL" clId="{1F312830-EA43-4E7A-A6B4-A1DFAABB28A2}" dt="2022-10-29T09:39:26.099" v="2906" actId="478"/>
          <ac:spMkLst>
            <pc:docMk/>
            <pc:sldMk cId="0" sldId="320"/>
            <ac:spMk id="2" creationId="{00000000-0000-0000-0000-000000000000}"/>
          </ac:spMkLst>
        </pc:spChg>
        <pc:spChg chg="mod">
          <ac:chgData name="Keng" userId="539ea334-cf73-458f-9e4b-83acb37fb6f5" providerId="ADAL" clId="{1F312830-EA43-4E7A-A6B4-A1DFAABB28A2}" dt="2022-10-29T09:38:26.114" v="2894" actId="1076"/>
          <ac:spMkLst>
            <pc:docMk/>
            <pc:sldMk cId="0" sldId="320"/>
            <ac:spMk id="3" creationId="{00000000-0000-0000-0000-000000000000}"/>
          </ac:spMkLst>
        </pc:spChg>
        <pc:spChg chg="del mod">
          <ac:chgData name="Keng" userId="539ea334-cf73-458f-9e4b-83acb37fb6f5" providerId="ADAL" clId="{1F312830-EA43-4E7A-A6B4-A1DFAABB28A2}" dt="2022-10-29T09:42:31.792" v="2908" actId="478"/>
          <ac:spMkLst>
            <pc:docMk/>
            <pc:sldMk cId="0" sldId="320"/>
            <ac:spMk id="4" creationId="{00000000-0000-0000-0000-000000000000}"/>
          </ac:spMkLst>
        </pc:spChg>
        <pc:spChg chg="del mod">
          <ac:chgData name="Keng" userId="539ea334-cf73-458f-9e4b-83acb37fb6f5" providerId="ADAL" clId="{1F312830-EA43-4E7A-A6B4-A1DFAABB28A2}" dt="2022-10-29T09:42:33.475" v="2909" actId="478"/>
          <ac:spMkLst>
            <pc:docMk/>
            <pc:sldMk cId="0" sldId="320"/>
            <ac:spMk id="5" creationId="{00000000-0000-0000-0000-000000000000}"/>
          </ac:spMkLst>
        </pc:spChg>
        <pc:spChg chg="mod">
          <ac:chgData name="Keng" userId="539ea334-cf73-458f-9e4b-83acb37fb6f5" providerId="ADAL" clId="{1F312830-EA43-4E7A-A6B4-A1DFAABB28A2}" dt="2022-10-29T09:38:47.959" v="2900" actId="1076"/>
          <ac:spMkLst>
            <pc:docMk/>
            <pc:sldMk cId="0" sldId="320"/>
            <ac:spMk id="6" creationId="{00000000-0000-0000-0000-000000000000}"/>
          </ac:spMkLst>
        </pc:spChg>
        <pc:picChg chg="add mod">
          <ac:chgData name="Keng" userId="539ea334-cf73-458f-9e4b-83acb37fb6f5" providerId="ADAL" clId="{1F312830-EA43-4E7A-A6B4-A1DFAABB28A2}" dt="2022-10-29T09:43:01.902" v="2915" actId="14100"/>
          <ac:picMkLst>
            <pc:docMk/>
            <pc:sldMk cId="0" sldId="320"/>
            <ac:picMk id="8" creationId="{3F37656E-CDA7-F0B0-354F-C2322A8309CC}"/>
          </ac:picMkLst>
        </pc:picChg>
      </pc:sldChg>
      <pc:sldChg chg="delSp modSp mod">
        <pc:chgData name="Keng" userId="539ea334-cf73-458f-9e4b-83acb37fb6f5" providerId="ADAL" clId="{1F312830-EA43-4E7A-A6B4-A1DFAABB28A2}" dt="2022-10-29T09:44:09.429" v="2921" actId="14100"/>
        <pc:sldMkLst>
          <pc:docMk/>
          <pc:sldMk cId="0" sldId="321"/>
        </pc:sldMkLst>
        <pc:spChg chg="del mod">
          <ac:chgData name="Keng" userId="539ea334-cf73-458f-9e4b-83acb37fb6f5" providerId="ADAL" clId="{1F312830-EA43-4E7A-A6B4-A1DFAABB28A2}" dt="2022-10-29T09:43:54.405" v="2916" actId="478"/>
          <ac:spMkLst>
            <pc:docMk/>
            <pc:sldMk cId="0" sldId="321"/>
            <ac:spMk id="2" creationId="{00000000-0000-0000-0000-000000000000}"/>
          </ac:spMkLst>
        </pc:spChg>
        <pc:spChg chg="mod">
          <ac:chgData name="Keng" userId="539ea334-cf73-458f-9e4b-83acb37fb6f5" providerId="ADAL" clId="{1F312830-EA43-4E7A-A6B4-A1DFAABB28A2}" dt="2022-10-29T09:44:09.429" v="2921" actId="14100"/>
          <ac:spMkLst>
            <pc:docMk/>
            <pc:sldMk cId="0" sldId="321"/>
            <ac:spMk id="3" creationId="{00000000-0000-0000-0000-000000000000}"/>
          </ac:spMkLst>
        </pc:spChg>
      </pc:sldChg>
      <pc:sldChg chg="delSp modSp mod">
        <pc:chgData name="Keng" userId="539ea334-cf73-458f-9e4b-83acb37fb6f5" providerId="ADAL" clId="{1F312830-EA43-4E7A-A6B4-A1DFAABB28A2}" dt="2022-10-29T09:45:23.551" v="2930" actId="478"/>
        <pc:sldMkLst>
          <pc:docMk/>
          <pc:sldMk cId="0" sldId="322"/>
        </pc:sldMkLst>
        <pc:spChg chg="mod">
          <ac:chgData name="Keng" userId="539ea334-cf73-458f-9e4b-83acb37fb6f5" providerId="ADAL" clId="{1F312830-EA43-4E7A-A6B4-A1DFAABB28A2}" dt="2022-10-29T09:44:52.817" v="2923" actId="1076"/>
          <ac:spMkLst>
            <pc:docMk/>
            <pc:sldMk cId="0" sldId="322"/>
            <ac:spMk id="2" creationId="{00000000-0000-0000-0000-000000000000}"/>
          </ac:spMkLst>
        </pc:spChg>
        <pc:spChg chg="mod">
          <ac:chgData name="Keng" userId="539ea334-cf73-458f-9e4b-83acb37fb6f5" providerId="ADAL" clId="{1F312830-EA43-4E7A-A6B4-A1DFAABB28A2}" dt="2022-10-29T02:55:38.523" v="806"/>
          <ac:spMkLst>
            <pc:docMk/>
            <pc:sldMk cId="0" sldId="322"/>
            <ac:spMk id="3" creationId="{00000000-0000-0000-0000-000000000000}"/>
          </ac:spMkLst>
        </pc:spChg>
        <pc:spChg chg="mod">
          <ac:chgData name="Keng" userId="539ea334-cf73-458f-9e4b-83acb37fb6f5" providerId="ADAL" clId="{1F312830-EA43-4E7A-A6B4-A1DFAABB28A2}" dt="2022-10-29T09:45:18.092" v="2929" actId="20577"/>
          <ac:spMkLst>
            <pc:docMk/>
            <pc:sldMk cId="0" sldId="322"/>
            <ac:spMk id="4" creationId="{00000000-0000-0000-0000-000000000000}"/>
          </ac:spMkLst>
        </pc:spChg>
        <pc:spChg chg="del mod">
          <ac:chgData name="Keng" userId="539ea334-cf73-458f-9e4b-83acb37fb6f5" providerId="ADAL" clId="{1F312830-EA43-4E7A-A6B4-A1DFAABB28A2}" dt="2022-10-29T09:45:23.551" v="2930" actId="478"/>
          <ac:spMkLst>
            <pc:docMk/>
            <pc:sldMk cId="0" sldId="322"/>
            <ac:spMk id="5" creationId="{00000000-0000-0000-0000-000000000000}"/>
          </ac:spMkLst>
        </pc:spChg>
      </pc:sldChg>
      <pc:sldChg chg="delSp modSp mod">
        <pc:chgData name="Keng" userId="539ea334-cf73-458f-9e4b-83acb37fb6f5" providerId="ADAL" clId="{1F312830-EA43-4E7A-A6B4-A1DFAABB28A2}" dt="2022-10-29T09:46:24.031" v="2943" actId="1076"/>
        <pc:sldMkLst>
          <pc:docMk/>
          <pc:sldMk cId="0" sldId="323"/>
        </pc:sldMkLst>
        <pc:spChg chg="mod">
          <ac:chgData name="Keng" userId="539ea334-cf73-458f-9e4b-83acb37fb6f5" providerId="ADAL" clId="{1F312830-EA43-4E7A-A6B4-A1DFAABB28A2}" dt="2022-10-29T09:45:43.812" v="2932" actId="2711"/>
          <ac:spMkLst>
            <pc:docMk/>
            <pc:sldMk cId="0" sldId="323"/>
            <ac:spMk id="2" creationId="{00000000-0000-0000-0000-000000000000}"/>
          </ac:spMkLst>
        </pc:spChg>
        <pc:spChg chg="del mod">
          <ac:chgData name="Keng" userId="539ea334-cf73-458f-9e4b-83acb37fb6f5" providerId="ADAL" clId="{1F312830-EA43-4E7A-A6B4-A1DFAABB28A2}" dt="2022-10-29T09:46:03.688" v="2939" actId="478"/>
          <ac:spMkLst>
            <pc:docMk/>
            <pc:sldMk cId="0" sldId="323"/>
            <ac:spMk id="3" creationId="{00000000-0000-0000-0000-000000000000}"/>
          </ac:spMkLst>
        </pc:spChg>
        <pc:spChg chg="del mod">
          <ac:chgData name="Keng" userId="539ea334-cf73-458f-9e4b-83acb37fb6f5" providerId="ADAL" clId="{1F312830-EA43-4E7A-A6B4-A1DFAABB28A2}" dt="2022-10-29T09:45:59.036" v="2936" actId="478"/>
          <ac:spMkLst>
            <pc:docMk/>
            <pc:sldMk cId="0" sldId="323"/>
            <ac:spMk id="4" creationId="{00000000-0000-0000-0000-000000000000}"/>
          </ac:spMkLst>
        </pc:spChg>
        <pc:spChg chg="mod ord">
          <ac:chgData name="Keng" userId="539ea334-cf73-458f-9e4b-83acb37fb6f5" providerId="ADAL" clId="{1F312830-EA43-4E7A-A6B4-A1DFAABB28A2}" dt="2022-10-29T09:46:24.031" v="2943" actId="1076"/>
          <ac:spMkLst>
            <pc:docMk/>
            <pc:sldMk cId="0" sldId="323"/>
            <ac:spMk id="5" creationId="{00000000-0000-0000-0000-000000000000}"/>
          </ac:spMkLst>
        </pc:spChg>
      </pc:sldChg>
      <pc:sldChg chg="modSp mod">
        <pc:chgData name="Keng" userId="539ea334-cf73-458f-9e4b-83acb37fb6f5" providerId="ADAL" clId="{1F312830-EA43-4E7A-A6B4-A1DFAABB28A2}" dt="2022-10-29T09:47:35.013" v="2950" actId="1076"/>
        <pc:sldMkLst>
          <pc:docMk/>
          <pc:sldMk cId="0" sldId="324"/>
        </pc:sldMkLst>
        <pc:spChg chg="mod">
          <ac:chgData name="Keng" userId="539ea334-cf73-458f-9e4b-83acb37fb6f5" providerId="ADAL" clId="{1F312830-EA43-4E7A-A6B4-A1DFAABB28A2}" dt="2022-10-29T09:46:35.676" v="2944" actId="2711"/>
          <ac:spMkLst>
            <pc:docMk/>
            <pc:sldMk cId="0" sldId="324"/>
            <ac:spMk id="2" creationId="{00000000-0000-0000-0000-000000000000}"/>
          </ac:spMkLst>
        </pc:spChg>
        <pc:spChg chg="mod">
          <ac:chgData name="Keng" userId="539ea334-cf73-458f-9e4b-83acb37fb6f5" providerId="ADAL" clId="{1F312830-EA43-4E7A-A6B4-A1DFAABB28A2}" dt="2022-10-29T02:55:38.523" v="806"/>
          <ac:spMkLst>
            <pc:docMk/>
            <pc:sldMk cId="0" sldId="324"/>
            <ac:spMk id="3" creationId="{00000000-0000-0000-0000-000000000000}"/>
          </ac:spMkLst>
        </pc:spChg>
        <pc:spChg chg="mod">
          <ac:chgData name="Keng" userId="539ea334-cf73-458f-9e4b-83acb37fb6f5" providerId="ADAL" clId="{1F312830-EA43-4E7A-A6B4-A1DFAABB28A2}" dt="2022-10-29T02:55:38.523" v="806"/>
          <ac:spMkLst>
            <pc:docMk/>
            <pc:sldMk cId="0" sldId="324"/>
            <ac:spMk id="4" creationId="{00000000-0000-0000-0000-000000000000}"/>
          </ac:spMkLst>
        </pc:spChg>
        <pc:spChg chg="mod">
          <ac:chgData name="Keng" userId="539ea334-cf73-458f-9e4b-83acb37fb6f5" providerId="ADAL" clId="{1F312830-EA43-4E7A-A6B4-A1DFAABB28A2}" dt="2022-10-29T02:55:38.523" v="806"/>
          <ac:spMkLst>
            <pc:docMk/>
            <pc:sldMk cId="0" sldId="324"/>
            <ac:spMk id="5" creationId="{00000000-0000-0000-0000-000000000000}"/>
          </ac:spMkLst>
        </pc:spChg>
        <pc:spChg chg="mod">
          <ac:chgData name="Keng" userId="539ea334-cf73-458f-9e4b-83acb37fb6f5" providerId="ADAL" clId="{1F312830-EA43-4E7A-A6B4-A1DFAABB28A2}" dt="2022-10-29T09:47:26.595" v="2948" actId="1076"/>
          <ac:spMkLst>
            <pc:docMk/>
            <pc:sldMk cId="0" sldId="324"/>
            <ac:spMk id="6" creationId="{00000000-0000-0000-0000-000000000000}"/>
          </ac:spMkLst>
        </pc:spChg>
        <pc:spChg chg="mod">
          <ac:chgData name="Keng" userId="539ea334-cf73-458f-9e4b-83acb37fb6f5" providerId="ADAL" clId="{1F312830-EA43-4E7A-A6B4-A1DFAABB28A2}" dt="2022-10-29T02:55:38.523" v="806"/>
          <ac:spMkLst>
            <pc:docMk/>
            <pc:sldMk cId="0" sldId="324"/>
            <ac:spMk id="7" creationId="{00000000-0000-0000-0000-000000000000}"/>
          </ac:spMkLst>
        </pc:spChg>
        <pc:spChg chg="mod">
          <ac:chgData name="Keng" userId="539ea334-cf73-458f-9e4b-83acb37fb6f5" providerId="ADAL" clId="{1F312830-EA43-4E7A-A6B4-A1DFAABB28A2}" dt="2022-10-29T02:55:38.523" v="806"/>
          <ac:spMkLst>
            <pc:docMk/>
            <pc:sldMk cId="0" sldId="324"/>
            <ac:spMk id="8" creationId="{00000000-0000-0000-0000-000000000000}"/>
          </ac:spMkLst>
        </pc:spChg>
        <pc:spChg chg="mod">
          <ac:chgData name="Keng" userId="539ea334-cf73-458f-9e4b-83acb37fb6f5" providerId="ADAL" clId="{1F312830-EA43-4E7A-A6B4-A1DFAABB28A2}" dt="2022-10-29T09:47:30.101" v="2949" actId="1076"/>
          <ac:spMkLst>
            <pc:docMk/>
            <pc:sldMk cId="0" sldId="324"/>
            <ac:spMk id="9" creationId="{00000000-0000-0000-0000-000000000000}"/>
          </ac:spMkLst>
        </pc:spChg>
        <pc:spChg chg="mod">
          <ac:chgData name="Keng" userId="539ea334-cf73-458f-9e4b-83acb37fb6f5" providerId="ADAL" clId="{1F312830-EA43-4E7A-A6B4-A1DFAABB28A2}" dt="2022-10-29T02:55:38.523" v="806"/>
          <ac:spMkLst>
            <pc:docMk/>
            <pc:sldMk cId="0" sldId="324"/>
            <ac:spMk id="10" creationId="{00000000-0000-0000-0000-000000000000}"/>
          </ac:spMkLst>
        </pc:spChg>
        <pc:spChg chg="mod">
          <ac:chgData name="Keng" userId="539ea334-cf73-458f-9e4b-83acb37fb6f5" providerId="ADAL" clId="{1F312830-EA43-4E7A-A6B4-A1DFAABB28A2}" dt="2022-10-29T02:55:38.523" v="806"/>
          <ac:spMkLst>
            <pc:docMk/>
            <pc:sldMk cId="0" sldId="324"/>
            <ac:spMk id="11" creationId="{00000000-0000-0000-0000-000000000000}"/>
          </ac:spMkLst>
        </pc:spChg>
        <pc:spChg chg="mod">
          <ac:chgData name="Keng" userId="539ea334-cf73-458f-9e4b-83acb37fb6f5" providerId="ADAL" clId="{1F312830-EA43-4E7A-A6B4-A1DFAABB28A2}" dt="2022-10-29T09:47:35.013" v="2950" actId="1076"/>
          <ac:spMkLst>
            <pc:docMk/>
            <pc:sldMk cId="0" sldId="324"/>
            <ac:spMk id="12" creationId="{00000000-0000-0000-0000-000000000000}"/>
          </ac:spMkLst>
        </pc:spChg>
      </pc:sldChg>
      <pc:sldChg chg="modSp mod">
        <pc:chgData name="Keng" userId="539ea334-cf73-458f-9e4b-83acb37fb6f5" providerId="ADAL" clId="{1F312830-EA43-4E7A-A6B4-A1DFAABB28A2}" dt="2022-10-29T09:50:30.508" v="2992" actId="1076"/>
        <pc:sldMkLst>
          <pc:docMk/>
          <pc:sldMk cId="0" sldId="325"/>
        </pc:sldMkLst>
        <pc:spChg chg="mod">
          <ac:chgData name="Keng" userId="539ea334-cf73-458f-9e4b-83acb37fb6f5" providerId="ADAL" clId="{1F312830-EA43-4E7A-A6B4-A1DFAABB28A2}" dt="2022-10-29T09:47:48.383" v="2953" actId="14100"/>
          <ac:spMkLst>
            <pc:docMk/>
            <pc:sldMk cId="0" sldId="325"/>
            <ac:spMk id="2" creationId="{00000000-0000-0000-0000-000000000000}"/>
          </ac:spMkLst>
        </pc:spChg>
        <pc:spChg chg="mod">
          <ac:chgData name="Keng" userId="539ea334-cf73-458f-9e4b-83acb37fb6f5" providerId="ADAL" clId="{1F312830-EA43-4E7A-A6B4-A1DFAABB28A2}" dt="2022-10-29T09:48:50.726" v="2962" actId="14100"/>
          <ac:spMkLst>
            <pc:docMk/>
            <pc:sldMk cId="0" sldId="325"/>
            <ac:spMk id="3" creationId="{00000000-0000-0000-0000-000000000000}"/>
          </ac:spMkLst>
        </pc:spChg>
        <pc:spChg chg="mod">
          <ac:chgData name="Keng" userId="539ea334-cf73-458f-9e4b-83acb37fb6f5" providerId="ADAL" clId="{1F312830-EA43-4E7A-A6B4-A1DFAABB28A2}" dt="2022-10-29T09:50:30.508" v="2992" actId="1076"/>
          <ac:spMkLst>
            <pc:docMk/>
            <pc:sldMk cId="0" sldId="325"/>
            <ac:spMk id="4" creationId="{00000000-0000-0000-0000-000000000000}"/>
          </ac:spMkLst>
        </pc:spChg>
      </pc:sldChg>
      <pc:sldChg chg="modSp mod">
        <pc:chgData name="Keng" userId="539ea334-cf73-458f-9e4b-83acb37fb6f5" providerId="ADAL" clId="{1F312830-EA43-4E7A-A6B4-A1DFAABB28A2}" dt="2022-10-29T09:51:02.716" v="2997" actId="14100"/>
        <pc:sldMkLst>
          <pc:docMk/>
          <pc:sldMk cId="0" sldId="326"/>
        </pc:sldMkLst>
        <pc:spChg chg="mod">
          <ac:chgData name="Keng" userId="539ea334-cf73-458f-9e4b-83acb37fb6f5" providerId="ADAL" clId="{1F312830-EA43-4E7A-A6B4-A1DFAABB28A2}" dt="2022-10-29T09:51:02.716" v="2997" actId="14100"/>
          <ac:spMkLst>
            <pc:docMk/>
            <pc:sldMk cId="0" sldId="326"/>
            <ac:spMk id="2" creationId="{00000000-0000-0000-0000-000000000000}"/>
          </ac:spMkLst>
        </pc:spChg>
      </pc:sldChg>
      <pc:sldChg chg="modSp mod">
        <pc:chgData name="Keng" userId="539ea334-cf73-458f-9e4b-83acb37fb6f5" providerId="ADAL" clId="{1F312830-EA43-4E7A-A6B4-A1DFAABB28A2}" dt="2022-10-29T09:51:17.007" v="2999" actId="14100"/>
        <pc:sldMkLst>
          <pc:docMk/>
          <pc:sldMk cId="0" sldId="327"/>
        </pc:sldMkLst>
        <pc:spChg chg="mod">
          <ac:chgData name="Keng" userId="539ea334-cf73-458f-9e4b-83acb37fb6f5" providerId="ADAL" clId="{1F312830-EA43-4E7A-A6B4-A1DFAABB28A2}" dt="2022-10-29T09:51:17.007" v="2999" actId="14100"/>
          <ac:spMkLst>
            <pc:docMk/>
            <pc:sldMk cId="0" sldId="327"/>
            <ac:spMk id="2" creationId="{00000000-0000-0000-0000-000000000000}"/>
          </ac:spMkLst>
        </pc:spChg>
      </pc:sldChg>
      <pc:sldChg chg="modSp mod">
        <pc:chgData name="Keng" userId="539ea334-cf73-458f-9e4b-83acb37fb6f5" providerId="ADAL" clId="{1F312830-EA43-4E7A-A6B4-A1DFAABB28A2}" dt="2022-10-29T09:51:58.552" v="3006" actId="14100"/>
        <pc:sldMkLst>
          <pc:docMk/>
          <pc:sldMk cId="0" sldId="328"/>
        </pc:sldMkLst>
        <pc:spChg chg="mod">
          <ac:chgData name="Keng" userId="539ea334-cf73-458f-9e4b-83acb37fb6f5" providerId="ADAL" clId="{1F312830-EA43-4E7A-A6B4-A1DFAABB28A2}" dt="2022-10-29T09:51:43.190" v="3003" actId="1076"/>
          <ac:spMkLst>
            <pc:docMk/>
            <pc:sldMk cId="0" sldId="328"/>
            <ac:spMk id="2" creationId="{00000000-0000-0000-0000-000000000000}"/>
          </ac:spMkLst>
        </pc:spChg>
        <pc:spChg chg="mod">
          <ac:chgData name="Keng" userId="539ea334-cf73-458f-9e4b-83acb37fb6f5" providerId="ADAL" clId="{1F312830-EA43-4E7A-A6B4-A1DFAABB28A2}" dt="2022-10-29T09:51:58.552" v="3006" actId="14100"/>
          <ac:spMkLst>
            <pc:docMk/>
            <pc:sldMk cId="0" sldId="328"/>
            <ac:spMk id="3" creationId="{00000000-0000-0000-0000-000000000000}"/>
          </ac:spMkLst>
        </pc:spChg>
      </pc:sldChg>
      <pc:sldChg chg="delSp modSp mod">
        <pc:chgData name="Keng" userId="539ea334-cf73-458f-9e4b-83acb37fb6f5" providerId="ADAL" clId="{1F312830-EA43-4E7A-A6B4-A1DFAABB28A2}" dt="2022-10-29T09:52:49.724" v="3013" actId="14100"/>
        <pc:sldMkLst>
          <pc:docMk/>
          <pc:sldMk cId="0" sldId="329"/>
        </pc:sldMkLst>
        <pc:spChg chg="mod">
          <ac:chgData name="Keng" userId="539ea334-cf73-458f-9e4b-83acb37fb6f5" providerId="ADAL" clId="{1F312830-EA43-4E7A-A6B4-A1DFAABB28A2}" dt="2022-10-29T09:52:21.892" v="3009" actId="1076"/>
          <ac:spMkLst>
            <pc:docMk/>
            <pc:sldMk cId="0" sldId="329"/>
            <ac:spMk id="2" creationId="{00000000-0000-0000-0000-000000000000}"/>
          </ac:spMkLst>
        </pc:spChg>
        <pc:spChg chg="del mod">
          <ac:chgData name="Keng" userId="539ea334-cf73-458f-9e4b-83acb37fb6f5" providerId="ADAL" clId="{1F312830-EA43-4E7A-A6B4-A1DFAABB28A2}" dt="2022-10-29T09:52:44.828" v="3012" actId="478"/>
          <ac:spMkLst>
            <pc:docMk/>
            <pc:sldMk cId="0" sldId="329"/>
            <ac:spMk id="3" creationId="{00000000-0000-0000-0000-000000000000}"/>
          </ac:spMkLst>
        </pc:spChg>
        <pc:spChg chg="mod">
          <ac:chgData name="Keng" userId="539ea334-cf73-458f-9e4b-83acb37fb6f5" providerId="ADAL" clId="{1F312830-EA43-4E7A-A6B4-A1DFAABB28A2}" dt="2022-10-29T02:55:38.523" v="806"/>
          <ac:spMkLst>
            <pc:docMk/>
            <pc:sldMk cId="0" sldId="329"/>
            <ac:spMk id="4" creationId="{00000000-0000-0000-0000-000000000000}"/>
          </ac:spMkLst>
        </pc:spChg>
        <pc:spChg chg="mod">
          <ac:chgData name="Keng" userId="539ea334-cf73-458f-9e4b-83acb37fb6f5" providerId="ADAL" clId="{1F312830-EA43-4E7A-A6B4-A1DFAABB28A2}" dt="2022-10-29T09:52:49.724" v="3013" actId="14100"/>
          <ac:spMkLst>
            <pc:docMk/>
            <pc:sldMk cId="0" sldId="329"/>
            <ac:spMk id="5" creationId="{00000000-0000-0000-0000-000000000000}"/>
          </ac:spMkLst>
        </pc:spChg>
      </pc:sldChg>
      <pc:sldChg chg="delSp modSp mod">
        <pc:chgData name="Keng" userId="539ea334-cf73-458f-9e4b-83acb37fb6f5" providerId="ADAL" clId="{1F312830-EA43-4E7A-A6B4-A1DFAABB28A2}" dt="2022-10-29T09:53:13.085" v="3018" actId="1076"/>
        <pc:sldMkLst>
          <pc:docMk/>
          <pc:sldMk cId="0" sldId="330"/>
        </pc:sldMkLst>
        <pc:spChg chg="del mod">
          <ac:chgData name="Keng" userId="539ea334-cf73-458f-9e4b-83acb37fb6f5" providerId="ADAL" clId="{1F312830-EA43-4E7A-A6B4-A1DFAABB28A2}" dt="2022-10-29T09:53:00.293" v="3015" actId="478"/>
          <ac:spMkLst>
            <pc:docMk/>
            <pc:sldMk cId="0" sldId="330"/>
            <ac:spMk id="2" creationId="{00000000-0000-0000-0000-000000000000}"/>
          </ac:spMkLst>
        </pc:spChg>
        <pc:spChg chg="mod">
          <ac:chgData name="Keng" userId="539ea334-cf73-458f-9e4b-83acb37fb6f5" providerId="ADAL" clId="{1F312830-EA43-4E7A-A6B4-A1DFAABB28A2}" dt="2022-10-29T09:53:13.085" v="3018" actId="1076"/>
          <ac:spMkLst>
            <pc:docMk/>
            <pc:sldMk cId="0" sldId="330"/>
            <ac:spMk id="4" creationId="{00000000-0000-0000-0000-000000000000}"/>
          </ac:spMkLst>
        </pc:spChg>
      </pc:sldChg>
      <pc:sldChg chg="delSp modSp mod">
        <pc:chgData name="Keng" userId="539ea334-cf73-458f-9e4b-83acb37fb6f5" providerId="ADAL" clId="{1F312830-EA43-4E7A-A6B4-A1DFAABB28A2}" dt="2022-10-29T09:53:56.275" v="3029" actId="14100"/>
        <pc:sldMkLst>
          <pc:docMk/>
          <pc:sldMk cId="0" sldId="331"/>
        </pc:sldMkLst>
        <pc:spChg chg="mod">
          <ac:chgData name="Keng" userId="539ea334-cf73-458f-9e4b-83acb37fb6f5" providerId="ADAL" clId="{1F312830-EA43-4E7A-A6B4-A1DFAABB28A2}" dt="2022-10-29T09:53:36.317" v="3022" actId="1076"/>
          <ac:spMkLst>
            <pc:docMk/>
            <pc:sldMk cId="0" sldId="331"/>
            <ac:spMk id="2" creationId="{00000000-0000-0000-0000-000000000000}"/>
          </ac:spMkLst>
        </pc:spChg>
        <pc:spChg chg="del mod">
          <ac:chgData name="Keng" userId="539ea334-cf73-458f-9e4b-83acb37fb6f5" providerId="ADAL" clId="{1F312830-EA43-4E7A-A6B4-A1DFAABB28A2}" dt="2022-10-29T09:53:51.292" v="3027" actId="478"/>
          <ac:spMkLst>
            <pc:docMk/>
            <pc:sldMk cId="0" sldId="331"/>
            <ac:spMk id="3" creationId="{00000000-0000-0000-0000-000000000000}"/>
          </ac:spMkLst>
        </pc:spChg>
        <pc:spChg chg="mod">
          <ac:chgData name="Keng" userId="539ea334-cf73-458f-9e4b-83acb37fb6f5" providerId="ADAL" clId="{1F312830-EA43-4E7A-A6B4-A1DFAABB28A2}" dt="2022-10-29T09:53:56.275" v="3029" actId="14100"/>
          <ac:spMkLst>
            <pc:docMk/>
            <pc:sldMk cId="0" sldId="331"/>
            <ac:spMk id="4" creationId="{00000000-0000-0000-0000-000000000000}"/>
          </ac:spMkLst>
        </pc:spChg>
      </pc:sldChg>
      <pc:sldChg chg="modSp mod">
        <pc:chgData name="Keng" userId="539ea334-cf73-458f-9e4b-83acb37fb6f5" providerId="ADAL" clId="{1F312830-EA43-4E7A-A6B4-A1DFAABB28A2}" dt="2022-10-29T09:54:33.270" v="3036" actId="14100"/>
        <pc:sldMkLst>
          <pc:docMk/>
          <pc:sldMk cId="0" sldId="332"/>
        </pc:sldMkLst>
        <pc:spChg chg="mod">
          <ac:chgData name="Keng" userId="539ea334-cf73-458f-9e4b-83acb37fb6f5" providerId="ADAL" clId="{1F312830-EA43-4E7A-A6B4-A1DFAABB28A2}" dt="2022-10-29T09:54:22.398" v="3033" actId="1076"/>
          <ac:spMkLst>
            <pc:docMk/>
            <pc:sldMk cId="0" sldId="332"/>
            <ac:spMk id="2" creationId="{00000000-0000-0000-0000-000000000000}"/>
          </ac:spMkLst>
        </pc:spChg>
        <pc:spChg chg="mod">
          <ac:chgData name="Keng" userId="539ea334-cf73-458f-9e4b-83acb37fb6f5" providerId="ADAL" clId="{1F312830-EA43-4E7A-A6B4-A1DFAABB28A2}" dt="2022-10-29T02:55:38.523" v="806"/>
          <ac:spMkLst>
            <pc:docMk/>
            <pc:sldMk cId="0" sldId="332"/>
            <ac:spMk id="3" creationId="{00000000-0000-0000-0000-000000000000}"/>
          </ac:spMkLst>
        </pc:spChg>
        <pc:spChg chg="mod">
          <ac:chgData name="Keng" userId="539ea334-cf73-458f-9e4b-83acb37fb6f5" providerId="ADAL" clId="{1F312830-EA43-4E7A-A6B4-A1DFAABB28A2}" dt="2022-10-29T09:54:33.270" v="3036" actId="14100"/>
          <ac:spMkLst>
            <pc:docMk/>
            <pc:sldMk cId="0" sldId="332"/>
            <ac:spMk id="4" creationId="{00000000-0000-0000-0000-000000000000}"/>
          </ac:spMkLst>
        </pc:spChg>
      </pc:sldChg>
      <pc:sldChg chg="modSp mod">
        <pc:chgData name="Keng" userId="539ea334-cf73-458f-9e4b-83acb37fb6f5" providerId="ADAL" clId="{1F312830-EA43-4E7A-A6B4-A1DFAABB28A2}" dt="2022-10-29T09:54:48.428" v="3038" actId="14100"/>
        <pc:sldMkLst>
          <pc:docMk/>
          <pc:sldMk cId="0" sldId="333"/>
        </pc:sldMkLst>
        <pc:spChg chg="mod">
          <ac:chgData name="Keng" userId="539ea334-cf73-458f-9e4b-83acb37fb6f5" providerId="ADAL" clId="{1F312830-EA43-4E7A-A6B4-A1DFAABB28A2}" dt="2022-10-29T02:55:38.523" v="806"/>
          <ac:spMkLst>
            <pc:docMk/>
            <pc:sldMk cId="0" sldId="333"/>
            <ac:spMk id="2" creationId="{00000000-0000-0000-0000-000000000000}"/>
          </ac:spMkLst>
        </pc:spChg>
        <pc:spChg chg="mod">
          <ac:chgData name="Keng" userId="539ea334-cf73-458f-9e4b-83acb37fb6f5" providerId="ADAL" clId="{1F312830-EA43-4E7A-A6B4-A1DFAABB28A2}" dt="2022-10-29T09:54:48.428" v="3038" actId="14100"/>
          <ac:spMkLst>
            <pc:docMk/>
            <pc:sldMk cId="0" sldId="333"/>
            <ac:spMk id="3" creationId="{00000000-0000-0000-0000-000000000000}"/>
          </ac:spMkLst>
        </pc:spChg>
      </pc:sldChg>
      <pc:sldChg chg="addSp delSp modSp mod">
        <pc:chgData name="Keng" userId="539ea334-cf73-458f-9e4b-83acb37fb6f5" providerId="ADAL" clId="{1F312830-EA43-4E7A-A6B4-A1DFAABB28A2}" dt="2022-10-29T09:56:39.266" v="3070" actId="478"/>
        <pc:sldMkLst>
          <pc:docMk/>
          <pc:sldMk cId="0" sldId="334"/>
        </pc:sldMkLst>
        <pc:spChg chg="del mod">
          <ac:chgData name="Keng" userId="539ea334-cf73-458f-9e4b-83acb37fb6f5" providerId="ADAL" clId="{1F312830-EA43-4E7A-A6B4-A1DFAABB28A2}" dt="2022-10-29T09:56:39.266" v="3070" actId="478"/>
          <ac:spMkLst>
            <pc:docMk/>
            <pc:sldMk cId="0" sldId="334"/>
            <ac:spMk id="2" creationId="{00000000-0000-0000-0000-000000000000}"/>
          </ac:spMkLst>
        </pc:spChg>
        <pc:spChg chg="mod">
          <ac:chgData name="Keng" userId="539ea334-cf73-458f-9e4b-83acb37fb6f5" providerId="ADAL" clId="{1F312830-EA43-4E7A-A6B4-A1DFAABB28A2}" dt="2022-10-29T09:54:59.611" v="3040" actId="14100"/>
          <ac:spMkLst>
            <pc:docMk/>
            <pc:sldMk cId="0" sldId="334"/>
            <ac:spMk id="3" creationId="{00000000-0000-0000-0000-000000000000}"/>
          </ac:spMkLst>
        </pc:spChg>
        <pc:spChg chg="mod">
          <ac:chgData name="Keng" userId="539ea334-cf73-458f-9e4b-83acb37fb6f5" providerId="ADAL" clId="{1F312830-EA43-4E7A-A6B4-A1DFAABB28A2}" dt="2022-10-29T09:55:44.847" v="3053" actId="14100"/>
          <ac:spMkLst>
            <pc:docMk/>
            <pc:sldMk cId="0" sldId="334"/>
            <ac:spMk id="4" creationId="{00000000-0000-0000-0000-000000000000}"/>
          </ac:spMkLst>
        </pc:spChg>
        <pc:spChg chg="del mod">
          <ac:chgData name="Keng" userId="539ea334-cf73-458f-9e4b-83acb37fb6f5" providerId="ADAL" clId="{1F312830-EA43-4E7A-A6B4-A1DFAABB28A2}" dt="2022-10-29T09:55:21.274" v="3046" actId="478"/>
          <ac:spMkLst>
            <pc:docMk/>
            <pc:sldMk cId="0" sldId="334"/>
            <ac:spMk id="5" creationId="{00000000-0000-0000-0000-000000000000}"/>
          </ac:spMkLst>
        </pc:spChg>
        <pc:spChg chg="mod">
          <ac:chgData name="Keng" userId="539ea334-cf73-458f-9e4b-83acb37fb6f5" providerId="ADAL" clId="{1F312830-EA43-4E7A-A6B4-A1DFAABB28A2}" dt="2022-10-29T09:55:15.100" v="3044" actId="14100"/>
          <ac:spMkLst>
            <pc:docMk/>
            <pc:sldMk cId="0" sldId="334"/>
            <ac:spMk id="6" creationId="{00000000-0000-0000-0000-000000000000}"/>
          </ac:spMkLst>
        </pc:spChg>
        <pc:spChg chg="del mod">
          <ac:chgData name="Keng" userId="539ea334-cf73-458f-9e4b-83acb37fb6f5" providerId="ADAL" clId="{1F312830-EA43-4E7A-A6B4-A1DFAABB28A2}" dt="2022-10-29T09:55:17.917" v="3045" actId="478"/>
          <ac:spMkLst>
            <pc:docMk/>
            <pc:sldMk cId="0" sldId="334"/>
            <ac:spMk id="7" creationId="{00000000-0000-0000-0000-000000000000}"/>
          </ac:spMkLst>
        </pc:spChg>
        <pc:spChg chg="mod">
          <ac:chgData name="Keng" userId="539ea334-cf73-458f-9e4b-83acb37fb6f5" providerId="ADAL" clId="{1F312830-EA43-4E7A-A6B4-A1DFAABB28A2}" dt="2022-10-29T09:55:28.104" v="3048" actId="14100"/>
          <ac:spMkLst>
            <pc:docMk/>
            <pc:sldMk cId="0" sldId="334"/>
            <ac:spMk id="8" creationId="{00000000-0000-0000-0000-000000000000}"/>
          </ac:spMkLst>
        </pc:spChg>
        <pc:spChg chg="del mod">
          <ac:chgData name="Keng" userId="539ea334-cf73-458f-9e4b-83acb37fb6f5" providerId="ADAL" clId="{1F312830-EA43-4E7A-A6B4-A1DFAABB28A2}" dt="2022-10-29T09:55:39.490" v="3051" actId="478"/>
          <ac:spMkLst>
            <pc:docMk/>
            <pc:sldMk cId="0" sldId="334"/>
            <ac:spMk id="9" creationId="{00000000-0000-0000-0000-000000000000}"/>
          </ac:spMkLst>
        </pc:spChg>
        <pc:spChg chg="del mod">
          <ac:chgData name="Keng" userId="539ea334-cf73-458f-9e4b-83acb37fb6f5" providerId="ADAL" clId="{1F312830-EA43-4E7A-A6B4-A1DFAABB28A2}" dt="2022-10-29T09:56:09.725" v="3062" actId="478"/>
          <ac:spMkLst>
            <pc:docMk/>
            <pc:sldMk cId="0" sldId="334"/>
            <ac:spMk id="10" creationId="{00000000-0000-0000-0000-000000000000}"/>
          </ac:spMkLst>
        </pc:spChg>
        <pc:spChg chg="del mod">
          <ac:chgData name="Keng" userId="539ea334-cf73-458f-9e4b-83acb37fb6f5" providerId="ADAL" clId="{1F312830-EA43-4E7A-A6B4-A1DFAABB28A2}" dt="2022-10-29T09:56:08.332" v="3061" actId="478"/>
          <ac:spMkLst>
            <pc:docMk/>
            <pc:sldMk cId="0" sldId="334"/>
            <ac:spMk id="11" creationId="{00000000-0000-0000-0000-000000000000}"/>
          </ac:spMkLst>
        </pc:spChg>
        <pc:spChg chg="del mod">
          <ac:chgData name="Keng" userId="539ea334-cf73-458f-9e4b-83acb37fb6f5" providerId="ADAL" clId="{1F312830-EA43-4E7A-A6B4-A1DFAABB28A2}" dt="2022-10-29T09:55:49.071" v="3055" actId="478"/>
          <ac:spMkLst>
            <pc:docMk/>
            <pc:sldMk cId="0" sldId="334"/>
            <ac:spMk id="12" creationId="{00000000-0000-0000-0000-000000000000}"/>
          </ac:spMkLst>
        </pc:spChg>
        <pc:spChg chg="del mod">
          <ac:chgData name="Keng" userId="539ea334-cf73-458f-9e4b-83acb37fb6f5" providerId="ADAL" clId="{1F312830-EA43-4E7A-A6B4-A1DFAABB28A2}" dt="2022-10-29T09:55:37.883" v="3050" actId="478"/>
          <ac:spMkLst>
            <pc:docMk/>
            <pc:sldMk cId="0" sldId="334"/>
            <ac:spMk id="13" creationId="{00000000-0000-0000-0000-000000000000}"/>
          </ac:spMkLst>
        </pc:spChg>
        <pc:spChg chg="add mod">
          <ac:chgData name="Keng" userId="539ea334-cf73-458f-9e4b-83acb37fb6f5" providerId="ADAL" clId="{1F312830-EA43-4E7A-A6B4-A1DFAABB28A2}" dt="2022-10-29T09:56:00.659" v="3059" actId="1076"/>
          <ac:spMkLst>
            <pc:docMk/>
            <pc:sldMk cId="0" sldId="334"/>
            <ac:spMk id="14" creationId="{98CF2437-3BF7-6765-E6BC-5A46D1FC6C67}"/>
          </ac:spMkLst>
        </pc:spChg>
        <pc:spChg chg="add mod">
          <ac:chgData name="Keng" userId="539ea334-cf73-458f-9e4b-83acb37fb6f5" providerId="ADAL" clId="{1F312830-EA43-4E7A-A6B4-A1DFAABB28A2}" dt="2022-10-29T09:55:56.508" v="3058" actId="1076"/>
          <ac:spMkLst>
            <pc:docMk/>
            <pc:sldMk cId="0" sldId="334"/>
            <ac:spMk id="15" creationId="{017E73ED-C377-6222-4DD2-D722FE5C1EBD}"/>
          </ac:spMkLst>
        </pc:spChg>
        <pc:spChg chg="add mod">
          <ac:chgData name="Keng" userId="539ea334-cf73-458f-9e4b-83acb37fb6f5" providerId="ADAL" clId="{1F312830-EA43-4E7A-A6B4-A1DFAABB28A2}" dt="2022-10-29T09:56:25.093" v="3068" actId="1076"/>
          <ac:spMkLst>
            <pc:docMk/>
            <pc:sldMk cId="0" sldId="334"/>
            <ac:spMk id="16" creationId="{4E682292-20D2-473E-E0A5-CC8A0E59BD01}"/>
          </ac:spMkLst>
        </pc:spChg>
        <pc:spChg chg="add mod">
          <ac:chgData name="Keng" userId="539ea334-cf73-458f-9e4b-83acb37fb6f5" providerId="ADAL" clId="{1F312830-EA43-4E7A-A6B4-A1DFAABB28A2}" dt="2022-10-29T09:56:29.753" v="3069" actId="1035"/>
          <ac:spMkLst>
            <pc:docMk/>
            <pc:sldMk cId="0" sldId="334"/>
            <ac:spMk id="17" creationId="{A07B36C5-F449-2027-7095-19468A21B845}"/>
          </ac:spMkLst>
        </pc:spChg>
        <pc:spChg chg="add mod">
          <ac:chgData name="Keng" userId="539ea334-cf73-458f-9e4b-83acb37fb6f5" providerId="ADAL" clId="{1F312830-EA43-4E7A-A6B4-A1DFAABB28A2}" dt="2022-10-29T09:56:16.373" v="3066" actId="1076"/>
          <ac:spMkLst>
            <pc:docMk/>
            <pc:sldMk cId="0" sldId="334"/>
            <ac:spMk id="18" creationId="{8E2C70F3-45BF-456E-5813-C2BC9FC6B0C5}"/>
          </ac:spMkLst>
        </pc:spChg>
      </pc:sldChg>
      <pc:sldChg chg="modSp mod">
        <pc:chgData name="Keng" userId="539ea334-cf73-458f-9e4b-83acb37fb6f5" providerId="ADAL" clId="{1F312830-EA43-4E7A-A6B4-A1DFAABB28A2}" dt="2022-10-29T09:57:29.223" v="3078" actId="14100"/>
        <pc:sldMkLst>
          <pc:docMk/>
          <pc:sldMk cId="0" sldId="335"/>
        </pc:sldMkLst>
        <pc:spChg chg="mod">
          <ac:chgData name="Keng" userId="539ea334-cf73-458f-9e4b-83acb37fb6f5" providerId="ADAL" clId="{1F312830-EA43-4E7A-A6B4-A1DFAABB28A2}" dt="2022-10-29T09:57:17.104" v="3075" actId="1076"/>
          <ac:spMkLst>
            <pc:docMk/>
            <pc:sldMk cId="0" sldId="335"/>
            <ac:spMk id="2" creationId="{00000000-0000-0000-0000-000000000000}"/>
          </ac:spMkLst>
        </pc:spChg>
        <pc:spChg chg="mod">
          <ac:chgData name="Keng" userId="539ea334-cf73-458f-9e4b-83acb37fb6f5" providerId="ADAL" clId="{1F312830-EA43-4E7A-A6B4-A1DFAABB28A2}" dt="2022-10-29T09:57:29.223" v="3078" actId="14100"/>
          <ac:spMkLst>
            <pc:docMk/>
            <pc:sldMk cId="0" sldId="335"/>
            <ac:spMk id="3" creationId="{00000000-0000-0000-0000-000000000000}"/>
          </ac:spMkLst>
        </pc:spChg>
      </pc:sldChg>
      <pc:sldChg chg="addSp delSp modSp mod setBg setFolMasterObjs">
        <pc:chgData name="Keng" userId="539ea334-cf73-458f-9e4b-83acb37fb6f5" providerId="ADAL" clId="{1F312830-EA43-4E7A-A6B4-A1DFAABB28A2}" dt="2022-10-29T10:02:25.413" v="3128" actId="14100"/>
        <pc:sldMkLst>
          <pc:docMk/>
          <pc:sldMk cId="0" sldId="336"/>
        </pc:sldMkLst>
        <pc:spChg chg="mod">
          <ac:chgData name="Keng" userId="539ea334-cf73-458f-9e4b-83acb37fb6f5" providerId="ADAL" clId="{1F312830-EA43-4E7A-A6B4-A1DFAABB28A2}" dt="2022-10-29T10:00:34.791" v="3100" actId="1076"/>
          <ac:spMkLst>
            <pc:docMk/>
            <pc:sldMk cId="0" sldId="336"/>
            <ac:spMk id="2" creationId="{00000000-0000-0000-0000-000000000000}"/>
          </ac:spMkLst>
        </pc:spChg>
        <pc:spChg chg="del mod">
          <ac:chgData name="Keng" userId="539ea334-cf73-458f-9e4b-83acb37fb6f5" providerId="ADAL" clId="{1F312830-EA43-4E7A-A6B4-A1DFAABB28A2}" dt="2022-10-29T10:01:44.358" v="3115" actId="478"/>
          <ac:spMkLst>
            <pc:docMk/>
            <pc:sldMk cId="0" sldId="336"/>
            <ac:spMk id="3" creationId="{00000000-0000-0000-0000-000000000000}"/>
          </ac:spMkLst>
        </pc:spChg>
        <pc:spChg chg="del mod">
          <ac:chgData name="Keng" userId="539ea334-cf73-458f-9e4b-83acb37fb6f5" providerId="ADAL" clId="{1F312830-EA43-4E7A-A6B4-A1DFAABB28A2}" dt="2022-10-29T09:59:05.147" v="3092" actId="478"/>
          <ac:spMkLst>
            <pc:docMk/>
            <pc:sldMk cId="0" sldId="336"/>
            <ac:spMk id="4" creationId="{00000000-0000-0000-0000-000000000000}"/>
          </ac:spMkLst>
        </pc:spChg>
        <pc:spChg chg="del mod">
          <ac:chgData name="Keng" userId="539ea334-cf73-458f-9e4b-83acb37fb6f5" providerId="ADAL" clId="{1F312830-EA43-4E7A-A6B4-A1DFAABB28A2}" dt="2022-10-29T09:59:14.491" v="3093" actId="478"/>
          <ac:spMkLst>
            <pc:docMk/>
            <pc:sldMk cId="0" sldId="336"/>
            <ac:spMk id="5" creationId="{00000000-0000-0000-0000-000000000000}"/>
          </ac:spMkLst>
        </pc:spChg>
        <pc:spChg chg="del mod">
          <ac:chgData name="Keng" userId="539ea334-cf73-458f-9e4b-83acb37fb6f5" providerId="ADAL" clId="{1F312830-EA43-4E7A-A6B4-A1DFAABB28A2}" dt="2022-10-29T09:59:14.491" v="3093" actId="478"/>
          <ac:spMkLst>
            <pc:docMk/>
            <pc:sldMk cId="0" sldId="336"/>
            <ac:spMk id="6" creationId="{00000000-0000-0000-0000-000000000000}"/>
          </ac:spMkLst>
        </pc:spChg>
        <pc:spChg chg="del mod">
          <ac:chgData name="Keng" userId="539ea334-cf73-458f-9e4b-83acb37fb6f5" providerId="ADAL" clId="{1F312830-EA43-4E7A-A6B4-A1DFAABB28A2}" dt="2022-10-29T09:59:14.491" v="3093" actId="478"/>
          <ac:spMkLst>
            <pc:docMk/>
            <pc:sldMk cId="0" sldId="336"/>
            <ac:spMk id="7" creationId="{00000000-0000-0000-0000-000000000000}"/>
          </ac:spMkLst>
        </pc:spChg>
        <pc:spChg chg="del mod">
          <ac:chgData name="Keng" userId="539ea334-cf73-458f-9e4b-83acb37fb6f5" providerId="ADAL" clId="{1F312830-EA43-4E7A-A6B4-A1DFAABB28A2}" dt="2022-10-29T09:59:14.491" v="3093" actId="478"/>
          <ac:spMkLst>
            <pc:docMk/>
            <pc:sldMk cId="0" sldId="336"/>
            <ac:spMk id="8" creationId="{00000000-0000-0000-0000-000000000000}"/>
          </ac:spMkLst>
        </pc:spChg>
        <pc:spChg chg="del mod">
          <ac:chgData name="Keng" userId="539ea334-cf73-458f-9e4b-83acb37fb6f5" providerId="ADAL" clId="{1F312830-EA43-4E7A-A6B4-A1DFAABB28A2}" dt="2022-10-29T09:59:14.491" v="3093" actId="478"/>
          <ac:spMkLst>
            <pc:docMk/>
            <pc:sldMk cId="0" sldId="336"/>
            <ac:spMk id="9" creationId="{00000000-0000-0000-0000-000000000000}"/>
          </ac:spMkLst>
        </pc:spChg>
        <pc:spChg chg="del mod">
          <ac:chgData name="Keng" userId="539ea334-cf73-458f-9e4b-83acb37fb6f5" providerId="ADAL" clId="{1F312830-EA43-4E7A-A6B4-A1DFAABB28A2}" dt="2022-10-29T09:59:14.491" v="3093" actId="478"/>
          <ac:spMkLst>
            <pc:docMk/>
            <pc:sldMk cId="0" sldId="336"/>
            <ac:spMk id="10" creationId="{00000000-0000-0000-0000-000000000000}"/>
          </ac:spMkLst>
        </pc:spChg>
        <pc:spChg chg="del mod">
          <ac:chgData name="Keng" userId="539ea334-cf73-458f-9e4b-83acb37fb6f5" providerId="ADAL" clId="{1F312830-EA43-4E7A-A6B4-A1DFAABB28A2}" dt="2022-10-29T09:59:14.491" v="3093" actId="478"/>
          <ac:spMkLst>
            <pc:docMk/>
            <pc:sldMk cId="0" sldId="336"/>
            <ac:spMk id="11" creationId="{00000000-0000-0000-0000-000000000000}"/>
          </ac:spMkLst>
        </pc:spChg>
        <pc:spChg chg="del mod">
          <ac:chgData name="Keng" userId="539ea334-cf73-458f-9e4b-83acb37fb6f5" providerId="ADAL" clId="{1F312830-EA43-4E7A-A6B4-A1DFAABB28A2}" dt="2022-10-29T09:59:14.491" v="3093" actId="478"/>
          <ac:spMkLst>
            <pc:docMk/>
            <pc:sldMk cId="0" sldId="336"/>
            <ac:spMk id="12" creationId="{00000000-0000-0000-0000-000000000000}"/>
          </ac:spMkLst>
        </pc:spChg>
        <pc:spChg chg="del mod">
          <ac:chgData name="Keng" userId="539ea334-cf73-458f-9e4b-83acb37fb6f5" providerId="ADAL" clId="{1F312830-EA43-4E7A-A6B4-A1DFAABB28A2}" dt="2022-10-29T09:59:14.491" v="3093" actId="478"/>
          <ac:spMkLst>
            <pc:docMk/>
            <pc:sldMk cId="0" sldId="336"/>
            <ac:spMk id="13" creationId="{00000000-0000-0000-0000-000000000000}"/>
          </ac:spMkLst>
        </pc:spChg>
        <pc:spChg chg="del mod">
          <ac:chgData name="Keng" userId="539ea334-cf73-458f-9e4b-83acb37fb6f5" providerId="ADAL" clId="{1F312830-EA43-4E7A-A6B4-A1DFAABB28A2}" dt="2022-10-29T09:59:14.491" v="3093" actId="478"/>
          <ac:spMkLst>
            <pc:docMk/>
            <pc:sldMk cId="0" sldId="336"/>
            <ac:spMk id="14" creationId="{00000000-0000-0000-0000-000000000000}"/>
          </ac:spMkLst>
        </pc:spChg>
        <pc:spChg chg="del mod">
          <ac:chgData name="Keng" userId="539ea334-cf73-458f-9e4b-83acb37fb6f5" providerId="ADAL" clId="{1F312830-EA43-4E7A-A6B4-A1DFAABB28A2}" dt="2022-10-29T09:59:14.491" v="3093" actId="478"/>
          <ac:spMkLst>
            <pc:docMk/>
            <pc:sldMk cId="0" sldId="336"/>
            <ac:spMk id="15" creationId="{00000000-0000-0000-0000-000000000000}"/>
          </ac:spMkLst>
        </pc:spChg>
        <pc:spChg chg="del mod">
          <ac:chgData name="Keng" userId="539ea334-cf73-458f-9e4b-83acb37fb6f5" providerId="ADAL" clId="{1F312830-EA43-4E7A-A6B4-A1DFAABB28A2}" dt="2022-10-29T09:59:14.491" v="3093" actId="478"/>
          <ac:spMkLst>
            <pc:docMk/>
            <pc:sldMk cId="0" sldId="336"/>
            <ac:spMk id="16" creationId="{00000000-0000-0000-0000-000000000000}"/>
          </ac:spMkLst>
        </pc:spChg>
        <pc:spChg chg="del mod">
          <ac:chgData name="Keng" userId="539ea334-cf73-458f-9e4b-83acb37fb6f5" providerId="ADAL" clId="{1F312830-EA43-4E7A-A6B4-A1DFAABB28A2}" dt="2022-10-29T09:59:14.491" v="3093" actId="478"/>
          <ac:spMkLst>
            <pc:docMk/>
            <pc:sldMk cId="0" sldId="336"/>
            <ac:spMk id="17" creationId="{00000000-0000-0000-0000-000000000000}"/>
          </ac:spMkLst>
        </pc:spChg>
        <pc:spChg chg="del mod">
          <ac:chgData name="Keng" userId="539ea334-cf73-458f-9e4b-83acb37fb6f5" providerId="ADAL" clId="{1F312830-EA43-4E7A-A6B4-A1DFAABB28A2}" dt="2022-10-29T09:59:14.491" v="3093" actId="478"/>
          <ac:spMkLst>
            <pc:docMk/>
            <pc:sldMk cId="0" sldId="336"/>
            <ac:spMk id="18" creationId="{00000000-0000-0000-0000-000000000000}"/>
          </ac:spMkLst>
        </pc:spChg>
        <pc:spChg chg="del mod">
          <ac:chgData name="Keng" userId="539ea334-cf73-458f-9e4b-83acb37fb6f5" providerId="ADAL" clId="{1F312830-EA43-4E7A-A6B4-A1DFAABB28A2}" dt="2022-10-29T09:59:14.491" v="3093" actId="478"/>
          <ac:spMkLst>
            <pc:docMk/>
            <pc:sldMk cId="0" sldId="336"/>
            <ac:spMk id="19" creationId="{00000000-0000-0000-0000-000000000000}"/>
          </ac:spMkLst>
        </pc:spChg>
        <pc:spChg chg="del mod">
          <ac:chgData name="Keng" userId="539ea334-cf73-458f-9e4b-83acb37fb6f5" providerId="ADAL" clId="{1F312830-EA43-4E7A-A6B4-A1DFAABB28A2}" dt="2022-10-29T09:59:14.491" v="3093" actId="478"/>
          <ac:spMkLst>
            <pc:docMk/>
            <pc:sldMk cId="0" sldId="336"/>
            <ac:spMk id="20" creationId="{00000000-0000-0000-0000-000000000000}"/>
          </ac:spMkLst>
        </pc:spChg>
        <pc:spChg chg="del mod">
          <ac:chgData name="Keng" userId="539ea334-cf73-458f-9e4b-83acb37fb6f5" providerId="ADAL" clId="{1F312830-EA43-4E7A-A6B4-A1DFAABB28A2}" dt="2022-10-29T09:59:14.491" v="3093" actId="478"/>
          <ac:spMkLst>
            <pc:docMk/>
            <pc:sldMk cId="0" sldId="336"/>
            <ac:spMk id="21" creationId="{00000000-0000-0000-0000-000000000000}"/>
          </ac:spMkLst>
        </pc:spChg>
        <pc:spChg chg="del mod">
          <ac:chgData name="Keng" userId="539ea334-cf73-458f-9e4b-83acb37fb6f5" providerId="ADAL" clId="{1F312830-EA43-4E7A-A6B4-A1DFAABB28A2}" dt="2022-10-29T09:59:14.491" v="3093" actId="478"/>
          <ac:spMkLst>
            <pc:docMk/>
            <pc:sldMk cId="0" sldId="336"/>
            <ac:spMk id="22" creationId="{00000000-0000-0000-0000-000000000000}"/>
          </ac:spMkLst>
        </pc:spChg>
        <pc:spChg chg="del mod">
          <ac:chgData name="Keng" userId="539ea334-cf73-458f-9e4b-83acb37fb6f5" providerId="ADAL" clId="{1F312830-EA43-4E7A-A6B4-A1DFAABB28A2}" dt="2022-10-29T09:59:14.491" v="3093" actId="478"/>
          <ac:spMkLst>
            <pc:docMk/>
            <pc:sldMk cId="0" sldId="336"/>
            <ac:spMk id="23" creationId="{00000000-0000-0000-0000-000000000000}"/>
          </ac:spMkLst>
        </pc:spChg>
        <pc:spChg chg="del mod">
          <ac:chgData name="Keng" userId="539ea334-cf73-458f-9e4b-83acb37fb6f5" providerId="ADAL" clId="{1F312830-EA43-4E7A-A6B4-A1DFAABB28A2}" dt="2022-10-29T09:59:14.491" v="3093" actId="478"/>
          <ac:spMkLst>
            <pc:docMk/>
            <pc:sldMk cId="0" sldId="336"/>
            <ac:spMk id="24" creationId="{00000000-0000-0000-0000-000000000000}"/>
          </ac:spMkLst>
        </pc:spChg>
        <pc:spChg chg="del mod">
          <ac:chgData name="Keng" userId="539ea334-cf73-458f-9e4b-83acb37fb6f5" providerId="ADAL" clId="{1F312830-EA43-4E7A-A6B4-A1DFAABB28A2}" dt="2022-10-29T09:59:14.491" v="3093" actId="478"/>
          <ac:spMkLst>
            <pc:docMk/>
            <pc:sldMk cId="0" sldId="336"/>
            <ac:spMk id="25" creationId="{00000000-0000-0000-0000-000000000000}"/>
          </ac:spMkLst>
        </pc:spChg>
        <pc:spChg chg="del mod">
          <ac:chgData name="Keng" userId="539ea334-cf73-458f-9e4b-83acb37fb6f5" providerId="ADAL" clId="{1F312830-EA43-4E7A-A6B4-A1DFAABB28A2}" dt="2022-10-29T09:59:14.491" v="3093" actId="478"/>
          <ac:spMkLst>
            <pc:docMk/>
            <pc:sldMk cId="0" sldId="336"/>
            <ac:spMk id="26" creationId="{00000000-0000-0000-0000-000000000000}"/>
          </ac:spMkLst>
        </pc:spChg>
        <pc:spChg chg="del mod">
          <ac:chgData name="Keng" userId="539ea334-cf73-458f-9e4b-83acb37fb6f5" providerId="ADAL" clId="{1F312830-EA43-4E7A-A6B4-A1DFAABB28A2}" dt="2022-10-29T09:59:14.491" v="3093" actId="478"/>
          <ac:spMkLst>
            <pc:docMk/>
            <pc:sldMk cId="0" sldId="336"/>
            <ac:spMk id="27" creationId="{00000000-0000-0000-0000-000000000000}"/>
          </ac:spMkLst>
        </pc:spChg>
        <pc:spChg chg="del mod">
          <ac:chgData name="Keng" userId="539ea334-cf73-458f-9e4b-83acb37fb6f5" providerId="ADAL" clId="{1F312830-EA43-4E7A-A6B4-A1DFAABB28A2}" dt="2022-10-29T09:59:14.491" v="3093" actId="478"/>
          <ac:spMkLst>
            <pc:docMk/>
            <pc:sldMk cId="0" sldId="336"/>
            <ac:spMk id="28" creationId="{00000000-0000-0000-0000-000000000000}"/>
          </ac:spMkLst>
        </pc:spChg>
        <pc:spChg chg="del mod">
          <ac:chgData name="Keng" userId="539ea334-cf73-458f-9e4b-83acb37fb6f5" providerId="ADAL" clId="{1F312830-EA43-4E7A-A6B4-A1DFAABB28A2}" dt="2022-10-29T09:59:14.491" v="3093" actId="478"/>
          <ac:spMkLst>
            <pc:docMk/>
            <pc:sldMk cId="0" sldId="336"/>
            <ac:spMk id="29" creationId="{00000000-0000-0000-0000-000000000000}"/>
          </ac:spMkLst>
        </pc:spChg>
        <pc:spChg chg="del mod">
          <ac:chgData name="Keng" userId="539ea334-cf73-458f-9e4b-83acb37fb6f5" providerId="ADAL" clId="{1F312830-EA43-4E7A-A6B4-A1DFAABB28A2}" dt="2022-10-29T09:59:14.491" v="3093" actId="478"/>
          <ac:spMkLst>
            <pc:docMk/>
            <pc:sldMk cId="0" sldId="336"/>
            <ac:spMk id="30" creationId="{00000000-0000-0000-0000-000000000000}"/>
          </ac:spMkLst>
        </pc:spChg>
        <pc:spChg chg="del mod">
          <ac:chgData name="Keng" userId="539ea334-cf73-458f-9e4b-83acb37fb6f5" providerId="ADAL" clId="{1F312830-EA43-4E7A-A6B4-A1DFAABB28A2}" dt="2022-10-29T09:59:14.491" v="3093" actId="478"/>
          <ac:spMkLst>
            <pc:docMk/>
            <pc:sldMk cId="0" sldId="336"/>
            <ac:spMk id="31" creationId="{00000000-0000-0000-0000-000000000000}"/>
          </ac:spMkLst>
        </pc:spChg>
        <pc:spChg chg="del mod">
          <ac:chgData name="Keng" userId="539ea334-cf73-458f-9e4b-83acb37fb6f5" providerId="ADAL" clId="{1F312830-EA43-4E7A-A6B4-A1DFAABB28A2}" dt="2022-10-29T09:59:14.491" v="3093" actId="478"/>
          <ac:spMkLst>
            <pc:docMk/>
            <pc:sldMk cId="0" sldId="336"/>
            <ac:spMk id="32" creationId="{00000000-0000-0000-0000-000000000000}"/>
          </ac:spMkLst>
        </pc:spChg>
        <pc:spChg chg="del mod">
          <ac:chgData name="Keng" userId="539ea334-cf73-458f-9e4b-83acb37fb6f5" providerId="ADAL" clId="{1F312830-EA43-4E7A-A6B4-A1DFAABB28A2}" dt="2022-10-29T09:59:14.491" v="3093" actId="478"/>
          <ac:spMkLst>
            <pc:docMk/>
            <pc:sldMk cId="0" sldId="336"/>
            <ac:spMk id="33" creationId="{00000000-0000-0000-0000-000000000000}"/>
          </ac:spMkLst>
        </pc:spChg>
        <pc:spChg chg="del mod">
          <ac:chgData name="Keng" userId="539ea334-cf73-458f-9e4b-83acb37fb6f5" providerId="ADAL" clId="{1F312830-EA43-4E7A-A6B4-A1DFAABB28A2}" dt="2022-10-29T09:59:14.491" v="3093" actId="478"/>
          <ac:spMkLst>
            <pc:docMk/>
            <pc:sldMk cId="0" sldId="336"/>
            <ac:spMk id="34" creationId="{00000000-0000-0000-0000-000000000000}"/>
          </ac:spMkLst>
        </pc:spChg>
        <pc:spChg chg="del mod">
          <ac:chgData name="Keng" userId="539ea334-cf73-458f-9e4b-83acb37fb6f5" providerId="ADAL" clId="{1F312830-EA43-4E7A-A6B4-A1DFAABB28A2}" dt="2022-10-29T09:59:14.491" v="3093" actId="478"/>
          <ac:spMkLst>
            <pc:docMk/>
            <pc:sldMk cId="0" sldId="336"/>
            <ac:spMk id="35" creationId="{00000000-0000-0000-0000-000000000000}"/>
          </ac:spMkLst>
        </pc:spChg>
        <pc:spChg chg="del mod">
          <ac:chgData name="Keng" userId="539ea334-cf73-458f-9e4b-83acb37fb6f5" providerId="ADAL" clId="{1F312830-EA43-4E7A-A6B4-A1DFAABB28A2}" dt="2022-10-29T09:59:14.491" v="3093" actId="478"/>
          <ac:spMkLst>
            <pc:docMk/>
            <pc:sldMk cId="0" sldId="336"/>
            <ac:spMk id="36" creationId="{00000000-0000-0000-0000-000000000000}"/>
          </ac:spMkLst>
        </pc:spChg>
        <pc:spChg chg="del mod">
          <ac:chgData name="Keng" userId="539ea334-cf73-458f-9e4b-83acb37fb6f5" providerId="ADAL" clId="{1F312830-EA43-4E7A-A6B4-A1DFAABB28A2}" dt="2022-10-29T09:59:14.491" v="3093" actId="478"/>
          <ac:spMkLst>
            <pc:docMk/>
            <pc:sldMk cId="0" sldId="336"/>
            <ac:spMk id="37" creationId="{00000000-0000-0000-0000-000000000000}"/>
          </ac:spMkLst>
        </pc:spChg>
        <pc:spChg chg="del mod">
          <ac:chgData name="Keng" userId="539ea334-cf73-458f-9e4b-83acb37fb6f5" providerId="ADAL" clId="{1F312830-EA43-4E7A-A6B4-A1DFAABB28A2}" dt="2022-10-29T09:59:14.491" v="3093" actId="478"/>
          <ac:spMkLst>
            <pc:docMk/>
            <pc:sldMk cId="0" sldId="336"/>
            <ac:spMk id="38" creationId="{00000000-0000-0000-0000-000000000000}"/>
          </ac:spMkLst>
        </pc:spChg>
        <pc:spChg chg="add del mod">
          <ac:chgData name="Keng" userId="539ea334-cf73-458f-9e4b-83acb37fb6f5" providerId="ADAL" clId="{1F312830-EA43-4E7A-A6B4-A1DFAABB28A2}" dt="2022-10-29T10:02:08.536" v="3124"/>
          <ac:spMkLst>
            <pc:docMk/>
            <pc:sldMk cId="0" sldId="336"/>
            <ac:spMk id="42" creationId="{8AB15834-87D5-51BC-B9F5-A1F8E6547D5E}"/>
          </ac:spMkLst>
        </pc:spChg>
        <pc:spChg chg="add del mod">
          <ac:chgData name="Keng" userId="539ea334-cf73-458f-9e4b-83acb37fb6f5" providerId="ADAL" clId="{1F312830-EA43-4E7A-A6B4-A1DFAABB28A2}" dt="2022-10-29T10:02:08.535" v="3122" actId="478"/>
          <ac:spMkLst>
            <pc:docMk/>
            <pc:sldMk cId="0" sldId="336"/>
            <ac:spMk id="44" creationId="{0BEA8C8C-D747-6FD3-E2EF-267DB153BB87}"/>
          </ac:spMkLst>
        </pc:spChg>
        <pc:spChg chg="add">
          <ac:chgData name="Keng" userId="539ea334-cf73-458f-9e4b-83acb37fb6f5" providerId="ADAL" clId="{1F312830-EA43-4E7A-A6B4-A1DFAABB28A2}" dt="2022-10-29T10:00:17.033" v="3096" actId="26606"/>
          <ac:spMkLst>
            <pc:docMk/>
            <pc:sldMk cId="0" sldId="336"/>
            <ac:spMk id="45" creationId="{12609869-9E80-471B-A487-A53288E0E791}"/>
          </ac:spMkLst>
        </pc:spChg>
        <pc:spChg chg="add">
          <ac:chgData name="Keng" userId="539ea334-cf73-458f-9e4b-83acb37fb6f5" providerId="ADAL" clId="{1F312830-EA43-4E7A-A6B4-A1DFAABB28A2}" dt="2022-10-29T10:00:17.033" v="3096" actId="26606"/>
          <ac:spMkLst>
            <pc:docMk/>
            <pc:sldMk cId="0" sldId="336"/>
            <ac:spMk id="47" creationId="{7004738A-9D34-43E8-97D2-CA0EED4F8BE0}"/>
          </ac:spMkLst>
        </pc:spChg>
        <pc:spChg chg="add mod">
          <ac:chgData name="Keng" userId="539ea334-cf73-458f-9e4b-83acb37fb6f5" providerId="ADAL" clId="{1F312830-EA43-4E7A-A6B4-A1DFAABB28A2}" dt="2022-10-29T10:02:25.413" v="3128" actId="14100"/>
          <ac:spMkLst>
            <pc:docMk/>
            <pc:sldMk cId="0" sldId="336"/>
            <ac:spMk id="48" creationId="{FD8F58F0-9A2D-CA2C-6AF3-067C8E1512EE}"/>
          </ac:spMkLst>
        </pc:spChg>
        <pc:spChg chg="add">
          <ac:chgData name="Keng" userId="539ea334-cf73-458f-9e4b-83acb37fb6f5" providerId="ADAL" clId="{1F312830-EA43-4E7A-A6B4-A1DFAABB28A2}" dt="2022-10-29T10:00:17.033" v="3096" actId="26606"/>
          <ac:spMkLst>
            <pc:docMk/>
            <pc:sldMk cId="0" sldId="336"/>
            <ac:spMk id="49" creationId="{B8B8D07F-F13E-443E-BA68-2D26672D76B9}"/>
          </ac:spMkLst>
        </pc:spChg>
        <pc:spChg chg="add">
          <ac:chgData name="Keng" userId="539ea334-cf73-458f-9e4b-83acb37fb6f5" providerId="ADAL" clId="{1F312830-EA43-4E7A-A6B4-A1DFAABB28A2}" dt="2022-10-29T10:00:17.033" v="3096" actId="26606"/>
          <ac:spMkLst>
            <pc:docMk/>
            <pc:sldMk cId="0" sldId="336"/>
            <ac:spMk id="51" creationId="{2813A4FA-24A5-41ED-A534-3807D1B2F344}"/>
          </ac:spMkLst>
        </pc:spChg>
        <pc:spChg chg="add">
          <ac:chgData name="Keng" userId="539ea334-cf73-458f-9e4b-83acb37fb6f5" providerId="ADAL" clId="{1F312830-EA43-4E7A-A6B4-A1DFAABB28A2}" dt="2022-10-29T10:00:17.033" v="3096" actId="26606"/>
          <ac:spMkLst>
            <pc:docMk/>
            <pc:sldMk cId="0" sldId="336"/>
            <ac:spMk id="53" creationId="{C3944F27-CA70-4E84-A51A-E6BF89558979}"/>
          </ac:spMkLst>
        </pc:spChg>
        <pc:picChg chg="add mod">
          <ac:chgData name="Keng" userId="539ea334-cf73-458f-9e4b-83acb37fb6f5" providerId="ADAL" clId="{1F312830-EA43-4E7A-A6B4-A1DFAABB28A2}" dt="2022-10-29T10:00:17.033" v="3096" actId="26606"/>
          <ac:picMkLst>
            <pc:docMk/>
            <pc:sldMk cId="0" sldId="336"/>
            <ac:picMk id="40" creationId="{22A2B69D-1AA0-7EAD-E07C-45048177DAC2}"/>
          </ac:picMkLst>
        </pc:picChg>
      </pc:sldChg>
      <pc:sldChg chg="delSp modSp mod">
        <pc:chgData name="Keng" userId="539ea334-cf73-458f-9e4b-83acb37fb6f5" providerId="ADAL" clId="{1F312830-EA43-4E7A-A6B4-A1DFAABB28A2}" dt="2022-10-29T10:02:55.093" v="3132" actId="14100"/>
        <pc:sldMkLst>
          <pc:docMk/>
          <pc:sldMk cId="0" sldId="337"/>
        </pc:sldMkLst>
        <pc:spChg chg="del mod">
          <ac:chgData name="Keng" userId="539ea334-cf73-458f-9e4b-83acb37fb6f5" providerId="ADAL" clId="{1F312830-EA43-4E7A-A6B4-A1DFAABB28A2}" dt="2022-10-29T10:02:46.281" v="3130" actId="478"/>
          <ac:spMkLst>
            <pc:docMk/>
            <pc:sldMk cId="0" sldId="337"/>
            <ac:spMk id="3" creationId="{00000000-0000-0000-0000-000000000000}"/>
          </ac:spMkLst>
        </pc:spChg>
        <pc:spChg chg="mod">
          <ac:chgData name="Keng" userId="539ea334-cf73-458f-9e4b-83acb37fb6f5" providerId="ADAL" clId="{1F312830-EA43-4E7A-A6B4-A1DFAABB28A2}" dt="2022-10-29T10:02:55.093" v="3132" actId="14100"/>
          <ac:spMkLst>
            <pc:docMk/>
            <pc:sldMk cId="0" sldId="337"/>
            <ac:spMk id="4" creationId="{00000000-0000-0000-0000-000000000000}"/>
          </ac:spMkLst>
        </pc:spChg>
      </pc:sldChg>
      <pc:sldChg chg="modSp mod">
        <pc:chgData name="Keng" userId="539ea334-cf73-458f-9e4b-83acb37fb6f5" providerId="ADAL" clId="{1F312830-EA43-4E7A-A6B4-A1DFAABB28A2}" dt="2022-10-29T10:30:04.544" v="3160" actId="14100"/>
        <pc:sldMkLst>
          <pc:docMk/>
          <pc:sldMk cId="0" sldId="338"/>
        </pc:sldMkLst>
        <pc:spChg chg="mod">
          <ac:chgData name="Keng" userId="539ea334-cf73-458f-9e4b-83acb37fb6f5" providerId="ADAL" clId="{1F312830-EA43-4E7A-A6B4-A1DFAABB28A2}" dt="2022-10-29T10:26:40.478" v="3134" actId="1076"/>
          <ac:spMkLst>
            <pc:docMk/>
            <pc:sldMk cId="0" sldId="338"/>
            <ac:spMk id="2" creationId="{00000000-0000-0000-0000-000000000000}"/>
          </ac:spMkLst>
        </pc:spChg>
        <pc:spChg chg="mod">
          <ac:chgData name="Keng" userId="539ea334-cf73-458f-9e4b-83acb37fb6f5" providerId="ADAL" clId="{1F312830-EA43-4E7A-A6B4-A1DFAABB28A2}" dt="2022-10-29T10:30:00.680" v="3158" actId="14100"/>
          <ac:spMkLst>
            <pc:docMk/>
            <pc:sldMk cId="0" sldId="338"/>
            <ac:spMk id="3" creationId="{00000000-0000-0000-0000-000000000000}"/>
          </ac:spMkLst>
        </pc:spChg>
        <pc:spChg chg="mod">
          <ac:chgData name="Keng" userId="539ea334-cf73-458f-9e4b-83acb37fb6f5" providerId="ADAL" clId="{1F312830-EA43-4E7A-A6B4-A1DFAABB28A2}" dt="2022-10-29T10:30:04.544" v="3160" actId="14100"/>
          <ac:spMkLst>
            <pc:docMk/>
            <pc:sldMk cId="0" sldId="338"/>
            <ac:spMk id="4" creationId="{00000000-0000-0000-0000-000000000000}"/>
          </ac:spMkLst>
        </pc:spChg>
        <pc:spChg chg="mod">
          <ac:chgData name="Keng" userId="539ea334-cf73-458f-9e4b-83acb37fb6f5" providerId="ADAL" clId="{1F312830-EA43-4E7A-A6B4-A1DFAABB28A2}" dt="2022-10-29T10:28:54.968" v="3149" actId="1035"/>
          <ac:spMkLst>
            <pc:docMk/>
            <pc:sldMk cId="0" sldId="338"/>
            <ac:spMk id="5" creationId="{00000000-0000-0000-0000-000000000000}"/>
          </ac:spMkLst>
        </pc:spChg>
      </pc:sldChg>
      <pc:sldChg chg="modSp mod">
        <pc:chgData name="Keng" userId="539ea334-cf73-458f-9e4b-83acb37fb6f5" providerId="ADAL" clId="{1F312830-EA43-4E7A-A6B4-A1DFAABB28A2}" dt="2022-10-29T10:31:59.402" v="3177" actId="2711"/>
        <pc:sldMkLst>
          <pc:docMk/>
          <pc:sldMk cId="0" sldId="339"/>
        </pc:sldMkLst>
        <pc:spChg chg="mod">
          <ac:chgData name="Keng" userId="539ea334-cf73-458f-9e4b-83acb37fb6f5" providerId="ADAL" clId="{1F312830-EA43-4E7A-A6B4-A1DFAABB28A2}" dt="2022-10-29T10:29:25.485" v="3153" actId="1076"/>
          <ac:spMkLst>
            <pc:docMk/>
            <pc:sldMk cId="0" sldId="339"/>
            <ac:spMk id="2" creationId="{00000000-0000-0000-0000-000000000000}"/>
          </ac:spMkLst>
        </pc:spChg>
        <pc:spChg chg="mod">
          <ac:chgData name="Keng" userId="539ea334-cf73-458f-9e4b-83acb37fb6f5" providerId="ADAL" clId="{1F312830-EA43-4E7A-A6B4-A1DFAABB28A2}" dt="2022-10-29T10:31:38.667" v="3174" actId="1076"/>
          <ac:spMkLst>
            <pc:docMk/>
            <pc:sldMk cId="0" sldId="339"/>
            <ac:spMk id="3" creationId="{00000000-0000-0000-0000-000000000000}"/>
          </ac:spMkLst>
        </pc:spChg>
        <pc:spChg chg="mod">
          <ac:chgData name="Keng" userId="539ea334-cf73-458f-9e4b-83acb37fb6f5" providerId="ADAL" clId="{1F312830-EA43-4E7A-A6B4-A1DFAABB28A2}" dt="2022-10-29T10:31:05.088" v="3168" actId="14100"/>
          <ac:spMkLst>
            <pc:docMk/>
            <pc:sldMk cId="0" sldId="339"/>
            <ac:spMk id="4" creationId="{00000000-0000-0000-0000-000000000000}"/>
          </ac:spMkLst>
        </pc:spChg>
        <pc:spChg chg="mod">
          <ac:chgData name="Keng" userId="539ea334-cf73-458f-9e4b-83acb37fb6f5" providerId="ADAL" clId="{1F312830-EA43-4E7A-A6B4-A1DFAABB28A2}" dt="2022-10-29T10:31:00.256" v="3167" actId="14100"/>
          <ac:spMkLst>
            <pc:docMk/>
            <pc:sldMk cId="0" sldId="339"/>
            <ac:spMk id="5" creationId="{00000000-0000-0000-0000-000000000000}"/>
          </ac:spMkLst>
        </pc:spChg>
        <pc:spChg chg="mod">
          <ac:chgData name="Keng" userId="539ea334-cf73-458f-9e4b-83acb37fb6f5" providerId="ADAL" clId="{1F312830-EA43-4E7A-A6B4-A1DFAABB28A2}" dt="2022-10-29T10:31:18.305" v="3172" actId="14100"/>
          <ac:spMkLst>
            <pc:docMk/>
            <pc:sldMk cId="0" sldId="339"/>
            <ac:spMk id="6" creationId="{00000000-0000-0000-0000-000000000000}"/>
          </ac:spMkLst>
        </pc:spChg>
        <pc:spChg chg="mod ord">
          <ac:chgData name="Keng" userId="539ea334-cf73-458f-9e4b-83acb37fb6f5" providerId="ADAL" clId="{1F312830-EA43-4E7A-A6B4-A1DFAABB28A2}" dt="2022-10-29T10:31:59.402" v="3177" actId="2711"/>
          <ac:spMkLst>
            <pc:docMk/>
            <pc:sldMk cId="0" sldId="339"/>
            <ac:spMk id="7" creationId="{00000000-0000-0000-0000-000000000000}"/>
          </ac:spMkLst>
        </pc:spChg>
      </pc:sldChg>
      <pc:sldChg chg="modSp mod">
        <pc:chgData name="Keng" userId="539ea334-cf73-458f-9e4b-83acb37fb6f5" providerId="ADAL" clId="{1F312830-EA43-4E7A-A6B4-A1DFAABB28A2}" dt="2022-10-29T10:32:54.148" v="3182" actId="207"/>
        <pc:sldMkLst>
          <pc:docMk/>
          <pc:sldMk cId="0" sldId="340"/>
        </pc:sldMkLst>
        <pc:spChg chg="mod">
          <ac:chgData name="Keng" userId="539ea334-cf73-458f-9e4b-83acb37fb6f5" providerId="ADAL" clId="{1F312830-EA43-4E7A-A6B4-A1DFAABB28A2}" dt="2022-10-29T02:55:38.523" v="806"/>
          <ac:spMkLst>
            <pc:docMk/>
            <pc:sldMk cId="0" sldId="340"/>
            <ac:spMk id="2" creationId="{00000000-0000-0000-0000-000000000000}"/>
          </ac:spMkLst>
        </pc:spChg>
        <pc:spChg chg="mod">
          <ac:chgData name="Keng" userId="539ea334-cf73-458f-9e4b-83acb37fb6f5" providerId="ADAL" clId="{1F312830-EA43-4E7A-A6B4-A1DFAABB28A2}" dt="2022-10-29T10:32:54.148" v="3182" actId="207"/>
          <ac:spMkLst>
            <pc:docMk/>
            <pc:sldMk cId="0" sldId="340"/>
            <ac:spMk id="3" creationId="{00000000-0000-0000-0000-000000000000}"/>
          </ac:spMkLst>
        </pc:spChg>
      </pc:sldChg>
      <pc:sldChg chg="modSp mod">
        <pc:chgData name="Keng" userId="539ea334-cf73-458f-9e4b-83acb37fb6f5" providerId="ADAL" clId="{1F312830-EA43-4E7A-A6B4-A1DFAABB28A2}" dt="2022-10-29T10:34:40.709" v="3187" actId="113"/>
        <pc:sldMkLst>
          <pc:docMk/>
          <pc:sldMk cId="0" sldId="341"/>
        </pc:sldMkLst>
        <pc:spChg chg="mod">
          <ac:chgData name="Keng" userId="539ea334-cf73-458f-9e4b-83acb37fb6f5" providerId="ADAL" clId="{1F312830-EA43-4E7A-A6B4-A1DFAABB28A2}" dt="2022-10-29T10:34:40.709" v="3187" actId="113"/>
          <ac:spMkLst>
            <pc:docMk/>
            <pc:sldMk cId="0" sldId="341"/>
            <ac:spMk id="2" creationId="{00000000-0000-0000-0000-000000000000}"/>
          </ac:spMkLst>
        </pc:spChg>
        <pc:spChg chg="mod">
          <ac:chgData name="Keng" userId="539ea334-cf73-458f-9e4b-83acb37fb6f5" providerId="ADAL" clId="{1F312830-EA43-4E7A-A6B4-A1DFAABB28A2}" dt="2022-10-29T10:34:30.752" v="3185" actId="1076"/>
          <ac:spMkLst>
            <pc:docMk/>
            <pc:sldMk cId="0" sldId="341"/>
            <ac:spMk id="3" creationId="{00000000-0000-0000-0000-000000000000}"/>
          </ac:spMkLst>
        </pc:spChg>
      </pc:sldChg>
      <pc:sldChg chg="modSp mod">
        <pc:chgData name="Keng" userId="539ea334-cf73-458f-9e4b-83acb37fb6f5" providerId="ADAL" clId="{1F312830-EA43-4E7A-A6B4-A1DFAABB28A2}" dt="2022-10-29T10:35:58.670" v="3211" actId="255"/>
        <pc:sldMkLst>
          <pc:docMk/>
          <pc:sldMk cId="0" sldId="342"/>
        </pc:sldMkLst>
        <pc:spChg chg="mod">
          <ac:chgData name="Keng" userId="539ea334-cf73-458f-9e4b-83acb37fb6f5" providerId="ADAL" clId="{1F312830-EA43-4E7A-A6B4-A1DFAABB28A2}" dt="2022-10-29T10:35:00.567" v="3191" actId="1076"/>
          <ac:spMkLst>
            <pc:docMk/>
            <pc:sldMk cId="0" sldId="342"/>
            <ac:spMk id="2" creationId="{00000000-0000-0000-0000-000000000000}"/>
          </ac:spMkLst>
        </pc:spChg>
        <pc:spChg chg="mod">
          <ac:chgData name="Keng" userId="539ea334-cf73-458f-9e4b-83acb37fb6f5" providerId="ADAL" clId="{1F312830-EA43-4E7A-A6B4-A1DFAABB28A2}" dt="2022-10-29T10:35:58.670" v="3211" actId="255"/>
          <ac:spMkLst>
            <pc:docMk/>
            <pc:sldMk cId="0" sldId="342"/>
            <ac:spMk id="3" creationId="{00000000-0000-0000-0000-000000000000}"/>
          </ac:spMkLst>
        </pc:spChg>
      </pc:sldChg>
      <pc:sldChg chg="addSp delSp modSp mod setBg setFolMasterObjs">
        <pc:chgData name="Keng" userId="539ea334-cf73-458f-9e4b-83acb37fb6f5" providerId="ADAL" clId="{1F312830-EA43-4E7A-A6B4-A1DFAABB28A2}" dt="2022-10-29T10:39:58.309" v="3223" actId="14100"/>
        <pc:sldMkLst>
          <pc:docMk/>
          <pc:sldMk cId="0" sldId="343"/>
        </pc:sldMkLst>
        <pc:spChg chg="del mod">
          <ac:chgData name="Keng" userId="539ea334-cf73-458f-9e4b-83acb37fb6f5" providerId="ADAL" clId="{1F312830-EA43-4E7A-A6B4-A1DFAABB28A2}" dt="2022-10-29T10:36:57.292" v="3212" actId="478"/>
          <ac:spMkLst>
            <pc:docMk/>
            <pc:sldMk cId="0" sldId="343"/>
            <ac:spMk id="2" creationId="{00000000-0000-0000-0000-000000000000}"/>
          </ac:spMkLst>
        </pc:spChg>
        <pc:spChg chg="del mod">
          <ac:chgData name="Keng" userId="539ea334-cf73-458f-9e4b-83acb37fb6f5" providerId="ADAL" clId="{1F312830-EA43-4E7A-A6B4-A1DFAABB28A2}" dt="2022-10-29T10:36:57.292" v="3212" actId="478"/>
          <ac:spMkLst>
            <pc:docMk/>
            <pc:sldMk cId="0" sldId="343"/>
            <ac:spMk id="3" creationId="{00000000-0000-0000-0000-000000000000}"/>
          </ac:spMkLst>
        </pc:spChg>
        <pc:spChg chg="del mod">
          <ac:chgData name="Keng" userId="539ea334-cf73-458f-9e4b-83acb37fb6f5" providerId="ADAL" clId="{1F312830-EA43-4E7A-A6B4-A1DFAABB28A2}" dt="2022-10-29T10:36:57.292" v="3212" actId="478"/>
          <ac:spMkLst>
            <pc:docMk/>
            <pc:sldMk cId="0" sldId="343"/>
            <ac:spMk id="4" creationId="{00000000-0000-0000-0000-000000000000}"/>
          </ac:spMkLst>
        </pc:spChg>
        <pc:spChg chg="del mod">
          <ac:chgData name="Keng" userId="539ea334-cf73-458f-9e4b-83acb37fb6f5" providerId="ADAL" clId="{1F312830-EA43-4E7A-A6B4-A1DFAABB28A2}" dt="2022-10-29T10:36:57.292" v="3212" actId="478"/>
          <ac:spMkLst>
            <pc:docMk/>
            <pc:sldMk cId="0" sldId="343"/>
            <ac:spMk id="5" creationId="{00000000-0000-0000-0000-000000000000}"/>
          </ac:spMkLst>
        </pc:spChg>
        <pc:spChg chg="del mod">
          <ac:chgData name="Keng" userId="539ea334-cf73-458f-9e4b-83acb37fb6f5" providerId="ADAL" clId="{1F312830-EA43-4E7A-A6B4-A1DFAABB28A2}" dt="2022-10-29T10:36:57.292" v="3212" actId="478"/>
          <ac:spMkLst>
            <pc:docMk/>
            <pc:sldMk cId="0" sldId="343"/>
            <ac:spMk id="6" creationId="{00000000-0000-0000-0000-000000000000}"/>
          </ac:spMkLst>
        </pc:spChg>
        <pc:spChg chg="del mod">
          <ac:chgData name="Keng" userId="539ea334-cf73-458f-9e4b-83acb37fb6f5" providerId="ADAL" clId="{1F312830-EA43-4E7A-A6B4-A1DFAABB28A2}" dt="2022-10-29T10:36:57.292" v="3212" actId="478"/>
          <ac:spMkLst>
            <pc:docMk/>
            <pc:sldMk cId="0" sldId="343"/>
            <ac:spMk id="7" creationId="{00000000-0000-0000-0000-000000000000}"/>
          </ac:spMkLst>
        </pc:spChg>
        <pc:spChg chg="del mod">
          <ac:chgData name="Keng" userId="539ea334-cf73-458f-9e4b-83acb37fb6f5" providerId="ADAL" clId="{1F312830-EA43-4E7A-A6B4-A1DFAABB28A2}" dt="2022-10-29T10:36:57.292" v="3212" actId="478"/>
          <ac:spMkLst>
            <pc:docMk/>
            <pc:sldMk cId="0" sldId="343"/>
            <ac:spMk id="8" creationId="{00000000-0000-0000-0000-000000000000}"/>
          </ac:spMkLst>
        </pc:spChg>
        <pc:spChg chg="del mod">
          <ac:chgData name="Keng" userId="539ea334-cf73-458f-9e4b-83acb37fb6f5" providerId="ADAL" clId="{1F312830-EA43-4E7A-A6B4-A1DFAABB28A2}" dt="2022-10-29T10:36:57.292" v="3212" actId="478"/>
          <ac:spMkLst>
            <pc:docMk/>
            <pc:sldMk cId="0" sldId="343"/>
            <ac:spMk id="9" creationId="{00000000-0000-0000-0000-000000000000}"/>
          </ac:spMkLst>
        </pc:spChg>
        <pc:spChg chg="del mod">
          <ac:chgData name="Keng" userId="539ea334-cf73-458f-9e4b-83acb37fb6f5" providerId="ADAL" clId="{1F312830-EA43-4E7A-A6B4-A1DFAABB28A2}" dt="2022-10-29T10:36:57.292" v="3212" actId="478"/>
          <ac:spMkLst>
            <pc:docMk/>
            <pc:sldMk cId="0" sldId="343"/>
            <ac:spMk id="10" creationId="{00000000-0000-0000-0000-000000000000}"/>
          </ac:spMkLst>
        </pc:spChg>
        <pc:spChg chg="del mod">
          <ac:chgData name="Keng" userId="539ea334-cf73-458f-9e4b-83acb37fb6f5" providerId="ADAL" clId="{1F312830-EA43-4E7A-A6B4-A1DFAABB28A2}" dt="2022-10-29T10:36:57.292" v="3212" actId="478"/>
          <ac:spMkLst>
            <pc:docMk/>
            <pc:sldMk cId="0" sldId="343"/>
            <ac:spMk id="11" creationId="{00000000-0000-0000-0000-000000000000}"/>
          </ac:spMkLst>
        </pc:spChg>
        <pc:spChg chg="del mod">
          <ac:chgData name="Keng" userId="539ea334-cf73-458f-9e4b-83acb37fb6f5" providerId="ADAL" clId="{1F312830-EA43-4E7A-A6B4-A1DFAABB28A2}" dt="2022-10-29T10:36:57.292" v="3212" actId="478"/>
          <ac:spMkLst>
            <pc:docMk/>
            <pc:sldMk cId="0" sldId="343"/>
            <ac:spMk id="12" creationId="{00000000-0000-0000-0000-000000000000}"/>
          </ac:spMkLst>
        </pc:spChg>
        <pc:spChg chg="del mod">
          <ac:chgData name="Keng" userId="539ea334-cf73-458f-9e4b-83acb37fb6f5" providerId="ADAL" clId="{1F312830-EA43-4E7A-A6B4-A1DFAABB28A2}" dt="2022-10-29T10:36:57.292" v="3212" actId="478"/>
          <ac:spMkLst>
            <pc:docMk/>
            <pc:sldMk cId="0" sldId="343"/>
            <ac:spMk id="13" creationId="{00000000-0000-0000-0000-000000000000}"/>
          </ac:spMkLst>
        </pc:spChg>
        <pc:spChg chg="del mod">
          <ac:chgData name="Keng" userId="539ea334-cf73-458f-9e4b-83acb37fb6f5" providerId="ADAL" clId="{1F312830-EA43-4E7A-A6B4-A1DFAABB28A2}" dt="2022-10-29T10:36:57.292" v="3212" actId="478"/>
          <ac:spMkLst>
            <pc:docMk/>
            <pc:sldMk cId="0" sldId="343"/>
            <ac:spMk id="14" creationId="{00000000-0000-0000-0000-000000000000}"/>
          </ac:spMkLst>
        </pc:spChg>
        <pc:spChg chg="del mod">
          <ac:chgData name="Keng" userId="539ea334-cf73-458f-9e4b-83acb37fb6f5" providerId="ADAL" clId="{1F312830-EA43-4E7A-A6B4-A1DFAABB28A2}" dt="2022-10-29T10:36:57.292" v="3212" actId="478"/>
          <ac:spMkLst>
            <pc:docMk/>
            <pc:sldMk cId="0" sldId="343"/>
            <ac:spMk id="15" creationId="{00000000-0000-0000-0000-000000000000}"/>
          </ac:spMkLst>
        </pc:spChg>
        <pc:spChg chg="del mod">
          <ac:chgData name="Keng" userId="539ea334-cf73-458f-9e4b-83acb37fb6f5" providerId="ADAL" clId="{1F312830-EA43-4E7A-A6B4-A1DFAABB28A2}" dt="2022-10-29T10:36:57.292" v="3212" actId="478"/>
          <ac:spMkLst>
            <pc:docMk/>
            <pc:sldMk cId="0" sldId="343"/>
            <ac:spMk id="16" creationId="{00000000-0000-0000-0000-000000000000}"/>
          </ac:spMkLst>
        </pc:spChg>
        <pc:spChg chg="del mod">
          <ac:chgData name="Keng" userId="539ea334-cf73-458f-9e4b-83acb37fb6f5" providerId="ADAL" clId="{1F312830-EA43-4E7A-A6B4-A1DFAABB28A2}" dt="2022-10-29T10:36:57.292" v="3212" actId="478"/>
          <ac:spMkLst>
            <pc:docMk/>
            <pc:sldMk cId="0" sldId="343"/>
            <ac:spMk id="17" creationId="{00000000-0000-0000-0000-000000000000}"/>
          </ac:spMkLst>
        </pc:spChg>
        <pc:spChg chg="del mod">
          <ac:chgData name="Keng" userId="539ea334-cf73-458f-9e4b-83acb37fb6f5" providerId="ADAL" clId="{1F312830-EA43-4E7A-A6B4-A1DFAABB28A2}" dt="2022-10-29T10:36:57.292" v="3212" actId="478"/>
          <ac:spMkLst>
            <pc:docMk/>
            <pc:sldMk cId="0" sldId="343"/>
            <ac:spMk id="18" creationId="{00000000-0000-0000-0000-000000000000}"/>
          </ac:spMkLst>
        </pc:spChg>
        <pc:spChg chg="del mod">
          <ac:chgData name="Keng" userId="539ea334-cf73-458f-9e4b-83acb37fb6f5" providerId="ADAL" clId="{1F312830-EA43-4E7A-A6B4-A1DFAABB28A2}" dt="2022-10-29T10:36:57.292" v="3212" actId="478"/>
          <ac:spMkLst>
            <pc:docMk/>
            <pc:sldMk cId="0" sldId="343"/>
            <ac:spMk id="19" creationId="{00000000-0000-0000-0000-000000000000}"/>
          </ac:spMkLst>
        </pc:spChg>
        <pc:spChg chg="del mod">
          <ac:chgData name="Keng" userId="539ea334-cf73-458f-9e4b-83acb37fb6f5" providerId="ADAL" clId="{1F312830-EA43-4E7A-A6B4-A1DFAABB28A2}" dt="2022-10-29T10:36:57.292" v="3212" actId="478"/>
          <ac:spMkLst>
            <pc:docMk/>
            <pc:sldMk cId="0" sldId="343"/>
            <ac:spMk id="20" creationId="{00000000-0000-0000-0000-000000000000}"/>
          </ac:spMkLst>
        </pc:spChg>
        <pc:spChg chg="del mod">
          <ac:chgData name="Keng" userId="539ea334-cf73-458f-9e4b-83acb37fb6f5" providerId="ADAL" clId="{1F312830-EA43-4E7A-A6B4-A1DFAABB28A2}" dt="2022-10-29T10:36:57.292" v="3212" actId="478"/>
          <ac:spMkLst>
            <pc:docMk/>
            <pc:sldMk cId="0" sldId="343"/>
            <ac:spMk id="21" creationId="{00000000-0000-0000-0000-000000000000}"/>
          </ac:spMkLst>
        </pc:spChg>
        <pc:spChg chg="del mod">
          <ac:chgData name="Keng" userId="539ea334-cf73-458f-9e4b-83acb37fb6f5" providerId="ADAL" clId="{1F312830-EA43-4E7A-A6B4-A1DFAABB28A2}" dt="2022-10-29T10:36:57.292" v="3212" actId="478"/>
          <ac:spMkLst>
            <pc:docMk/>
            <pc:sldMk cId="0" sldId="343"/>
            <ac:spMk id="22" creationId="{00000000-0000-0000-0000-000000000000}"/>
          </ac:spMkLst>
        </pc:spChg>
        <pc:spChg chg="del mod">
          <ac:chgData name="Keng" userId="539ea334-cf73-458f-9e4b-83acb37fb6f5" providerId="ADAL" clId="{1F312830-EA43-4E7A-A6B4-A1DFAABB28A2}" dt="2022-10-29T10:36:57.292" v="3212" actId="478"/>
          <ac:spMkLst>
            <pc:docMk/>
            <pc:sldMk cId="0" sldId="343"/>
            <ac:spMk id="23" creationId="{00000000-0000-0000-0000-000000000000}"/>
          </ac:spMkLst>
        </pc:spChg>
        <pc:spChg chg="del mod">
          <ac:chgData name="Keng" userId="539ea334-cf73-458f-9e4b-83acb37fb6f5" providerId="ADAL" clId="{1F312830-EA43-4E7A-A6B4-A1DFAABB28A2}" dt="2022-10-29T10:36:57.292" v="3212" actId="478"/>
          <ac:spMkLst>
            <pc:docMk/>
            <pc:sldMk cId="0" sldId="343"/>
            <ac:spMk id="24" creationId="{00000000-0000-0000-0000-000000000000}"/>
          </ac:spMkLst>
        </pc:spChg>
        <pc:spChg chg="del mod">
          <ac:chgData name="Keng" userId="539ea334-cf73-458f-9e4b-83acb37fb6f5" providerId="ADAL" clId="{1F312830-EA43-4E7A-A6B4-A1DFAABB28A2}" dt="2022-10-29T10:36:57.292" v="3212" actId="478"/>
          <ac:spMkLst>
            <pc:docMk/>
            <pc:sldMk cId="0" sldId="343"/>
            <ac:spMk id="25" creationId="{00000000-0000-0000-0000-000000000000}"/>
          </ac:spMkLst>
        </pc:spChg>
        <pc:spChg chg="del mod">
          <ac:chgData name="Keng" userId="539ea334-cf73-458f-9e4b-83acb37fb6f5" providerId="ADAL" clId="{1F312830-EA43-4E7A-A6B4-A1DFAABB28A2}" dt="2022-10-29T10:36:57.292" v="3212" actId="478"/>
          <ac:spMkLst>
            <pc:docMk/>
            <pc:sldMk cId="0" sldId="343"/>
            <ac:spMk id="26" creationId="{00000000-0000-0000-0000-000000000000}"/>
          </ac:spMkLst>
        </pc:spChg>
        <pc:spChg chg="del mod">
          <ac:chgData name="Keng" userId="539ea334-cf73-458f-9e4b-83acb37fb6f5" providerId="ADAL" clId="{1F312830-EA43-4E7A-A6B4-A1DFAABB28A2}" dt="2022-10-29T10:36:57.292" v="3212" actId="478"/>
          <ac:spMkLst>
            <pc:docMk/>
            <pc:sldMk cId="0" sldId="343"/>
            <ac:spMk id="27" creationId="{00000000-0000-0000-0000-000000000000}"/>
          </ac:spMkLst>
        </pc:spChg>
        <pc:spChg chg="del mod">
          <ac:chgData name="Keng" userId="539ea334-cf73-458f-9e4b-83acb37fb6f5" providerId="ADAL" clId="{1F312830-EA43-4E7A-A6B4-A1DFAABB28A2}" dt="2022-10-29T10:36:57.292" v="3212" actId="478"/>
          <ac:spMkLst>
            <pc:docMk/>
            <pc:sldMk cId="0" sldId="343"/>
            <ac:spMk id="28" creationId="{00000000-0000-0000-0000-000000000000}"/>
          </ac:spMkLst>
        </pc:spChg>
        <pc:spChg chg="del mod">
          <ac:chgData name="Keng" userId="539ea334-cf73-458f-9e4b-83acb37fb6f5" providerId="ADAL" clId="{1F312830-EA43-4E7A-A6B4-A1DFAABB28A2}" dt="2022-10-29T10:36:57.292" v="3212" actId="478"/>
          <ac:spMkLst>
            <pc:docMk/>
            <pc:sldMk cId="0" sldId="343"/>
            <ac:spMk id="29" creationId="{00000000-0000-0000-0000-000000000000}"/>
          </ac:spMkLst>
        </pc:spChg>
        <pc:spChg chg="del mod">
          <ac:chgData name="Keng" userId="539ea334-cf73-458f-9e4b-83acb37fb6f5" providerId="ADAL" clId="{1F312830-EA43-4E7A-A6B4-A1DFAABB28A2}" dt="2022-10-29T10:36:57.292" v="3212" actId="478"/>
          <ac:spMkLst>
            <pc:docMk/>
            <pc:sldMk cId="0" sldId="343"/>
            <ac:spMk id="30" creationId="{00000000-0000-0000-0000-000000000000}"/>
          </ac:spMkLst>
        </pc:spChg>
        <pc:spChg chg="del mod">
          <ac:chgData name="Keng" userId="539ea334-cf73-458f-9e4b-83acb37fb6f5" providerId="ADAL" clId="{1F312830-EA43-4E7A-A6B4-A1DFAABB28A2}" dt="2022-10-29T10:36:57.292" v="3212" actId="478"/>
          <ac:spMkLst>
            <pc:docMk/>
            <pc:sldMk cId="0" sldId="343"/>
            <ac:spMk id="31" creationId="{00000000-0000-0000-0000-000000000000}"/>
          </ac:spMkLst>
        </pc:spChg>
        <pc:spChg chg="del mod">
          <ac:chgData name="Keng" userId="539ea334-cf73-458f-9e4b-83acb37fb6f5" providerId="ADAL" clId="{1F312830-EA43-4E7A-A6B4-A1DFAABB28A2}" dt="2022-10-29T10:36:57.292" v="3212" actId="478"/>
          <ac:spMkLst>
            <pc:docMk/>
            <pc:sldMk cId="0" sldId="343"/>
            <ac:spMk id="32" creationId="{00000000-0000-0000-0000-000000000000}"/>
          </ac:spMkLst>
        </pc:spChg>
        <pc:spChg chg="del mod">
          <ac:chgData name="Keng" userId="539ea334-cf73-458f-9e4b-83acb37fb6f5" providerId="ADAL" clId="{1F312830-EA43-4E7A-A6B4-A1DFAABB28A2}" dt="2022-10-29T10:36:57.292" v="3212" actId="478"/>
          <ac:spMkLst>
            <pc:docMk/>
            <pc:sldMk cId="0" sldId="343"/>
            <ac:spMk id="33" creationId="{00000000-0000-0000-0000-000000000000}"/>
          </ac:spMkLst>
        </pc:spChg>
        <pc:spChg chg="del mod">
          <ac:chgData name="Keng" userId="539ea334-cf73-458f-9e4b-83acb37fb6f5" providerId="ADAL" clId="{1F312830-EA43-4E7A-A6B4-A1DFAABB28A2}" dt="2022-10-29T10:36:57.292" v="3212" actId="478"/>
          <ac:spMkLst>
            <pc:docMk/>
            <pc:sldMk cId="0" sldId="343"/>
            <ac:spMk id="34" creationId="{00000000-0000-0000-0000-000000000000}"/>
          </ac:spMkLst>
        </pc:spChg>
        <pc:spChg chg="del mod">
          <ac:chgData name="Keng" userId="539ea334-cf73-458f-9e4b-83acb37fb6f5" providerId="ADAL" clId="{1F312830-EA43-4E7A-A6B4-A1DFAABB28A2}" dt="2022-10-29T10:36:57.292" v="3212" actId="478"/>
          <ac:spMkLst>
            <pc:docMk/>
            <pc:sldMk cId="0" sldId="343"/>
            <ac:spMk id="35" creationId="{00000000-0000-0000-0000-000000000000}"/>
          </ac:spMkLst>
        </pc:spChg>
        <pc:spChg chg="del mod">
          <ac:chgData name="Keng" userId="539ea334-cf73-458f-9e4b-83acb37fb6f5" providerId="ADAL" clId="{1F312830-EA43-4E7A-A6B4-A1DFAABB28A2}" dt="2022-10-29T10:36:57.292" v="3212" actId="478"/>
          <ac:spMkLst>
            <pc:docMk/>
            <pc:sldMk cId="0" sldId="343"/>
            <ac:spMk id="36" creationId="{00000000-0000-0000-0000-000000000000}"/>
          </ac:spMkLst>
        </pc:spChg>
        <pc:spChg chg="del mod">
          <ac:chgData name="Keng" userId="539ea334-cf73-458f-9e4b-83acb37fb6f5" providerId="ADAL" clId="{1F312830-EA43-4E7A-A6B4-A1DFAABB28A2}" dt="2022-10-29T10:36:57.292" v="3212" actId="478"/>
          <ac:spMkLst>
            <pc:docMk/>
            <pc:sldMk cId="0" sldId="343"/>
            <ac:spMk id="37" creationId="{00000000-0000-0000-0000-000000000000}"/>
          </ac:spMkLst>
        </pc:spChg>
        <pc:spChg chg="del mod">
          <ac:chgData name="Keng" userId="539ea334-cf73-458f-9e4b-83acb37fb6f5" providerId="ADAL" clId="{1F312830-EA43-4E7A-A6B4-A1DFAABB28A2}" dt="2022-10-29T10:36:57.292" v="3212" actId="478"/>
          <ac:spMkLst>
            <pc:docMk/>
            <pc:sldMk cId="0" sldId="343"/>
            <ac:spMk id="38" creationId="{00000000-0000-0000-0000-000000000000}"/>
          </ac:spMkLst>
        </pc:spChg>
        <pc:spChg chg="add">
          <ac:chgData name="Keng" userId="539ea334-cf73-458f-9e4b-83acb37fb6f5" providerId="ADAL" clId="{1F312830-EA43-4E7A-A6B4-A1DFAABB28A2}" dt="2022-10-29T10:38:46.998" v="3215" actId="26606"/>
          <ac:spMkLst>
            <pc:docMk/>
            <pc:sldMk cId="0" sldId="343"/>
            <ac:spMk id="45" creationId="{42A4FC2C-047E-45A5-965D-8E1E3BF09BC6}"/>
          </ac:spMkLst>
        </pc:spChg>
        <pc:picChg chg="add del mod">
          <ac:chgData name="Keng" userId="539ea334-cf73-458f-9e4b-83acb37fb6f5" providerId="ADAL" clId="{1F312830-EA43-4E7A-A6B4-A1DFAABB28A2}" dt="2022-10-29T10:39:04.359" v="3218" actId="478"/>
          <ac:picMkLst>
            <pc:docMk/>
            <pc:sldMk cId="0" sldId="343"/>
            <ac:picMk id="40" creationId="{D89714D5-EB5F-927C-EF24-2B22B31C87E1}"/>
          </ac:picMkLst>
        </pc:picChg>
        <pc:picChg chg="add mod">
          <ac:chgData name="Keng" userId="539ea334-cf73-458f-9e4b-83acb37fb6f5" providerId="ADAL" clId="{1F312830-EA43-4E7A-A6B4-A1DFAABB28A2}" dt="2022-10-29T10:39:58.309" v="3223" actId="14100"/>
          <ac:picMkLst>
            <pc:docMk/>
            <pc:sldMk cId="0" sldId="343"/>
            <ac:picMk id="42" creationId="{7DC6488C-B2DA-BDC7-987E-83F78CB5CBDA}"/>
          </ac:picMkLst>
        </pc:picChg>
      </pc:sldChg>
      <pc:sldChg chg="delSp modSp mod">
        <pc:chgData name="Keng" userId="539ea334-cf73-458f-9e4b-83acb37fb6f5" providerId="ADAL" clId="{1F312830-EA43-4E7A-A6B4-A1DFAABB28A2}" dt="2022-10-29T10:41:08.505" v="3239" actId="5793"/>
        <pc:sldMkLst>
          <pc:docMk/>
          <pc:sldMk cId="0" sldId="344"/>
        </pc:sldMkLst>
        <pc:spChg chg="mod">
          <ac:chgData name="Keng" userId="539ea334-cf73-458f-9e4b-83acb37fb6f5" providerId="ADAL" clId="{1F312830-EA43-4E7A-A6B4-A1DFAABB28A2}" dt="2022-10-29T10:40:14.605" v="3226" actId="1076"/>
          <ac:spMkLst>
            <pc:docMk/>
            <pc:sldMk cId="0" sldId="344"/>
            <ac:spMk id="2" creationId="{00000000-0000-0000-0000-000000000000}"/>
          </ac:spMkLst>
        </pc:spChg>
        <pc:spChg chg="del mod">
          <ac:chgData name="Keng" userId="539ea334-cf73-458f-9e4b-83acb37fb6f5" providerId="ADAL" clId="{1F312830-EA43-4E7A-A6B4-A1DFAABB28A2}" dt="2022-10-29T10:40:40.234" v="3232" actId="478"/>
          <ac:spMkLst>
            <pc:docMk/>
            <pc:sldMk cId="0" sldId="344"/>
            <ac:spMk id="3" creationId="{00000000-0000-0000-0000-000000000000}"/>
          </ac:spMkLst>
        </pc:spChg>
        <pc:spChg chg="mod">
          <ac:chgData name="Keng" userId="539ea334-cf73-458f-9e4b-83acb37fb6f5" providerId="ADAL" clId="{1F312830-EA43-4E7A-A6B4-A1DFAABB28A2}" dt="2022-10-29T10:41:08.505" v="3239" actId="5793"/>
          <ac:spMkLst>
            <pc:docMk/>
            <pc:sldMk cId="0" sldId="344"/>
            <ac:spMk id="4" creationId="{00000000-0000-0000-0000-000000000000}"/>
          </ac:spMkLst>
        </pc:spChg>
      </pc:sldChg>
      <pc:sldChg chg="modSp mod">
        <pc:chgData name="Keng" userId="539ea334-cf73-458f-9e4b-83acb37fb6f5" providerId="ADAL" clId="{1F312830-EA43-4E7A-A6B4-A1DFAABB28A2}" dt="2022-10-29T10:42:35.086" v="3253" actId="14100"/>
        <pc:sldMkLst>
          <pc:docMk/>
          <pc:sldMk cId="0" sldId="345"/>
        </pc:sldMkLst>
        <pc:spChg chg="mod">
          <ac:chgData name="Keng" userId="539ea334-cf73-458f-9e4b-83acb37fb6f5" providerId="ADAL" clId="{1F312830-EA43-4E7A-A6B4-A1DFAABB28A2}" dt="2022-10-29T10:41:51.243" v="3242" actId="1076"/>
          <ac:spMkLst>
            <pc:docMk/>
            <pc:sldMk cId="0" sldId="345"/>
            <ac:spMk id="2" creationId="{00000000-0000-0000-0000-000000000000}"/>
          </ac:spMkLst>
        </pc:spChg>
        <pc:spChg chg="mod">
          <ac:chgData name="Keng" userId="539ea334-cf73-458f-9e4b-83acb37fb6f5" providerId="ADAL" clId="{1F312830-EA43-4E7A-A6B4-A1DFAABB28A2}" dt="2022-10-29T10:42:14.406" v="3248" actId="14100"/>
          <ac:spMkLst>
            <pc:docMk/>
            <pc:sldMk cId="0" sldId="345"/>
            <ac:spMk id="3" creationId="{00000000-0000-0000-0000-000000000000}"/>
          </ac:spMkLst>
        </pc:spChg>
        <pc:spChg chg="mod">
          <ac:chgData name="Keng" userId="539ea334-cf73-458f-9e4b-83acb37fb6f5" providerId="ADAL" clId="{1F312830-EA43-4E7A-A6B4-A1DFAABB28A2}" dt="2022-10-29T10:42:35.086" v="3253" actId="14100"/>
          <ac:spMkLst>
            <pc:docMk/>
            <pc:sldMk cId="0" sldId="345"/>
            <ac:spMk id="4" creationId="{00000000-0000-0000-0000-000000000000}"/>
          </ac:spMkLst>
        </pc:spChg>
      </pc:sldChg>
      <pc:sldChg chg="modSp mod">
        <pc:chgData name="Keng" userId="539ea334-cf73-458f-9e4b-83acb37fb6f5" providerId="ADAL" clId="{1F312830-EA43-4E7A-A6B4-A1DFAABB28A2}" dt="2022-10-29T10:43:48.823" v="3270" actId="1076"/>
        <pc:sldMkLst>
          <pc:docMk/>
          <pc:sldMk cId="0" sldId="346"/>
        </pc:sldMkLst>
        <pc:spChg chg="mod">
          <ac:chgData name="Keng" userId="539ea334-cf73-458f-9e4b-83acb37fb6f5" providerId="ADAL" clId="{1F312830-EA43-4E7A-A6B4-A1DFAABB28A2}" dt="2022-10-29T10:43:08.157" v="3258" actId="1076"/>
          <ac:spMkLst>
            <pc:docMk/>
            <pc:sldMk cId="0" sldId="346"/>
            <ac:spMk id="2" creationId="{00000000-0000-0000-0000-000000000000}"/>
          </ac:spMkLst>
        </pc:spChg>
        <pc:spChg chg="mod">
          <ac:chgData name="Keng" userId="539ea334-cf73-458f-9e4b-83acb37fb6f5" providerId="ADAL" clId="{1F312830-EA43-4E7A-A6B4-A1DFAABB28A2}" dt="2022-10-29T10:43:48.823" v="3270" actId="1076"/>
          <ac:spMkLst>
            <pc:docMk/>
            <pc:sldMk cId="0" sldId="346"/>
            <ac:spMk id="3" creationId="{00000000-0000-0000-0000-000000000000}"/>
          </ac:spMkLst>
        </pc:spChg>
      </pc:sldChg>
      <pc:sldChg chg="modSp mod">
        <pc:chgData name="Keng" userId="539ea334-cf73-458f-9e4b-83acb37fb6f5" providerId="ADAL" clId="{1F312830-EA43-4E7A-A6B4-A1DFAABB28A2}" dt="2022-10-29T10:47:25.461" v="3293"/>
        <pc:sldMkLst>
          <pc:docMk/>
          <pc:sldMk cId="0" sldId="347"/>
        </pc:sldMkLst>
        <pc:spChg chg="mod">
          <ac:chgData name="Keng" userId="539ea334-cf73-458f-9e4b-83acb37fb6f5" providerId="ADAL" clId="{1F312830-EA43-4E7A-A6B4-A1DFAABB28A2}" dt="2022-10-29T10:44:19.446" v="3273" actId="1076"/>
          <ac:spMkLst>
            <pc:docMk/>
            <pc:sldMk cId="0" sldId="347"/>
            <ac:spMk id="2" creationId="{00000000-0000-0000-0000-000000000000}"/>
          </ac:spMkLst>
        </pc:spChg>
        <pc:spChg chg="mod">
          <ac:chgData name="Keng" userId="539ea334-cf73-458f-9e4b-83acb37fb6f5" providerId="ADAL" clId="{1F312830-EA43-4E7A-A6B4-A1DFAABB28A2}" dt="2022-10-29T02:55:38.523" v="806"/>
          <ac:spMkLst>
            <pc:docMk/>
            <pc:sldMk cId="0" sldId="347"/>
            <ac:spMk id="4" creationId="{00000000-0000-0000-0000-000000000000}"/>
          </ac:spMkLst>
        </pc:spChg>
        <pc:spChg chg="mod">
          <ac:chgData name="Keng" userId="539ea334-cf73-458f-9e4b-83acb37fb6f5" providerId="ADAL" clId="{1F312830-EA43-4E7A-A6B4-A1DFAABB28A2}" dt="2022-10-29T02:55:38.523" v="806"/>
          <ac:spMkLst>
            <pc:docMk/>
            <pc:sldMk cId="0" sldId="347"/>
            <ac:spMk id="5" creationId="{00000000-0000-0000-0000-000000000000}"/>
          </ac:spMkLst>
        </pc:spChg>
        <pc:spChg chg="mod">
          <ac:chgData name="Keng" userId="539ea334-cf73-458f-9e4b-83acb37fb6f5" providerId="ADAL" clId="{1F312830-EA43-4E7A-A6B4-A1DFAABB28A2}" dt="2022-10-29T02:55:38.523" v="806"/>
          <ac:spMkLst>
            <pc:docMk/>
            <pc:sldMk cId="0" sldId="347"/>
            <ac:spMk id="6" creationId="{00000000-0000-0000-0000-000000000000}"/>
          </ac:spMkLst>
        </pc:spChg>
        <pc:spChg chg="mod">
          <ac:chgData name="Keng" userId="539ea334-cf73-458f-9e4b-83acb37fb6f5" providerId="ADAL" clId="{1F312830-EA43-4E7A-A6B4-A1DFAABB28A2}" dt="2022-10-29T02:55:38.523" v="806"/>
          <ac:spMkLst>
            <pc:docMk/>
            <pc:sldMk cId="0" sldId="347"/>
            <ac:spMk id="7" creationId="{00000000-0000-0000-0000-000000000000}"/>
          </ac:spMkLst>
        </pc:spChg>
        <pc:graphicFrameChg chg="mod modGraphic">
          <ac:chgData name="Keng" userId="539ea334-cf73-458f-9e4b-83acb37fb6f5" providerId="ADAL" clId="{1F312830-EA43-4E7A-A6B4-A1DFAABB28A2}" dt="2022-10-29T10:47:25.461" v="3293"/>
          <ac:graphicFrameMkLst>
            <pc:docMk/>
            <pc:sldMk cId="0" sldId="347"/>
            <ac:graphicFrameMk id="3" creationId="{00000000-0000-0000-0000-000000000000}"/>
          </ac:graphicFrameMkLst>
        </pc:graphicFrameChg>
      </pc:sldChg>
      <pc:sldChg chg="modSp mod">
        <pc:chgData name="Keng" userId="539ea334-cf73-458f-9e4b-83acb37fb6f5" providerId="ADAL" clId="{1F312830-EA43-4E7A-A6B4-A1DFAABB28A2}" dt="2022-10-29T10:47:45.973" v="3296" actId="14100"/>
        <pc:sldMkLst>
          <pc:docMk/>
          <pc:sldMk cId="0" sldId="348"/>
        </pc:sldMkLst>
        <pc:spChg chg="mod">
          <ac:chgData name="Keng" userId="539ea334-cf73-458f-9e4b-83acb37fb6f5" providerId="ADAL" clId="{1F312830-EA43-4E7A-A6B4-A1DFAABB28A2}" dt="2022-10-29T10:47:45.973" v="3296" actId="14100"/>
          <ac:spMkLst>
            <pc:docMk/>
            <pc:sldMk cId="0" sldId="348"/>
            <ac:spMk id="2" creationId="{00000000-0000-0000-0000-000000000000}"/>
          </ac:spMkLst>
        </pc:spChg>
      </pc:sldChg>
      <pc:sldChg chg="modSp mod">
        <pc:chgData name="Keng" userId="539ea334-cf73-458f-9e4b-83acb37fb6f5" providerId="ADAL" clId="{1F312830-EA43-4E7A-A6B4-A1DFAABB28A2}" dt="2022-10-29T07:01:47.176" v="1836" actId="1076"/>
        <pc:sldMkLst>
          <pc:docMk/>
          <pc:sldMk cId="0" sldId="349"/>
        </pc:sldMkLst>
        <pc:spChg chg="mod">
          <ac:chgData name="Keng" userId="539ea334-cf73-458f-9e4b-83acb37fb6f5" providerId="ADAL" clId="{1F312830-EA43-4E7A-A6B4-A1DFAABB28A2}" dt="2022-10-29T07:01:33.833" v="1833" actId="1076"/>
          <ac:spMkLst>
            <pc:docMk/>
            <pc:sldMk cId="0" sldId="349"/>
            <ac:spMk id="2" creationId="{00000000-0000-0000-0000-000000000000}"/>
          </ac:spMkLst>
        </pc:spChg>
        <pc:spChg chg="mod">
          <ac:chgData name="Keng" userId="539ea334-cf73-458f-9e4b-83acb37fb6f5" providerId="ADAL" clId="{1F312830-EA43-4E7A-A6B4-A1DFAABB28A2}" dt="2022-10-29T07:01:47.176" v="1836" actId="1076"/>
          <ac:spMkLst>
            <pc:docMk/>
            <pc:sldMk cId="0" sldId="349"/>
            <ac:spMk id="3" creationId="{00000000-0000-0000-0000-000000000000}"/>
          </ac:spMkLst>
        </pc:spChg>
      </pc:sldChg>
      <pc:sldChg chg="modSp mod">
        <pc:chgData name="Keng" userId="539ea334-cf73-458f-9e4b-83acb37fb6f5" providerId="ADAL" clId="{1F312830-EA43-4E7A-A6B4-A1DFAABB28A2}" dt="2022-10-29T10:51:47.398" v="3312" actId="1076"/>
        <pc:sldMkLst>
          <pc:docMk/>
          <pc:sldMk cId="0" sldId="350"/>
        </pc:sldMkLst>
        <pc:spChg chg="mod">
          <ac:chgData name="Keng" userId="539ea334-cf73-458f-9e4b-83acb37fb6f5" providerId="ADAL" clId="{1F312830-EA43-4E7A-A6B4-A1DFAABB28A2}" dt="2022-10-29T10:50:26.666" v="3297" actId="1076"/>
          <ac:spMkLst>
            <pc:docMk/>
            <pc:sldMk cId="0" sldId="350"/>
            <ac:spMk id="2" creationId="{00000000-0000-0000-0000-000000000000}"/>
          </ac:spMkLst>
        </pc:spChg>
        <pc:spChg chg="mod">
          <ac:chgData name="Keng" userId="539ea334-cf73-458f-9e4b-83acb37fb6f5" providerId="ADAL" clId="{1F312830-EA43-4E7A-A6B4-A1DFAABB28A2}" dt="2022-10-29T10:51:47.398" v="3312" actId="1076"/>
          <ac:spMkLst>
            <pc:docMk/>
            <pc:sldMk cId="0" sldId="350"/>
            <ac:spMk id="3" creationId="{00000000-0000-0000-0000-000000000000}"/>
          </ac:spMkLst>
        </pc:spChg>
      </pc:sldChg>
      <pc:sldChg chg="modSp mod">
        <pc:chgData name="Keng" userId="539ea334-cf73-458f-9e4b-83acb37fb6f5" providerId="ADAL" clId="{1F312830-EA43-4E7A-A6B4-A1DFAABB28A2}" dt="2022-10-29T10:52:18.164" v="3319" actId="14100"/>
        <pc:sldMkLst>
          <pc:docMk/>
          <pc:sldMk cId="0" sldId="351"/>
        </pc:sldMkLst>
        <pc:spChg chg="mod">
          <ac:chgData name="Keng" userId="539ea334-cf73-458f-9e4b-83acb37fb6f5" providerId="ADAL" clId="{1F312830-EA43-4E7A-A6B4-A1DFAABB28A2}" dt="2022-10-29T10:52:18.164" v="3319" actId="14100"/>
          <ac:spMkLst>
            <pc:docMk/>
            <pc:sldMk cId="0" sldId="351"/>
            <ac:spMk id="2" creationId="{00000000-0000-0000-0000-000000000000}"/>
          </ac:spMkLst>
        </pc:spChg>
      </pc:sldChg>
      <pc:sldChg chg="modSp mod">
        <pc:chgData name="Keng" userId="539ea334-cf73-458f-9e4b-83acb37fb6f5" providerId="ADAL" clId="{1F312830-EA43-4E7A-A6B4-A1DFAABB28A2}" dt="2022-10-29T10:52:38.586" v="3323" actId="14100"/>
        <pc:sldMkLst>
          <pc:docMk/>
          <pc:sldMk cId="0" sldId="352"/>
        </pc:sldMkLst>
        <pc:spChg chg="mod">
          <ac:chgData name="Keng" userId="539ea334-cf73-458f-9e4b-83acb37fb6f5" providerId="ADAL" clId="{1F312830-EA43-4E7A-A6B4-A1DFAABB28A2}" dt="2022-10-29T10:52:38.586" v="3323" actId="14100"/>
          <ac:spMkLst>
            <pc:docMk/>
            <pc:sldMk cId="0" sldId="352"/>
            <ac:spMk id="2" creationId="{00000000-0000-0000-0000-000000000000}"/>
          </ac:spMkLst>
        </pc:spChg>
      </pc:sldChg>
      <pc:sldChg chg="modSp mod">
        <pc:chgData name="Keng" userId="539ea334-cf73-458f-9e4b-83acb37fb6f5" providerId="ADAL" clId="{1F312830-EA43-4E7A-A6B4-A1DFAABB28A2}" dt="2022-10-29T10:52:54.195" v="3327" actId="14100"/>
        <pc:sldMkLst>
          <pc:docMk/>
          <pc:sldMk cId="0" sldId="353"/>
        </pc:sldMkLst>
        <pc:spChg chg="mod">
          <ac:chgData name="Keng" userId="539ea334-cf73-458f-9e4b-83acb37fb6f5" providerId="ADAL" clId="{1F312830-EA43-4E7A-A6B4-A1DFAABB28A2}" dt="2022-10-29T10:52:54.195" v="3327" actId="14100"/>
          <ac:spMkLst>
            <pc:docMk/>
            <pc:sldMk cId="0" sldId="353"/>
            <ac:spMk id="2" creationId="{00000000-0000-0000-0000-000000000000}"/>
          </ac:spMkLst>
        </pc:spChg>
      </pc:sldChg>
      <pc:sldChg chg="modSp mod">
        <pc:chgData name="Keng" userId="539ea334-cf73-458f-9e4b-83acb37fb6f5" providerId="ADAL" clId="{1F312830-EA43-4E7A-A6B4-A1DFAABB28A2}" dt="2022-10-29T10:53:09.147" v="3331" actId="14100"/>
        <pc:sldMkLst>
          <pc:docMk/>
          <pc:sldMk cId="0" sldId="354"/>
        </pc:sldMkLst>
        <pc:spChg chg="mod">
          <ac:chgData name="Keng" userId="539ea334-cf73-458f-9e4b-83acb37fb6f5" providerId="ADAL" clId="{1F312830-EA43-4E7A-A6B4-A1DFAABB28A2}" dt="2022-10-29T10:53:09.147" v="3331" actId="14100"/>
          <ac:spMkLst>
            <pc:docMk/>
            <pc:sldMk cId="0" sldId="354"/>
            <ac:spMk id="2" creationId="{00000000-0000-0000-0000-000000000000}"/>
          </ac:spMkLst>
        </pc:spChg>
      </pc:sldChg>
      <pc:sldChg chg="modSp mod">
        <pc:chgData name="Keng" userId="539ea334-cf73-458f-9e4b-83acb37fb6f5" providerId="ADAL" clId="{1F312830-EA43-4E7A-A6B4-A1DFAABB28A2}" dt="2022-10-29T10:54:16.758" v="3349" actId="1076"/>
        <pc:sldMkLst>
          <pc:docMk/>
          <pc:sldMk cId="0" sldId="355"/>
        </pc:sldMkLst>
        <pc:spChg chg="mod">
          <ac:chgData name="Keng" userId="539ea334-cf73-458f-9e4b-83acb37fb6f5" providerId="ADAL" clId="{1F312830-EA43-4E7A-A6B4-A1DFAABB28A2}" dt="2022-10-29T10:53:29.659" v="3335" actId="14100"/>
          <ac:spMkLst>
            <pc:docMk/>
            <pc:sldMk cId="0" sldId="355"/>
            <ac:spMk id="2" creationId="{00000000-0000-0000-0000-000000000000}"/>
          </ac:spMkLst>
        </pc:spChg>
        <pc:spChg chg="mod">
          <ac:chgData name="Keng" userId="539ea334-cf73-458f-9e4b-83acb37fb6f5" providerId="ADAL" clId="{1F312830-EA43-4E7A-A6B4-A1DFAABB28A2}" dt="2022-10-29T10:54:16.758" v="3349" actId="1076"/>
          <ac:spMkLst>
            <pc:docMk/>
            <pc:sldMk cId="0" sldId="355"/>
            <ac:spMk id="3" creationId="{00000000-0000-0000-0000-000000000000}"/>
          </ac:spMkLst>
        </pc:spChg>
        <pc:spChg chg="mod">
          <ac:chgData name="Keng" userId="539ea334-cf73-458f-9e4b-83acb37fb6f5" providerId="ADAL" clId="{1F312830-EA43-4E7A-A6B4-A1DFAABB28A2}" dt="2022-10-29T10:53:32.598" v="3336" actId="1076"/>
          <ac:spMkLst>
            <pc:docMk/>
            <pc:sldMk cId="0" sldId="355"/>
            <ac:spMk id="4" creationId="{00000000-0000-0000-0000-000000000000}"/>
          </ac:spMkLst>
        </pc:spChg>
      </pc:sldChg>
      <pc:sldChg chg="delSp modSp mod">
        <pc:chgData name="Keng" userId="539ea334-cf73-458f-9e4b-83acb37fb6f5" providerId="ADAL" clId="{1F312830-EA43-4E7A-A6B4-A1DFAABB28A2}" dt="2022-10-29T10:55:43.807" v="3359" actId="1076"/>
        <pc:sldMkLst>
          <pc:docMk/>
          <pc:sldMk cId="0" sldId="356"/>
        </pc:sldMkLst>
        <pc:spChg chg="del mod">
          <ac:chgData name="Keng" userId="539ea334-cf73-458f-9e4b-83acb37fb6f5" providerId="ADAL" clId="{1F312830-EA43-4E7A-A6B4-A1DFAABB28A2}" dt="2022-10-29T10:55:37.024" v="3358" actId="478"/>
          <ac:spMkLst>
            <pc:docMk/>
            <pc:sldMk cId="0" sldId="356"/>
            <ac:spMk id="2" creationId="{00000000-0000-0000-0000-000000000000}"/>
          </ac:spMkLst>
        </pc:spChg>
        <pc:spChg chg="mod">
          <ac:chgData name="Keng" userId="539ea334-cf73-458f-9e4b-83acb37fb6f5" providerId="ADAL" clId="{1F312830-EA43-4E7A-A6B4-A1DFAABB28A2}" dt="2022-10-29T10:55:14.545" v="3353" actId="14100"/>
          <ac:spMkLst>
            <pc:docMk/>
            <pc:sldMk cId="0" sldId="356"/>
            <ac:spMk id="3" creationId="{00000000-0000-0000-0000-000000000000}"/>
          </ac:spMkLst>
        </pc:spChg>
        <pc:spChg chg="mod">
          <ac:chgData name="Keng" userId="539ea334-cf73-458f-9e4b-83acb37fb6f5" providerId="ADAL" clId="{1F312830-EA43-4E7A-A6B4-A1DFAABB28A2}" dt="2022-10-29T02:55:38.523" v="806"/>
          <ac:spMkLst>
            <pc:docMk/>
            <pc:sldMk cId="0" sldId="356"/>
            <ac:spMk id="4" creationId="{00000000-0000-0000-0000-000000000000}"/>
          </ac:spMkLst>
        </pc:spChg>
        <pc:spChg chg="mod">
          <ac:chgData name="Keng" userId="539ea334-cf73-458f-9e4b-83acb37fb6f5" providerId="ADAL" clId="{1F312830-EA43-4E7A-A6B4-A1DFAABB28A2}" dt="2022-10-29T02:55:38.523" v="806"/>
          <ac:spMkLst>
            <pc:docMk/>
            <pc:sldMk cId="0" sldId="356"/>
            <ac:spMk id="5" creationId="{00000000-0000-0000-0000-000000000000}"/>
          </ac:spMkLst>
        </pc:spChg>
        <pc:spChg chg="mod">
          <ac:chgData name="Keng" userId="539ea334-cf73-458f-9e4b-83acb37fb6f5" providerId="ADAL" clId="{1F312830-EA43-4E7A-A6B4-A1DFAABB28A2}" dt="2022-10-29T10:55:43.807" v="3359" actId="1076"/>
          <ac:spMkLst>
            <pc:docMk/>
            <pc:sldMk cId="0" sldId="356"/>
            <ac:spMk id="6" creationId="{00000000-0000-0000-0000-000000000000}"/>
          </ac:spMkLst>
        </pc:spChg>
      </pc:sldChg>
      <pc:sldChg chg="modSp mod">
        <pc:chgData name="Keng" userId="539ea334-cf73-458f-9e4b-83acb37fb6f5" providerId="ADAL" clId="{1F312830-EA43-4E7A-A6B4-A1DFAABB28A2}" dt="2022-10-29T10:56:08.377" v="3365" actId="14100"/>
        <pc:sldMkLst>
          <pc:docMk/>
          <pc:sldMk cId="0" sldId="357"/>
        </pc:sldMkLst>
        <pc:spChg chg="mod">
          <ac:chgData name="Keng" userId="539ea334-cf73-458f-9e4b-83acb37fb6f5" providerId="ADAL" clId="{1F312830-EA43-4E7A-A6B4-A1DFAABB28A2}" dt="2022-10-29T10:56:08.377" v="3365" actId="14100"/>
          <ac:spMkLst>
            <pc:docMk/>
            <pc:sldMk cId="0" sldId="357"/>
            <ac:spMk id="2" creationId="{00000000-0000-0000-0000-000000000000}"/>
          </ac:spMkLst>
        </pc:spChg>
      </pc:sldChg>
      <pc:sldChg chg="delSp modSp mod">
        <pc:chgData name="Keng" userId="539ea334-cf73-458f-9e4b-83acb37fb6f5" providerId="ADAL" clId="{1F312830-EA43-4E7A-A6B4-A1DFAABB28A2}" dt="2022-10-29T10:58:52.709" v="3399" actId="14100"/>
        <pc:sldMkLst>
          <pc:docMk/>
          <pc:sldMk cId="0" sldId="358"/>
        </pc:sldMkLst>
        <pc:spChg chg="mod">
          <ac:chgData name="Keng" userId="539ea334-cf73-458f-9e4b-83acb37fb6f5" providerId="ADAL" clId="{1F312830-EA43-4E7A-A6B4-A1DFAABB28A2}" dt="2022-10-29T10:56:39.456" v="3370" actId="14100"/>
          <ac:spMkLst>
            <pc:docMk/>
            <pc:sldMk cId="0" sldId="358"/>
            <ac:spMk id="2" creationId="{00000000-0000-0000-0000-000000000000}"/>
          </ac:spMkLst>
        </pc:spChg>
        <pc:spChg chg="mod">
          <ac:chgData name="Keng" userId="539ea334-cf73-458f-9e4b-83acb37fb6f5" providerId="ADAL" clId="{1F312830-EA43-4E7A-A6B4-A1DFAABB28A2}" dt="2022-10-29T10:57:02.398" v="3375" actId="14100"/>
          <ac:spMkLst>
            <pc:docMk/>
            <pc:sldMk cId="0" sldId="358"/>
            <ac:spMk id="3" creationId="{00000000-0000-0000-0000-000000000000}"/>
          </ac:spMkLst>
        </pc:spChg>
        <pc:spChg chg="mod">
          <ac:chgData name="Keng" userId="539ea334-cf73-458f-9e4b-83acb37fb6f5" providerId="ADAL" clId="{1F312830-EA43-4E7A-A6B4-A1DFAABB28A2}" dt="2022-10-29T10:57:09.191" v="3376" actId="14100"/>
          <ac:spMkLst>
            <pc:docMk/>
            <pc:sldMk cId="0" sldId="358"/>
            <ac:spMk id="4" creationId="{00000000-0000-0000-0000-000000000000}"/>
          </ac:spMkLst>
        </pc:spChg>
        <pc:spChg chg="mod">
          <ac:chgData name="Keng" userId="539ea334-cf73-458f-9e4b-83acb37fb6f5" providerId="ADAL" clId="{1F312830-EA43-4E7A-A6B4-A1DFAABB28A2}" dt="2022-10-29T10:57:33.142" v="3381"/>
          <ac:spMkLst>
            <pc:docMk/>
            <pc:sldMk cId="0" sldId="358"/>
            <ac:spMk id="5" creationId="{00000000-0000-0000-0000-000000000000}"/>
          </ac:spMkLst>
        </pc:spChg>
        <pc:spChg chg="del mod">
          <ac:chgData name="Keng" userId="539ea334-cf73-458f-9e4b-83acb37fb6f5" providerId="ADAL" clId="{1F312830-EA43-4E7A-A6B4-A1DFAABB28A2}" dt="2022-10-29T10:57:34.866" v="3383"/>
          <ac:spMkLst>
            <pc:docMk/>
            <pc:sldMk cId="0" sldId="358"/>
            <ac:spMk id="6" creationId="{00000000-0000-0000-0000-000000000000}"/>
          </ac:spMkLst>
        </pc:spChg>
        <pc:spChg chg="mod">
          <ac:chgData name="Keng" userId="539ea334-cf73-458f-9e4b-83acb37fb6f5" providerId="ADAL" clId="{1F312830-EA43-4E7A-A6B4-A1DFAABB28A2}" dt="2022-10-29T10:58:52.709" v="3399" actId="14100"/>
          <ac:spMkLst>
            <pc:docMk/>
            <pc:sldMk cId="0" sldId="358"/>
            <ac:spMk id="7" creationId="{00000000-0000-0000-0000-000000000000}"/>
          </ac:spMkLst>
        </pc:spChg>
        <pc:spChg chg="mod">
          <ac:chgData name="Keng" userId="539ea334-cf73-458f-9e4b-83acb37fb6f5" providerId="ADAL" clId="{1F312830-EA43-4E7A-A6B4-A1DFAABB28A2}" dt="2022-10-29T10:58:22.673" v="3395" actId="1076"/>
          <ac:spMkLst>
            <pc:docMk/>
            <pc:sldMk cId="0" sldId="358"/>
            <ac:spMk id="8" creationId="{00000000-0000-0000-0000-000000000000}"/>
          </ac:spMkLst>
        </pc:spChg>
        <pc:spChg chg="mod">
          <ac:chgData name="Keng" userId="539ea334-cf73-458f-9e4b-83acb37fb6f5" providerId="ADAL" clId="{1F312830-EA43-4E7A-A6B4-A1DFAABB28A2}" dt="2022-10-29T10:58:34.750" v="3398" actId="14100"/>
          <ac:spMkLst>
            <pc:docMk/>
            <pc:sldMk cId="0" sldId="358"/>
            <ac:spMk id="9" creationId="{00000000-0000-0000-0000-000000000000}"/>
          </ac:spMkLst>
        </pc:spChg>
      </pc:sldChg>
      <pc:sldChg chg="delSp modSp mod">
        <pc:chgData name="Keng" userId="539ea334-cf73-458f-9e4b-83acb37fb6f5" providerId="ADAL" clId="{1F312830-EA43-4E7A-A6B4-A1DFAABB28A2}" dt="2022-10-29T10:59:18.221" v="3406" actId="478"/>
        <pc:sldMkLst>
          <pc:docMk/>
          <pc:sldMk cId="0" sldId="359"/>
        </pc:sldMkLst>
        <pc:spChg chg="del mod">
          <ac:chgData name="Keng" userId="539ea334-cf73-458f-9e4b-83acb37fb6f5" providerId="ADAL" clId="{1F312830-EA43-4E7A-A6B4-A1DFAABB28A2}" dt="2022-10-29T10:59:17.116" v="3405" actId="478"/>
          <ac:spMkLst>
            <pc:docMk/>
            <pc:sldMk cId="0" sldId="359"/>
            <ac:spMk id="2" creationId="{00000000-0000-0000-0000-000000000000}"/>
          </ac:spMkLst>
        </pc:spChg>
        <pc:spChg chg="del mod">
          <ac:chgData name="Keng" userId="539ea334-cf73-458f-9e4b-83acb37fb6f5" providerId="ADAL" clId="{1F312830-EA43-4E7A-A6B4-A1DFAABB28A2}" dt="2022-10-29T10:59:18.221" v="3406" actId="478"/>
          <ac:spMkLst>
            <pc:docMk/>
            <pc:sldMk cId="0" sldId="359"/>
            <ac:spMk id="3" creationId="{00000000-0000-0000-0000-000000000000}"/>
          </ac:spMkLst>
        </pc:spChg>
        <pc:spChg chg="mod ord">
          <ac:chgData name="Keng" userId="539ea334-cf73-458f-9e4b-83acb37fb6f5" providerId="ADAL" clId="{1F312830-EA43-4E7A-A6B4-A1DFAABB28A2}" dt="2022-10-29T10:59:12.614" v="3404" actId="167"/>
          <ac:spMkLst>
            <pc:docMk/>
            <pc:sldMk cId="0" sldId="359"/>
            <ac:spMk id="4" creationId="{00000000-0000-0000-0000-000000000000}"/>
          </ac:spMkLst>
        </pc:spChg>
      </pc:sldChg>
      <pc:sldChg chg="addSp delSp modSp mod">
        <pc:chgData name="Keng" userId="539ea334-cf73-458f-9e4b-83acb37fb6f5" providerId="ADAL" clId="{1F312830-EA43-4E7A-A6B4-A1DFAABB28A2}" dt="2022-10-29T11:02:32.833" v="3446" actId="1076"/>
        <pc:sldMkLst>
          <pc:docMk/>
          <pc:sldMk cId="0" sldId="360"/>
        </pc:sldMkLst>
        <pc:spChg chg="mod">
          <ac:chgData name="Keng" userId="539ea334-cf73-458f-9e4b-83acb37fb6f5" providerId="ADAL" clId="{1F312830-EA43-4E7A-A6B4-A1DFAABB28A2}" dt="2022-10-29T10:59:52.985" v="3410" actId="1076"/>
          <ac:spMkLst>
            <pc:docMk/>
            <pc:sldMk cId="0" sldId="360"/>
            <ac:spMk id="2" creationId="{00000000-0000-0000-0000-000000000000}"/>
          </ac:spMkLst>
        </pc:spChg>
        <pc:spChg chg="mod">
          <ac:chgData name="Keng" userId="539ea334-cf73-458f-9e4b-83acb37fb6f5" providerId="ADAL" clId="{1F312830-EA43-4E7A-A6B4-A1DFAABB28A2}" dt="2022-10-29T11:00:05.818" v="3414" actId="14100"/>
          <ac:spMkLst>
            <pc:docMk/>
            <pc:sldMk cId="0" sldId="360"/>
            <ac:spMk id="3" creationId="{00000000-0000-0000-0000-000000000000}"/>
          </ac:spMkLst>
        </pc:spChg>
        <pc:spChg chg="mod">
          <ac:chgData name="Keng" userId="539ea334-cf73-458f-9e4b-83acb37fb6f5" providerId="ADAL" clId="{1F312830-EA43-4E7A-A6B4-A1DFAABB28A2}" dt="2022-10-29T11:01:00.369" v="3426" actId="14100"/>
          <ac:spMkLst>
            <pc:docMk/>
            <pc:sldMk cId="0" sldId="360"/>
            <ac:spMk id="4" creationId="{00000000-0000-0000-0000-000000000000}"/>
          </ac:spMkLst>
        </pc:spChg>
        <pc:spChg chg="mod">
          <ac:chgData name="Keng" userId="539ea334-cf73-458f-9e4b-83acb37fb6f5" providerId="ADAL" clId="{1F312830-EA43-4E7A-A6B4-A1DFAABB28A2}" dt="2022-10-29T11:02:19.768" v="3443" actId="255"/>
          <ac:spMkLst>
            <pc:docMk/>
            <pc:sldMk cId="0" sldId="360"/>
            <ac:spMk id="5" creationId="{00000000-0000-0000-0000-000000000000}"/>
          </ac:spMkLst>
        </pc:spChg>
        <pc:spChg chg="del mod">
          <ac:chgData name="Keng" userId="539ea334-cf73-458f-9e4b-83acb37fb6f5" providerId="ADAL" clId="{1F312830-EA43-4E7A-A6B4-A1DFAABB28A2}" dt="2022-10-29T11:00:29.081" v="3419" actId="478"/>
          <ac:spMkLst>
            <pc:docMk/>
            <pc:sldMk cId="0" sldId="360"/>
            <ac:spMk id="6" creationId="{00000000-0000-0000-0000-000000000000}"/>
          </ac:spMkLst>
        </pc:spChg>
        <pc:spChg chg="mod">
          <ac:chgData name="Keng" userId="539ea334-cf73-458f-9e4b-83acb37fb6f5" providerId="ADAL" clId="{1F312830-EA43-4E7A-A6B4-A1DFAABB28A2}" dt="2022-10-29T11:01:28.218" v="3432" actId="14100"/>
          <ac:spMkLst>
            <pc:docMk/>
            <pc:sldMk cId="0" sldId="360"/>
            <ac:spMk id="7" creationId="{00000000-0000-0000-0000-000000000000}"/>
          </ac:spMkLst>
        </pc:spChg>
        <pc:spChg chg="mod">
          <ac:chgData name="Keng" userId="539ea334-cf73-458f-9e4b-83acb37fb6f5" providerId="ADAL" clId="{1F312830-EA43-4E7A-A6B4-A1DFAABB28A2}" dt="2022-10-29T11:01:51.705" v="3438" actId="1076"/>
          <ac:spMkLst>
            <pc:docMk/>
            <pc:sldMk cId="0" sldId="360"/>
            <ac:spMk id="8" creationId="{00000000-0000-0000-0000-000000000000}"/>
          </ac:spMkLst>
        </pc:spChg>
        <pc:spChg chg="del mod">
          <ac:chgData name="Keng" userId="539ea334-cf73-458f-9e4b-83acb37fb6f5" providerId="ADAL" clId="{1F312830-EA43-4E7A-A6B4-A1DFAABB28A2}" dt="2022-10-29T11:01:41.676" v="3435" actId="478"/>
          <ac:spMkLst>
            <pc:docMk/>
            <pc:sldMk cId="0" sldId="360"/>
            <ac:spMk id="9" creationId="{00000000-0000-0000-0000-000000000000}"/>
          </ac:spMkLst>
        </pc:spChg>
        <pc:spChg chg="del mod">
          <ac:chgData name="Keng" userId="539ea334-cf73-458f-9e4b-83acb37fb6f5" providerId="ADAL" clId="{1F312830-EA43-4E7A-A6B4-A1DFAABB28A2}" dt="2022-10-29T11:01:39.687" v="3434" actId="478"/>
          <ac:spMkLst>
            <pc:docMk/>
            <pc:sldMk cId="0" sldId="360"/>
            <ac:spMk id="10" creationId="{00000000-0000-0000-0000-000000000000}"/>
          </ac:spMkLst>
        </pc:spChg>
        <pc:spChg chg="add mod">
          <ac:chgData name="Keng" userId="539ea334-cf73-458f-9e4b-83acb37fb6f5" providerId="ADAL" clId="{1F312830-EA43-4E7A-A6B4-A1DFAABB28A2}" dt="2022-10-29T11:02:32.833" v="3446" actId="1076"/>
          <ac:spMkLst>
            <pc:docMk/>
            <pc:sldMk cId="0" sldId="360"/>
            <ac:spMk id="12" creationId="{BE3329B3-E31D-62A5-549A-F9B66B0865D4}"/>
          </ac:spMkLst>
        </pc:spChg>
      </pc:sldChg>
      <pc:sldChg chg="modSp mod">
        <pc:chgData name="Keng" userId="539ea334-cf73-458f-9e4b-83acb37fb6f5" providerId="ADAL" clId="{1F312830-EA43-4E7A-A6B4-A1DFAABB28A2}" dt="2022-10-29T11:02:50.607" v="3450" actId="14100"/>
        <pc:sldMkLst>
          <pc:docMk/>
          <pc:sldMk cId="0" sldId="361"/>
        </pc:sldMkLst>
        <pc:spChg chg="mod">
          <ac:chgData name="Keng" userId="539ea334-cf73-458f-9e4b-83acb37fb6f5" providerId="ADAL" clId="{1F312830-EA43-4E7A-A6B4-A1DFAABB28A2}" dt="2022-10-29T11:02:50.607" v="3450" actId="14100"/>
          <ac:spMkLst>
            <pc:docMk/>
            <pc:sldMk cId="0" sldId="361"/>
            <ac:spMk id="2" creationId="{00000000-0000-0000-0000-000000000000}"/>
          </ac:spMkLst>
        </pc:spChg>
      </pc:sldChg>
      <pc:sldChg chg="modSp mod">
        <pc:chgData name="Keng" userId="539ea334-cf73-458f-9e4b-83acb37fb6f5" providerId="ADAL" clId="{1F312830-EA43-4E7A-A6B4-A1DFAABB28A2}" dt="2022-10-29T11:03:06.755" v="3454" actId="14100"/>
        <pc:sldMkLst>
          <pc:docMk/>
          <pc:sldMk cId="0" sldId="362"/>
        </pc:sldMkLst>
        <pc:spChg chg="mod">
          <ac:chgData name="Keng" userId="539ea334-cf73-458f-9e4b-83acb37fb6f5" providerId="ADAL" clId="{1F312830-EA43-4E7A-A6B4-A1DFAABB28A2}" dt="2022-10-29T11:03:06.755" v="3454" actId="14100"/>
          <ac:spMkLst>
            <pc:docMk/>
            <pc:sldMk cId="0" sldId="362"/>
            <ac:spMk id="2" creationId="{00000000-0000-0000-0000-000000000000}"/>
          </ac:spMkLst>
        </pc:spChg>
      </pc:sldChg>
      <pc:sldChg chg="modSp mod">
        <pc:chgData name="Keng" userId="539ea334-cf73-458f-9e4b-83acb37fb6f5" providerId="ADAL" clId="{1F312830-EA43-4E7A-A6B4-A1DFAABB28A2}" dt="2022-10-29T11:04:21.392" v="3467" actId="113"/>
        <pc:sldMkLst>
          <pc:docMk/>
          <pc:sldMk cId="0" sldId="363"/>
        </pc:sldMkLst>
        <pc:spChg chg="mod">
          <ac:chgData name="Keng" userId="539ea334-cf73-458f-9e4b-83acb37fb6f5" providerId="ADAL" clId="{1F312830-EA43-4E7A-A6B4-A1DFAABB28A2}" dt="2022-10-29T11:04:21.392" v="3467" actId="113"/>
          <ac:spMkLst>
            <pc:docMk/>
            <pc:sldMk cId="0" sldId="363"/>
            <ac:spMk id="2" creationId="{00000000-0000-0000-0000-000000000000}"/>
          </ac:spMkLst>
        </pc:spChg>
        <pc:spChg chg="mod">
          <ac:chgData name="Keng" userId="539ea334-cf73-458f-9e4b-83acb37fb6f5" providerId="ADAL" clId="{1F312830-EA43-4E7A-A6B4-A1DFAABB28A2}" dt="2022-10-29T11:03:57.088" v="3462" actId="14100"/>
          <ac:spMkLst>
            <pc:docMk/>
            <pc:sldMk cId="0" sldId="363"/>
            <ac:spMk id="3" creationId="{00000000-0000-0000-0000-000000000000}"/>
          </ac:spMkLst>
        </pc:spChg>
        <pc:spChg chg="mod">
          <ac:chgData name="Keng" userId="539ea334-cf73-458f-9e4b-83acb37fb6f5" providerId="ADAL" clId="{1F312830-EA43-4E7A-A6B4-A1DFAABB28A2}" dt="2022-10-29T11:03:48.313" v="3460" actId="14100"/>
          <ac:spMkLst>
            <pc:docMk/>
            <pc:sldMk cId="0" sldId="363"/>
            <ac:spMk id="4" creationId="{00000000-0000-0000-0000-000000000000}"/>
          </ac:spMkLst>
        </pc:spChg>
      </pc:sldChg>
      <pc:sldChg chg="modSp mod">
        <pc:chgData name="Keng" userId="539ea334-cf73-458f-9e4b-83acb37fb6f5" providerId="ADAL" clId="{1F312830-EA43-4E7A-A6B4-A1DFAABB28A2}" dt="2022-10-29T11:04:43.402" v="3471" actId="14100"/>
        <pc:sldMkLst>
          <pc:docMk/>
          <pc:sldMk cId="0" sldId="364"/>
        </pc:sldMkLst>
        <pc:spChg chg="mod">
          <ac:chgData name="Keng" userId="539ea334-cf73-458f-9e4b-83acb37fb6f5" providerId="ADAL" clId="{1F312830-EA43-4E7A-A6B4-A1DFAABB28A2}" dt="2022-10-29T02:55:38.523" v="806"/>
          <ac:spMkLst>
            <pc:docMk/>
            <pc:sldMk cId="0" sldId="364"/>
            <ac:spMk id="2" creationId="{00000000-0000-0000-0000-000000000000}"/>
          </ac:spMkLst>
        </pc:spChg>
        <pc:spChg chg="mod">
          <ac:chgData name="Keng" userId="539ea334-cf73-458f-9e4b-83acb37fb6f5" providerId="ADAL" clId="{1F312830-EA43-4E7A-A6B4-A1DFAABB28A2}" dt="2022-10-29T02:55:38.523" v="806"/>
          <ac:spMkLst>
            <pc:docMk/>
            <pc:sldMk cId="0" sldId="364"/>
            <ac:spMk id="3" creationId="{00000000-0000-0000-0000-000000000000}"/>
          </ac:spMkLst>
        </pc:spChg>
        <pc:spChg chg="mod">
          <ac:chgData name="Keng" userId="539ea334-cf73-458f-9e4b-83acb37fb6f5" providerId="ADAL" clId="{1F312830-EA43-4E7A-A6B4-A1DFAABB28A2}" dt="2022-10-29T02:55:38.523" v="806"/>
          <ac:spMkLst>
            <pc:docMk/>
            <pc:sldMk cId="0" sldId="364"/>
            <ac:spMk id="4" creationId="{00000000-0000-0000-0000-000000000000}"/>
          </ac:spMkLst>
        </pc:spChg>
        <pc:spChg chg="mod">
          <ac:chgData name="Keng" userId="539ea334-cf73-458f-9e4b-83acb37fb6f5" providerId="ADAL" clId="{1F312830-EA43-4E7A-A6B4-A1DFAABB28A2}" dt="2022-10-29T02:55:38.523" v="806"/>
          <ac:spMkLst>
            <pc:docMk/>
            <pc:sldMk cId="0" sldId="364"/>
            <ac:spMk id="5" creationId="{00000000-0000-0000-0000-000000000000}"/>
          </ac:spMkLst>
        </pc:spChg>
        <pc:spChg chg="mod">
          <ac:chgData name="Keng" userId="539ea334-cf73-458f-9e4b-83acb37fb6f5" providerId="ADAL" clId="{1F312830-EA43-4E7A-A6B4-A1DFAABB28A2}" dt="2022-10-29T11:04:43.402" v="3471" actId="14100"/>
          <ac:spMkLst>
            <pc:docMk/>
            <pc:sldMk cId="0" sldId="364"/>
            <ac:spMk id="6" creationId="{00000000-0000-0000-0000-000000000000}"/>
          </ac:spMkLst>
        </pc:spChg>
      </pc:sldChg>
      <pc:sldChg chg="modSp mod">
        <pc:chgData name="Keng" userId="539ea334-cf73-458f-9e4b-83acb37fb6f5" providerId="ADAL" clId="{1F312830-EA43-4E7A-A6B4-A1DFAABB28A2}" dt="2022-10-29T11:04:59.145" v="3475" actId="14100"/>
        <pc:sldMkLst>
          <pc:docMk/>
          <pc:sldMk cId="0" sldId="365"/>
        </pc:sldMkLst>
        <pc:spChg chg="mod">
          <ac:chgData name="Keng" userId="539ea334-cf73-458f-9e4b-83acb37fb6f5" providerId="ADAL" clId="{1F312830-EA43-4E7A-A6B4-A1DFAABB28A2}" dt="2022-10-29T11:04:59.145" v="3475" actId="14100"/>
          <ac:spMkLst>
            <pc:docMk/>
            <pc:sldMk cId="0" sldId="365"/>
            <ac:spMk id="2" creationId="{00000000-0000-0000-0000-000000000000}"/>
          </ac:spMkLst>
        </pc:spChg>
      </pc:sldChg>
      <pc:sldChg chg="modSp mod">
        <pc:chgData name="Keng" userId="539ea334-cf73-458f-9e4b-83acb37fb6f5" providerId="ADAL" clId="{1F312830-EA43-4E7A-A6B4-A1DFAABB28A2}" dt="2022-10-29T11:06:24.706" v="3488" actId="14100"/>
        <pc:sldMkLst>
          <pc:docMk/>
          <pc:sldMk cId="0" sldId="366"/>
        </pc:sldMkLst>
        <pc:spChg chg="mod">
          <ac:chgData name="Keng" userId="539ea334-cf73-458f-9e4b-83acb37fb6f5" providerId="ADAL" clId="{1F312830-EA43-4E7A-A6B4-A1DFAABB28A2}" dt="2022-10-29T11:05:20.133" v="3477" actId="1076"/>
          <ac:spMkLst>
            <pc:docMk/>
            <pc:sldMk cId="0" sldId="366"/>
            <ac:spMk id="2" creationId="{00000000-0000-0000-0000-000000000000}"/>
          </ac:spMkLst>
        </pc:spChg>
        <pc:spChg chg="mod">
          <ac:chgData name="Keng" userId="539ea334-cf73-458f-9e4b-83acb37fb6f5" providerId="ADAL" clId="{1F312830-EA43-4E7A-A6B4-A1DFAABB28A2}" dt="2022-10-29T11:06:24.706" v="3488" actId="14100"/>
          <ac:spMkLst>
            <pc:docMk/>
            <pc:sldMk cId="0" sldId="366"/>
            <ac:spMk id="3" creationId="{00000000-0000-0000-0000-000000000000}"/>
          </ac:spMkLst>
        </pc:spChg>
      </pc:sldChg>
      <pc:sldChg chg="addSp delSp modSp mod">
        <pc:chgData name="Keng" userId="539ea334-cf73-458f-9e4b-83acb37fb6f5" providerId="ADAL" clId="{1F312830-EA43-4E7A-A6B4-A1DFAABB28A2}" dt="2022-10-29T11:08:52.020" v="3497" actId="14100"/>
        <pc:sldMkLst>
          <pc:docMk/>
          <pc:sldMk cId="0" sldId="367"/>
        </pc:sldMkLst>
        <pc:spChg chg="del mod">
          <ac:chgData name="Keng" userId="539ea334-cf73-458f-9e4b-83acb37fb6f5" providerId="ADAL" clId="{1F312830-EA43-4E7A-A6B4-A1DFAABB28A2}" dt="2022-10-29T11:07:53.529" v="3490" actId="478"/>
          <ac:spMkLst>
            <pc:docMk/>
            <pc:sldMk cId="0" sldId="367"/>
            <ac:spMk id="2" creationId="{00000000-0000-0000-0000-000000000000}"/>
          </ac:spMkLst>
        </pc:spChg>
        <pc:spChg chg="del mod">
          <ac:chgData name="Keng" userId="539ea334-cf73-458f-9e4b-83acb37fb6f5" providerId="ADAL" clId="{1F312830-EA43-4E7A-A6B4-A1DFAABB28A2}" dt="2022-10-29T11:07:53.529" v="3490" actId="478"/>
          <ac:spMkLst>
            <pc:docMk/>
            <pc:sldMk cId="0" sldId="367"/>
            <ac:spMk id="3" creationId="{00000000-0000-0000-0000-000000000000}"/>
          </ac:spMkLst>
        </pc:spChg>
        <pc:spChg chg="del mod">
          <ac:chgData name="Keng" userId="539ea334-cf73-458f-9e4b-83acb37fb6f5" providerId="ADAL" clId="{1F312830-EA43-4E7A-A6B4-A1DFAABB28A2}" dt="2022-10-29T11:07:53.529" v="3490" actId="478"/>
          <ac:spMkLst>
            <pc:docMk/>
            <pc:sldMk cId="0" sldId="367"/>
            <ac:spMk id="4" creationId="{00000000-0000-0000-0000-000000000000}"/>
          </ac:spMkLst>
        </pc:spChg>
        <pc:spChg chg="del mod">
          <ac:chgData name="Keng" userId="539ea334-cf73-458f-9e4b-83acb37fb6f5" providerId="ADAL" clId="{1F312830-EA43-4E7A-A6B4-A1DFAABB28A2}" dt="2022-10-29T11:07:53.529" v="3490" actId="478"/>
          <ac:spMkLst>
            <pc:docMk/>
            <pc:sldMk cId="0" sldId="367"/>
            <ac:spMk id="5" creationId="{00000000-0000-0000-0000-000000000000}"/>
          </ac:spMkLst>
        </pc:spChg>
        <pc:spChg chg="del mod">
          <ac:chgData name="Keng" userId="539ea334-cf73-458f-9e4b-83acb37fb6f5" providerId="ADAL" clId="{1F312830-EA43-4E7A-A6B4-A1DFAABB28A2}" dt="2022-10-29T11:07:53.529" v="3490" actId="478"/>
          <ac:spMkLst>
            <pc:docMk/>
            <pc:sldMk cId="0" sldId="367"/>
            <ac:spMk id="6" creationId="{00000000-0000-0000-0000-000000000000}"/>
          </ac:spMkLst>
        </pc:spChg>
        <pc:spChg chg="del mod">
          <ac:chgData name="Keng" userId="539ea334-cf73-458f-9e4b-83acb37fb6f5" providerId="ADAL" clId="{1F312830-EA43-4E7A-A6B4-A1DFAABB28A2}" dt="2022-10-29T11:07:53.529" v="3490" actId="478"/>
          <ac:spMkLst>
            <pc:docMk/>
            <pc:sldMk cId="0" sldId="367"/>
            <ac:spMk id="7" creationId="{00000000-0000-0000-0000-000000000000}"/>
          </ac:spMkLst>
        </pc:spChg>
        <pc:spChg chg="del mod">
          <ac:chgData name="Keng" userId="539ea334-cf73-458f-9e4b-83acb37fb6f5" providerId="ADAL" clId="{1F312830-EA43-4E7A-A6B4-A1DFAABB28A2}" dt="2022-10-29T11:07:53.529" v="3490" actId="478"/>
          <ac:spMkLst>
            <pc:docMk/>
            <pc:sldMk cId="0" sldId="367"/>
            <ac:spMk id="8" creationId="{00000000-0000-0000-0000-000000000000}"/>
          </ac:spMkLst>
        </pc:spChg>
        <pc:spChg chg="add del mod">
          <ac:chgData name="Keng" userId="539ea334-cf73-458f-9e4b-83acb37fb6f5" providerId="ADAL" clId="{1F312830-EA43-4E7A-A6B4-A1DFAABB28A2}" dt="2022-10-29T11:07:57.105" v="3491" actId="478"/>
          <ac:spMkLst>
            <pc:docMk/>
            <pc:sldMk cId="0" sldId="367"/>
            <ac:spMk id="10" creationId="{E156588D-7927-909B-9C65-226B1C3CA1BE}"/>
          </ac:spMkLst>
        </pc:spChg>
        <pc:picChg chg="add mod">
          <ac:chgData name="Keng" userId="539ea334-cf73-458f-9e4b-83acb37fb6f5" providerId="ADAL" clId="{1F312830-EA43-4E7A-A6B4-A1DFAABB28A2}" dt="2022-10-29T11:08:52.020" v="3497" actId="14100"/>
          <ac:picMkLst>
            <pc:docMk/>
            <pc:sldMk cId="0" sldId="367"/>
            <ac:picMk id="12" creationId="{0154FA83-39D8-52F2-576F-9C927C0DA3E7}"/>
          </ac:picMkLst>
        </pc:picChg>
      </pc:sldChg>
      <pc:sldChg chg="addSp delSp modSp mod">
        <pc:chgData name="Keng" userId="539ea334-cf73-458f-9e4b-83acb37fb6f5" providerId="ADAL" clId="{1F312830-EA43-4E7A-A6B4-A1DFAABB28A2}" dt="2022-10-29T11:10:15.221" v="3503" actId="14100"/>
        <pc:sldMkLst>
          <pc:docMk/>
          <pc:sldMk cId="0" sldId="368"/>
        </pc:sldMkLst>
        <pc:spChg chg="del mod">
          <ac:chgData name="Keng" userId="539ea334-cf73-458f-9e4b-83acb37fb6f5" providerId="ADAL" clId="{1F312830-EA43-4E7A-A6B4-A1DFAABB28A2}" dt="2022-10-29T11:07:48.980" v="3489" actId="478"/>
          <ac:spMkLst>
            <pc:docMk/>
            <pc:sldMk cId="0" sldId="368"/>
            <ac:spMk id="2" creationId="{00000000-0000-0000-0000-000000000000}"/>
          </ac:spMkLst>
        </pc:spChg>
        <pc:spChg chg="del mod">
          <ac:chgData name="Keng" userId="539ea334-cf73-458f-9e4b-83acb37fb6f5" providerId="ADAL" clId="{1F312830-EA43-4E7A-A6B4-A1DFAABB28A2}" dt="2022-10-29T11:07:48.980" v="3489" actId="478"/>
          <ac:spMkLst>
            <pc:docMk/>
            <pc:sldMk cId="0" sldId="368"/>
            <ac:spMk id="3" creationId="{00000000-0000-0000-0000-000000000000}"/>
          </ac:spMkLst>
        </pc:spChg>
        <pc:spChg chg="del mod">
          <ac:chgData name="Keng" userId="539ea334-cf73-458f-9e4b-83acb37fb6f5" providerId="ADAL" clId="{1F312830-EA43-4E7A-A6B4-A1DFAABB28A2}" dt="2022-10-29T11:07:48.980" v="3489" actId="478"/>
          <ac:spMkLst>
            <pc:docMk/>
            <pc:sldMk cId="0" sldId="368"/>
            <ac:spMk id="4" creationId="{00000000-0000-0000-0000-000000000000}"/>
          </ac:spMkLst>
        </pc:spChg>
        <pc:spChg chg="del mod">
          <ac:chgData name="Keng" userId="539ea334-cf73-458f-9e4b-83acb37fb6f5" providerId="ADAL" clId="{1F312830-EA43-4E7A-A6B4-A1DFAABB28A2}" dt="2022-10-29T11:07:48.980" v="3489" actId="478"/>
          <ac:spMkLst>
            <pc:docMk/>
            <pc:sldMk cId="0" sldId="368"/>
            <ac:spMk id="5" creationId="{00000000-0000-0000-0000-000000000000}"/>
          </ac:spMkLst>
        </pc:spChg>
        <pc:spChg chg="del mod">
          <ac:chgData name="Keng" userId="539ea334-cf73-458f-9e4b-83acb37fb6f5" providerId="ADAL" clId="{1F312830-EA43-4E7A-A6B4-A1DFAABB28A2}" dt="2022-10-29T11:07:48.980" v="3489" actId="478"/>
          <ac:spMkLst>
            <pc:docMk/>
            <pc:sldMk cId="0" sldId="368"/>
            <ac:spMk id="6" creationId="{00000000-0000-0000-0000-000000000000}"/>
          </ac:spMkLst>
        </pc:spChg>
        <pc:spChg chg="del mod">
          <ac:chgData name="Keng" userId="539ea334-cf73-458f-9e4b-83acb37fb6f5" providerId="ADAL" clId="{1F312830-EA43-4E7A-A6B4-A1DFAABB28A2}" dt="2022-10-29T11:07:48.980" v="3489" actId="478"/>
          <ac:spMkLst>
            <pc:docMk/>
            <pc:sldMk cId="0" sldId="368"/>
            <ac:spMk id="7" creationId="{00000000-0000-0000-0000-000000000000}"/>
          </ac:spMkLst>
        </pc:spChg>
        <pc:spChg chg="del mod">
          <ac:chgData name="Keng" userId="539ea334-cf73-458f-9e4b-83acb37fb6f5" providerId="ADAL" clId="{1F312830-EA43-4E7A-A6B4-A1DFAABB28A2}" dt="2022-10-29T11:07:48.980" v="3489" actId="478"/>
          <ac:spMkLst>
            <pc:docMk/>
            <pc:sldMk cId="0" sldId="368"/>
            <ac:spMk id="8" creationId="{00000000-0000-0000-0000-000000000000}"/>
          </ac:spMkLst>
        </pc:spChg>
        <pc:spChg chg="del mod">
          <ac:chgData name="Keng" userId="539ea334-cf73-458f-9e4b-83acb37fb6f5" providerId="ADAL" clId="{1F312830-EA43-4E7A-A6B4-A1DFAABB28A2}" dt="2022-10-29T11:07:48.980" v="3489" actId="478"/>
          <ac:spMkLst>
            <pc:docMk/>
            <pc:sldMk cId="0" sldId="368"/>
            <ac:spMk id="9" creationId="{00000000-0000-0000-0000-000000000000}"/>
          </ac:spMkLst>
        </pc:spChg>
        <pc:spChg chg="del mod">
          <ac:chgData name="Keng" userId="539ea334-cf73-458f-9e4b-83acb37fb6f5" providerId="ADAL" clId="{1F312830-EA43-4E7A-A6B4-A1DFAABB28A2}" dt="2022-10-29T11:07:48.980" v="3489" actId="478"/>
          <ac:spMkLst>
            <pc:docMk/>
            <pc:sldMk cId="0" sldId="368"/>
            <ac:spMk id="10" creationId="{00000000-0000-0000-0000-000000000000}"/>
          </ac:spMkLst>
        </pc:spChg>
        <pc:spChg chg="del mod">
          <ac:chgData name="Keng" userId="539ea334-cf73-458f-9e4b-83acb37fb6f5" providerId="ADAL" clId="{1F312830-EA43-4E7A-A6B4-A1DFAABB28A2}" dt="2022-10-29T11:07:48.980" v="3489" actId="478"/>
          <ac:spMkLst>
            <pc:docMk/>
            <pc:sldMk cId="0" sldId="368"/>
            <ac:spMk id="11" creationId="{00000000-0000-0000-0000-000000000000}"/>
          </ac:spMkLst>
        </pc:spChg>
        <pc:spChg chg="del mod">
          <ac:chgData name="Keng" userId="539ea334-cf73-458f-9e4b-83acb37fb6f5" providerId="ADAL" clId="{1F312830-EA43-4E7A-A6B4-A1DFAABB28A2}" dt="2022-10-29T11:07:48.980" v="3489" actId="478"/>
          <ac:spMkLst>
            <pc:docMk/>
            <pc:sldMk cId="0" sldId="368"/>
            <ac:spMk id="12" creationId="{00000000-0000-0000-0000-000000000000}"/>
          </ac:spMkLst>
        </pc:spChg>
        <pc:spChg chg="del mod">
          <ac:chgData name="Keng" userId="539ea334-cf73-458f-9e4b-83acb37fb6f5" providerId="ADAL" clId="{1F312830-EA43-4E7A-A6B4-A1DFAABB28A2}" dt="2022-10-29T11:07:48.980" v="3489" actId="478"/>
          <ac:spMkLst>
            <pc:docMk/>
            <pc:sldMk cId="0" sldId="368"/>
            <ac:spMk id="13" creationId="{00000000-0000-0000-0000-000000000000}"/>
          </ac:spMkLst>
        </pc:spChg>
        <pc:spChg chg="del mod">
          <ac:chgData name="Keng" userId="539ea334-cf73-458f-9e4b-83acb37fb6f5" providerId="ADAL" clId="{1F312830-EA43-4E7A-A6B4-A1DFAABB28A2}" dt="2022-10-29T11:07:48.980" v="3489" actId="478"/>
          <ac:spMkLst>
            <pc:docMk/>
            <pc:sldMk cId="0" sldId="368"/>
            <ac:spMk id="14" creationId="{00000000-0000-0000-0000-000000000000}"/>
          </ac:spMkLst>
        </pc:spChg>
        <pc:spChg chg="del mod">
          <ac:chgData name="Keng" userId="539ea334-cf73-458f-9e4b-83acb37fb6f5" providerId="ADAL" clId="{1F312830-EA43-4E7A-A6B4-A1DFAABB28A2}" dt="2022-10-29T11:07:48.980" v="3489" actId="478"/>
          <ac:spMkLst>
            <pc:docMk/>
            <pc:sldMk cId="0" sldId="368"/>
            <ac:spMk id="15" creationId="{00000000-0000-0000-0000-000000000000}"/>
          </ac:spMkLst>
        </pc:spChg>
        <pc:spChg chg="del mod">
          <ac:chgData name="Keng" userId="539ea334-cf73-458f-9e4b-83acb37fb6f5" providerId="ADAL" clId="{1F312830-EA43-4E7A-A6B4-A1DFAABB28A2}" dt="2022-10-29T11:07:48.980" v="3489" actId="478"/>
          <ac:spMkLst>
            <pc:docMk/>
            <pc:sldMk cId="0" sldId="368"/>
            <ac:spMk id="16" creationId="{00000000-0000-0000-0000-000000000000}"/>
          </ac:spMkLst>
        </pc:spChg>
        <pc:spChg chg="del mod">
          <ac:chgData name="Keng" userId="539ea334-cf73-458f-9e4b-83acb37fb6f5" providerId="ADAL" clId="{1F312830-EA43-4E7A-A6B4-A1DFAABB28A2}" dt="2022-10-29T11:07:48.980" v="3489" actId="478"/>
          <ac:spMkLst>
            <pc:docMk/>
            <pc:sldMk cId="0" sldId="368"/>
            <ac:spMk id="17" creationId="{00000000-0000-0000-0000-000000000000}"/>
          </ac:spMkLst>
        </pc:spChg>
        <pc:spChg chg="del mod">
          <ac:chgData name="Keng" userId="539ea334-cf73-458f-9e4b-83acb37fb6f5" providerId="ADAL" clId="{1F312830-EA43-4E7A-A6B4-A1DFAABB28A2}" dt="2022-10-29T11:07:48.980" v="3489" actId="478"/>
          <ac:spMkLst>
            <pc:docMk/>
            <pc:sldMk cId="0" sldId="368"/>
            <ac:spMk id="18" creationId="{00000000-0000-0000-0000-000000000000}"/>
          </ac:spMkLst>
        </pc:spChg>
        <pc:spChg chg="del mod">
          <ac:chgData name="Keng" userId="539ea334-cf73-458f-9e4b-83acb37fb6f5" providerId="ADAL" clId="{1F312830-EA43-4E7A-A6B4-A1DFAABB28A2}" dt="2022-10-29T11:07:48.980" v="3489" actId="478"/>
          <ac:spMkLst>
            <pc:docMk/>
            <pc:sldMk cId="0" sldId="368"/>
            <ac:spMk id="19" creationId="{00000000-0000-0000-0000-000000000000}"/>
          </ac:spMkLst>
        </pc:spChg>
        <pc:spChg chg="del mod">
          <ac:chgData name="Keng" userId="539ea334-cf73-458f-9e4b-83acb37fb6f5" providerId="ADAL" clId="{1F312830-EA43-4E7A-A6B4-A1DFAABB28A2}" dt="2022-10-29T11:07:48.980" v="3489" actId="478"/>
          <ac:spMkLst>
            <pc:docMk/>
            <pc:sldMk cId="0" sldId="368"/>
            <ac:spMk id="20" creationId="{00000000-0000-0000-0000-000000000000}"/>
          </ac:spMkLst>
        </pc:spChg>
        <pc:spChg chg="del mod">
          <ac:chgData name="Keng" userId="539ea334-cf73-458f-9e4b-83acb37fb6f5" providerId="ADAL" clId="{1F312830-EA43-4E7A-A6B4-A1DFAABB28A2}" dt="2022-10-29T11:07:48.980" v="3489" actId="478"/>
          <ac:spMkLst>
            <pc:docMk/>
            <pc:sldMk cId="0" sldId="368"/>
            <ac:spMk id="21" creationId="{00000000-0000-0000-0000-000000000000}"/>
          </ac:spMkLst>
        </pc:spChg>
        <pc:spChg chg="del mod">
          <ac:chgData name="Keng" userId="539ea334-cf73-458f-9e4b-83acb37fb6f5" providerId="ADAL" clId="{1F312830-EA43-4E7A-A6B4-A1DFAABB28A2}" dt="2022-10-29T11:07:48.980" v="3489" actId="478"/>
          <ac:spMkLst>
            <pc:docMk/>
            <pc:sldMk cId="0" sldId="368"/>
            <ac:spMk id="22" creationId="{00000000-0000-0000-0000-000000000000}"/>
          </ac:spMkLst>
        </pc:spChg>
        <pc:spChg chg="del mod">
          <ac:chgData name="Keng" userId="539ea334-cf73-458f-9e4b-83acb37fb6f5" providerId="ADAL" clId="{1F312830-EA43-4E7A-A6B4-A1DFAABB28A2}" dt="2022-10-29T11:07:48.980" v="3489" actId="478"/>
          <ac:spMkLst>
            <pc:docMk/>
            <pc:sldMk cId="0" sldId="368"/>
            <ac:spMk id="23" creationId="{00000000-0000-0000-0000-000000000000}"/>
          </ac:spMkLst>
        </pc:spChg>
        <pc:spChg chg="del mod">
          <ac:chgData name="Keng" userId="539ea334-cf73-458f-9e4b-83acb37fb6f5" providerId="ADAL" clId="{1F312830-EA43-4E7A-A6B4-A1DFAABB28A2}" dt="2022-10-29T11:07:48.980" v="3489" actId="478"/>
          <ac:spMkLst>
            <pc:docMk/>
            <pc:sldMk cId="0" sldId="368"/>
            <ac:spMk id="24" creationId="{00000000-0000-0000-0000-000000000000}"/>
          </ac:spMkLst>
        </pc:spChg>
        <pc:spChg chg="del mod">
          <ac:chgData name="Keng" userId="539ea334-cf73-458f-9e4b-83acb37fb6f5" providerId="ADAL" clId="{1F312830-EA43-4E7A-A6B4-A1DFAABB28A2}" dt="2022-10-29T11:07:48.980" v="3489" actId="478"/>
          <ac:spMkLst>
            <pc:docMk/>
            <pc:sldMk cId="0" sldId="368"/>
            <ac:spMk id="25" creationId="{00000000-0000-0000-0000-000000000000}"/>
          </ac:spMkLst>
        </pc:spChg>
        <pc:spChg chg="del mod">
          <ac:chgData name="Keng" userId="539ea334-cf73-458f-9e4b-83acb37fb6f5" providerId="ADAL" clId="{1F312830-EA43-4E7A-A6B4-A1DFAABB28A2}" dt="2022-10-29T11:07:48.980" v="3489" actId="478"/>
          <ac:spMkLst>
            <pc:docMk/>
            <pc:sldMk cId="0" sldId="368"/>
            <ac:spMk id="26" creationId="{00000000-0000-0000-0000-000000000000}"/>
          </ac:spMkLst>
        </pc:spChg>
        <pc:spChg chg="del mod">
          <ac:chgData name="Keng" userId="539ea334-cf73-458f-9e4b-83acb37fb6f5" providerId="ADAL" clId="{1F312830-EA43-4E7A-A6B4-A1DFAABB28A2}" dt="2022-10-29T11:07:48.980" v="3489" actId="478"/>
          <ac:spMkLst>
            <pc:docMk/>
            <pc:sldMk cId="0" sldId="368"/>
            <ac:spMk id="27" creationId="{00000000-0000-0000-0000-000000000000}"/>
          </ac:spMkLst>
        </pc:spChg>
        <pc:spChg chg="del mod">
          <ac:chgData name="Keng" userId="539ea334-cf73-458f-9e4b-83acb37fb6f5" providerId="ADAL" clId="{1F312830-EA43-4E7A-A6B4-A1DFAABB28A2}" dt="2022-10-29T11:07:48.980" v="3489" actId="478"/>
          <ac:spMkLst>
            <pc:docMk/>
            <pc:sldMk cId="0" sldId="368"/>
            <ac:spMk id="28" creationId="{00000000-0000-0000-0000-000000000000}"/>
          </ac:spMkLst>
        </pc:spChg>
        <pc:spChg chg="del mod">
          <ac:chgData name="Keng" userId="539ea334-cf73-458f-9e4b-83acb37fb6f5" providerId="ADAL" clId="{1F312830-EA43-4E7A-A6B4-A1DFAABB28A2}" dt="2022-10-29T11:07:48.980" v="3489" actId="478"/>
          <ac:spMkLst>
            <pc:docMk/>
            <pc:sldMk cId="0" sldId="368"/>
            <ac:spMk id="29" creationId="{00000000-0000-0000-0000-000000000000}"/>
          </ac:spMkLst>
        </pc:spChg>
        <pc:spChg chg="del mod">
          <ac:chgData name="Keng" userId="539ea334-cf73-458f-9e4b-83acb37fb6f5" providerId="ADAL" clId="{1F312830-EA43-4E7A-A6B4-A1DFAABB28A2}" dt="2022-10-29T11:07:48.980" v="3489" actId="478"/>
          <ac:spMkLst>
            <pc:docMk/>
            <pc:sldMk cId="0" sldId="368"/>
            <ac:spMk id="30" creationId="{00000000-0000-0000-0000-000000000000}"/>
          </ac:spMkLst>
        </pc:spChg>
        <pc:spChg chg="del mod">
          <ac:chgData name="Keng" userId="539ea334-cf73-458f-9e4b-83acb37fb6f5" providerId="ADAL" clId="{1F312830-EA43-4E7A-A6B4-A1DFAABB28A2}" dt="2022-10-29T11:07:48.980" v="3489" actId="478"/>
          <ac:spMkLst>
            <pc:docMk/>
            <pc:sldMk cId="0" sldId="368"/>
            <ac:spMk id="31" creationId="{00000000-0000-0000-0000-000000000000}"/>
          </ac:spMkLst>
        </pc:spChg>
        <pc:picChg chg="add mod">
          <ac:chgData name="Keng" userId="539ea334-cf73-458f-9e4b-83acb37fb6f5" providerId="ADAL" clId="{1F312830-EA43-4E7A-A6B4-A1DFAABB28A2}" dt="2022-10-29T11:10:15.221" v="3503" actId="14100"/>
          <ac:picMkLst>
            <pc:docMk/>
            <pc:sldMk cId="0" sldId="368"/>
            <ac:picMk id="33" creationId="{6D976B4C-5387-52BD-A96E-32FEE5DDA48F}"/>
          </ac:picMkLst>
        </pc:picChg>
      </pc:sldChg>
      <pc:sldChg chg="modSp mod">
        <pc:chgData name="Keng" userId="539ea334-cf73-458f-9e4b-83acb37fb6f5" providerId="ADAL" clId="{1F312830-EA43-4E7A-A6B4-A1DFAABB28A2}" dt="2022-10-29T11:10:49.951" v="3507" actId="14100"/>
        <pc:sldMkLst>
          <pc:docMk/>
          <pc:sldMk cId="0" sldId="369"/>
        </pc:sldMkLst>
        <pc:spChg chg="mod">
          <ac:chgData name="Keng" userId="539ea334-cf73-458f-9e4b-83acb37fb6f5" providerId="ADAL" clId="{1F312830-EA43-4E7A-A6B4-A1DFAABB28A2}" dt="2022-10-29T11:10:49.951" v="3507" actId="14100"/>
          <ac:spMkLst>
            <pc:docMk/>
            <pc:sldMk cId="0" sldId="369"/>
            <ac:spMk id="2" creationId="{00000000-0000-0000-0000-000000000000}"/>
          </ac:spMkLst>
        </pc:spChg>
      </pc:sldChg>
      <pc:sldChg chg="delSp modSp mod">
        <pc:chgData name="Keng" userId="539ea334-cf73-458f-9e4b-83acb37fb6f5" providerId="ADAL" clId="{1F312830-EA43-4E7A-A6B4-A1DFAABB28A2}" dt="2022-10-29T11:11:52.223" v="3521" actId="1076"/>
        <pc:sldMkLst>
          <pc:docMk/>
          <pc:sldMk cId="0" sldId="370"/>
        </pc:sldMkLst>
        <pc:spChg chg="del mod">
          <ac:chgData name="Keng" userId="539ea334-cf73-458f-9e4b-83acb37fb6f5" providerId="ADAL" clId="{1F312830-EA43-4E7A-A6B4-A1DFAABB28A2}" dt="2022-10-29T11:11:10.964" v="3510" actId="478"/>
          <ac:spMkLst>
            <pc:docMk/>
            <pc:sldMk cId="0" sldId="370"/>
            <ac:spMk id="2" creationId="{00000000-0000-0000-0000-000000000000}"/>
          </ac:spMkLst>
        </pc:spChg>
        <pc:spChg chg="mod">
          <ac:chgData name="Keng" userId="539ea334-cf73-458f-9e4b-83acb37fb6f5" providerId="ADAL" clId="{1F312830-EA43-4E7A-A6B4-A1DFAABB28A2}" dt="2022-10-29T11:11:06.794" v="3509" actId="1076"/>
          <ac:spMkLst>
            <pc:docMk/>
            <pc:sldMk cId="0" sldId="370"/>
            <ac:spMk id="3" creationId="{00000000-0000-0000-0000-000000000000}"/>
          </ac:spMkLst>
        </pc:spChg>
        <pc:spChg chg="del mod">
          <ac:chgData name="Keng" userId="539ea334-cf73-458f-9e4b-83acb37fb6f5" providerId="ADAL" clId="{1F312830-EA43-4E7A-A6B4-A1DFAABB28A2}" dt="2022-10-29T11:11:12.762" v="3511" actId="478"/>
          <ac:spMkLst>
            <pc:docMk/>
            <pc:sldMk cId="0" sldId="370"/>
            <ac:spMk id="4" creationId="{00000000-0000-0000-0000-000000000000}"/>
          </ac:spMkLst>
        </pc:spChg>
        <pc:spChg chg="del mod">
          <ac:chgData name="Keng" userId="539ea334-cf73-458f-9e4b-83acb37fb6f5" providerId="ADAL" clId="{1F312830-EA43-4E7A-A6B4-A1DFAABB28A2}" dt="2022-10-29T11:11:23.868" v="3513" actId="478"/>
          <ac:spMkLst>
            <pc:docMk/>
            <pc:sldMk cId="0" sldId="370"/>
            <ac:spMk id="5" creationId="{00000000-0000-0000-0000-000000000000}"/>
          </ac:spMkLst>
        </pc:spChg>
        <pc:spChg chg="mod">
          <ac:chgData name="Keng" userId="539ea334-cf73-458f-9e4b-83acb37fb6f5" providerId="ADAL" clId="{1F312830-EA43-4E7A-A6B4-A1DFAABB28A2}" dt="2022-10-29T11:11:34.401" v="3516" actId="14100"/>
          <ac:spMkLst>
            <pc:docMk/>
            <pc:sldMk cId="0" sldId="370"/>
            <ac:spMk id="6" creationId="{00000000-0000-0000-0000-000000000000}"/>
          </ac:spMkLst>
        </pc:spChg>
        <pc:spChg chg="mod">
          <ac:chgData name="Keng" userId="539ea334-cf73-458f-9e4b-83acb37fb6f5" providerId="ADAL" clId="{1F312830-EA43-4E7A-A6B4-A1DFAABB28A2}" dt="2022-10-29T11:11:48.344" v="3520" actId="14100"/>
          <ac:spMkLst>
            <pc:docMk/>
            <pc:sldMk cId="0" sldId="370"/>
            <ac:spMk id="7" creationId="{00000000-0000-0000-0000-000000000000}"/>
          </ac:spMkLst>
        </pc:spChg>
        <pc:spChg chg="mod">
          <ac:chgData name="Keng" userId="539ea334-cf73-458f-9e4b-83acb37fb6f5" providerId="ADAL" clId="{1F312830-EA43-4E7A-A6B4-A1DFAABB28A2}" dt="2022-10-29T11:11:52.223" v="3521" actId="1076"/>
          <ac:spMkLst>
            <pc:docMk/>
            <pc:sldMk cId="0" sldId="370"/>
            <ac:spMk id="8" creationId="{00000000-0000-0000-0000-000000000000}"/>
          </ac:spMkLst>
        </pc:spChg>
      </pc:sldChg>
      <pc:sldChg chg="modSp mod">
        <pc:chgData name="Keng" userId="539ea334-cf73-458f-9e4b-83acb37fb6f5" providerId="ADAL" clId="{1F312830-EA43-4E7A-A6B4-A1DFAABB28A2}" dt="2022-10-29T11:13:03.197" v="3533" actId="1076"/>
        <pc:sldMkLst>
          <pc:docMk/>
          <pc:sldMk cId="0" sldId="371"/>
        </pc:sldMkLst>
        <pc:spChg chg="mod">
          <ac:chgData name="Keng" userId="539ea334-cf73-458f-9e4b-83acb37fb6f5" providerId="ADAL" clId="{1F312830-EA43-4E7A-A6B4-A1DFAABB28A2}" dt="2022-10-29T11:12:23.134" v="3523" actId="1076"/>
          <ac:spMkLst>
            <pc:docMk/>
            <pc:sldMk cId="0" sldId="371"/>
            <ac:spMk id="2" creationId="{00000000-0000-0000-0000-000000000000}"/>
          </ac:spMkLst>
        </pc:spChg>
        <pc:spChg chg="mod">
          <ac:chgData name="Keng" userId="539ea334-cf73-458f-9e4b-83acb37fb6f5" providerId="ADAL" clId="{1F312830-EA43-4E7A-A6B4-A1DFAABB28A2}" dt="2022-10-29T11:13:03.197" v="3533" actId="1076"/>
          <ac:spMkLst>
            <pc:docMk/>
            <pc:sldMk cId="0" sldId="371"/>
            <ac:spMk id="3" creationId="{00000000-0000-0000-0000-000000000000}"/>
          </ac:spMkLst>
        </pc:spChg>
      </pc:sldChg>
      <pc:sldChg chg="modSp mod">
        <pc:chgData name="Keng" userId="539ea334-cf73-458f-9e4b-83acb37fb6f5" providerId="ADAL" clId="{1F312830-EA43-4E7A-A6B4-A1DFAABB28A2}" dt="2022-10-29T11:13:46.849" v="3545" actId="1076"/>
        <pc:sldMkLst>
          <pc:docMk/>
          <pc:sldMk cId="0" sldId="372"/>
        </pc:sldMkLst>
        <pc:spChg chg="mod">
          <ac:chgData name="Keng" userId="539ea334-cf73-458f-9e4b-83acb37fb6f5" providerId="ADAL" clId="{1F312830-EA43-4E7A-A6B4-A1DFAABB28A2}" dt="2022-10-29T11:13:42.648" v="3544" actId="14100"/>
          <ac:spMkLst>
            <pc:docMk/>
            <pc:sldMk cId="0" sldId="372"/>
            <ac:spMk id="2" creationId="{00000000-0000-0000-0000-000000000000}"/>
          </ac:spMkLst>
        </pc:spChg>
        <pc:spChg chg="mod">
          <ac:chgData name="Keng" userId="539ea334-cf73-458f-9e4b-83acb37fb6f5" providerId="ADAL" clId="{1F312830-EA43-4E7A-A6B4-A1DFAABB28A2}" dt="2022-10-29T11:13:39.735" v="3543" actId="14100"/>
          <ac:spMkLst>
            <pc:docMk/>
            <pc:sldMk cId="0" sldId="372"/>
            <ac:spMk id="3" creationId="{00000000-0000-0000-0000-000000000000}"/>
          </ac:spMkLst>
        </pc:spChg>
        <pc:spChg chg="mod">
          <ac:chgData name="Keng" userId="539ea334-cf73-458f-9e4b-83acb37fb6f5" providerId="ADAL" clId="{1F312830-EA43-4E7A-A6B4-A1DFAABB28A2}" dt="2022-10-29T11:13:46.849" v="3545" actId="1076"/>
          <ac:spMkLst>
            <pc:docMk/>
            <pc:sldMk cId="0" sldId="372"/>
            <ac:spMk id="4" creationId="{00000000-0000-0000-0000-000000000000}"/>
          </ac:spMkLst>
        </pc:spChg>
        <pc:spChg chg="mod">
          <ac:chgData name="Keng" userId="539ea334-cf73-458f-9e4b-83acb37fb6f5" providerId="ADAL" clId="{1F312830-EA43-4E7A-A6B4-A1DFAABB28A2}" dt="2022-10-29T02:55:38.523" v="806"/>
          <ac:spMkLst>
            <pc:docMk/>
            <pc:sldMk cId="0" sldId="372"/>
            <ac:spMk id="5" creationId="{00000000-0000-0000-0000-000000000000}"/>
          </ac:spMkLst>
        </pc:spChg>
        <pc:spChg chg="mod">
          <ac:chgData name="Keng" userId="539ea334-cf73-458f-9e4b-83acb37fb6f5" providerId="ADAL" clId="{1F312830-EA43-4E7A-A6B4-A1DFAABB28A2}" dt="2022-10-29T02:55:38.523" v="806"/>
          <ac:spMkLst>
            <pc:docMk/>
            <pc:sldMk cId="0" sldId="372"/>
            <ac:spMk id="6" creationId="{00000000-0000-0000-0000-000000000000}"/>
          </ac:spMkLst>
        </pc:spChg>
      </pc:sldChg>
      <pc:sldChg chg="addSp delSp modSp mod">
        <pc:chgData name="Keng" userId="539ea334-cf73-458f-9e4b-83acb37fb6f5" providerId="ADAL" clId="{1F312830-EA43-4E7A-A6B4-A1DFAABB28A2}" dt="2022-10-29T11:15:37.009" v="3553" actId="14100"/>
        <pc:sldMkLst>
          <pc:docMk/>
          <pc:sldMk cId="0" sldId="373"/>
        </pc:sldMkLst>
        <pc:spChg chg="del mod">
          <ac:chgData name="Keng" userId="539ea334-cf73-458f-9e4b-83acb37fb6f5" providerId="ADAL" clId="{1F312830-EA43-4E7A-A6B4-A1DFAABB28A2}" dt="2022-10-29T11:14:45.041" v="3547" actId="478"/>
          <ac:spMkLst>
            <pc:docMk/>
            <pc:sldMk cId="0" sldId="373"/>
            <ac:spMk id="2" creationId="{00000000-0000-0000-0000-000000000000}"/>
          </ac:spMkLst>
        </pc:spChg>
        <pc:spChg chg="del mod">
          <ac:chgData name="Keng" userId="539ea334-cf73-458f-9e4b-83acb37fb6f5" providerId="ADAL" clId="{1F312830-EA43-4E7A-A6B4-A1DFAABB28A2}" dt="2022-10-29T11:14:45.041" v="3547" actId="478"/>
          <ac:spMkLst>
            <pc:docMk/>
            <pc:sldMk cId="0" sldId="373"/>
            <ac:spMk id="3" creationId="{00000000-0000-0000-0000-000000000000}"/>
          </ac:spMkLst>
        </pc:spChg>
        <pc:spChg chg="del mod">
          <ac:chgData name="Keng" userId="539ea334-cf73-458f-9e4b-83acb37fb6f5" providerId="ADAL" clId="{1F312830-EA43-4E7A-A6B4-A1DFAABB28A2}" dt="2022-10-29T11:14:45.041" v="3547" actId="478"/>
          <ac:spMkLst>
            <pc:docMk/>
            <pc:sldMk cId="0" sldId="373"/>
            <ac:spMk id="4" creationId="{00000000-0000-0000-0000-000000000000}"/>
          </ac:spMkLst>
        </pc:spChg>
        <pc:spChg chg="del mod">
          <ac:chgData name="Keng" userId="539ea334-cf73-458f-9e4b-83acb37fb6f5" providerId="ADAL" clId="{1F312830-EA43-4E7A-A6B4-A1DFAABB28A2}" dt="2022-10-29T11:14:45.041" v="3547" actId="478"/>
          <ac:spMkLst>
            <pc:docMk/>
            <pc:sldMk cId="0" sldId="373"/>
            <ac:spMk id="5" creationId="{00000000-0000-0000-0000-000000000000}"/>
          </ac:spMkLst>
        </pc:spChg>
        <pc:spChg chg="del mod">
          <ac:chgData name="Keng" userId="539ea334-cf73-458f-9e4b-83acb37fb6f5" providerId="ADAL" clId="{1F312830-EA43-4E7A-A6B4-A1DFAABB28A2}" dt="2022-10-29T11:14:45.041" v="3547" actId="478"/>
          <ac:spMkLst>
            <pc:docMk/>
            <pc:sldMk cId="0" sldId="373"/>
            <ac:spMk id="6" creationId="{00000000-0000-0000-0000-000000000000}"/>
          </ac:spMkLst>
        </pc:spChg>
        <pc:spChg chg="add del mod">
          <ac:chgData name="Keng" userId="539ea334-cf73-458f-9e4b-83acb37fb6f5" providerId="ADAL" clId="{1F312830-EA43-4E7A-A6B4-A1DFAABB28A2}" dt="2022-10-29T11:14:48.843" v="3548" actId="478"/>
          <ac:spMkLst>
            <pc:docMk/>
            <pc:sldMk cId="0" sldId="373"/>
            <ac:spMk id="8" creationId="{44C091B1-3D18-878F-4A58-7CF210C79D7B}"/>
          </ac:spMkLst>
        </pc:spChg>
        <pc:picChg chg="add mod">
          <ac:chgData name="Keng" userId="539ea334-cf73-458f-9e4b-83acb37fb6f5" providerId="ADAL" clId="{1F312830-EA43-4E7A-A6B4-A1DFAABB28A2}" dt="2022-10-29T11:15:37.009" v="3553" actId="14100"/>
          <ac:picMkLst>
            <pc:docMk/>
            <pc:sldMk cId="0" sldId="373"/>
            <ac:picMk id="10" creationId="{C42CEB36-AE22-DE6A-DAE9-AD18211C7B24}"/>
          </ac:picMkLst>
        </pc:picChg>
      </pc:sldChg>
      <pc:sldChg chg="modSp mod">
        <pc:chgData name="Keng" userId="539ea334-cf73-458f-9e4b-83acb37fb6f5" providerId="ADAL" clId="{1F312830-EA43-4E7A-A6B4-A1DFAABB28A2}" dt="2022-10-29T11:15:52.816" v="3558" actId="14100"/>
        <pc:sldMkLst>
          <pc:docMk/>
          <pc:sldMk cId="0" sldId="374"/>
        </pc:sldMkLst>
        <pc:spChg chg="mod">
          <ac:chgData name="Keng" userId="539ea334-cf73-458f-9e4b-83acb37fb6f5" providerId="ADAL" clId="{1F312830-EA43-4E7A-A6B4-A1DFAABB28A2}" dt="2022-10-29T11:15:52.816" v="3558" actId="14100"/>
          <ac:spMkLst>
            <pc:docMk/>
            <pc:sldMk cId="0" sldId="374"/>
            <ac:spMk id="2" creationId="{00000000-0000-0000-0000-000000000000}"/>
          </ac:spMkLst>
        </pc:spChg>
      </pc:sldChg>
      <pc:sldChg chg="modSp mod">
        <pc:chgData name="Keng" userId="539ea334-cf73-458f-9e4b-83acb37fb6f5" providerId="ADAL" clId="{1F312830-EA43-4E7A-A6B4-A1DFAABB28A2}" dt="2022-10-29T11:16:19.204" v="3563" actId="14100"/>
        <pc:sldMkLst>
          <pc:docMk/>
          <pc:sldMk cId="0" sldId="375"/>
        </pc:sldMkLst>
        <pc:spChg chg="mod">
          <ac:chgData name="Keng" userId="539ea334-cf73-458f-9e4b-83acb37fb6f5" providerId="ADAL" clId="{1F312830-EA43-4E7A-A6B4-A1DFAABB28A2}" dt="2022-10-29T11:16:19.204" v="3563" actId="14100"/>
          <ac:spMkLst>
            <pc:docMk/>
            <pc:sldMk cId="0" sldId="375"/>
            <ac:spMk id="2" creationId="{00000000-0000-0000-0000-000000000000}"/>
          </ac:spMkLst>
        </pc:spChg>
      </pc:sldChg>
      <pc:sldChg chg="modSp">
        <pc:chgData name="Keng" userId="539ea334-cf73-458f-9e4b-83acb37fb6f5" providerId="ADAL" clId="{1F312830-EA43-4E7A-A6B4-A1DFAABB28A2}" dt="2022-10-29T02:55:38.523" v="806"/>
        <pc:sldMkLst>
          <pc:docMk/>
          <pc:sldMk cId="0" sldId="376"/>
        </pc:sldMkLst>
        <pc:spChg chg="mod">
          <ac:chgData name="Keng" userId="539ea334-cf73-458f-9e4b-83acb37fb6f5" providerId="ADAL" clId="{1F312830-EA43-4E7A-A6B4-A1DFAABB28A2}" dt="2022-10-29T02:55:38.523" v="806"/>
          <ac:spMkLst>
            <pc:docMk/>
            <pc:sldMk cId="0" sldId="376"/>
            <ac:spMk id="2" creationId="{00000000-0000-0000-0000-000000000000}"/>
          </ac:spMkLst>
        </pc:spChg>
        <pc:spChg chg="mod">
          <ac:chgData name="Keng" userId="539ea334-cf73-458f-9e4b-83acb37fb6f5" providerId="ADAL" clId="{1F312830-EA43-4E7A-A6B4-A1DFAABB28A2}" dt="2022-10-29T02:55:38.523" v="806"/>
          <ac:spMkLst>
            <pc:docMk/>
            <pc:sldMk cId="0" sldId="376"/>
            <ac:spMk id="3" creationId="{00000000-0000-0000-0000-000000000000}"/>
          </ac:spMkLst>
        </pc:spChg>
      </pc:sldChg>
      <pc:sldChg chg="modSp">
        <pc:chgData name="Keng" userId="539ea334-cf73-458f-9e4b-83acb37fb6f5" providerId="ADAL" clId="{1F312830-EA43-4E7A-A6B4-A1DFAABB28A2}" dt="2022-10-29T02:55:38.523" v="806"/>
        <pc:sldMkLst>
          <pc:docMk/>
          <pc:sldMk cId="0" sldId="377"/>
        </pc:sldMkLst>
        <pc:spChg chg="mod">
          <ac:chgData name="Keng" userId="539ea334-cf73-458f-9e4b-83acb37fb6f5" providerId="ADAL" clId="{1F312830-EA43-4E7A-A6B4-A1DFAABB28A2}" dt="2022-10-29T02:55:38.523" v="806"/>
          <ac:spMkLst>
            <pc:docMk/>
            <pc:sldMk cId="0" sldId="377"/>
            <ac:spMk id="2" creationId="{00000000-0000-0000-0000-000000000000}"/>
          </ac:spMkLst>
        </pc:spChg>
      </pc:sldChg>
      <pc:sldChg chg="modSp">
        <pc:chgData name="Keng" userId="539ea334-cf73-458f-9e4b-83acb37fb6f5" providerId="ADAL" clId="{1F312830-EA43-4E7A-A6B4-A1DFAABB28A2}" dt="2022-10-29T02:55:38.523" v="806"/>
        <pc:sldMkLst>
          <pc:docMk/>
          <pc:sldMk cId="0" sldId="378"/>
        </pc:sldMkLst>
        <pc:spChg chg="mod">
          <ac:chgData name="Keng" userId="539ea334-cf73-458f-9e4b-83acb37fb6f5" providerId="ADAL" clId="{1F312830-EA43-4E7A-A6B4-A1DFAABB28A2}" dt="2022-10-29T02:55:38.523" v="806"/>
          <ac:spMkLst>
            <pc:docMk/>
            <pc:sldMk cId="0" sldId="378"/>
            <ac:spMk id="2" creationId="{00000000-0000-0000-0000-000000000000}"/>
          </ac:spMkLst>
        </pc:spChg>
        <pc:spChg chg="mod">
          <ac:chgData name="Keng" userId="539ea334-cf73-458f-9e4b-83acb37fb6f5" providerId="ADAL" clId="{1F312830-EA43-4E7A-A6B4-A1DFAABB28A2}" dt="2022-10-29T02:55:38.523" v="806"/>
          <ac:spMkLst>
            <pc:docMk/>
            <pc:sldMk cId="0" sldId="378"/>
            <ac:spMk id="3" creationId="{00000000-0000-0000-0000-000000000000}"/>
          </ac:spMkLst>
        </pc:spChg>
        <pc:spChg chg="mod">
          <ac:chgData name="Keng" userId="539ea334-cf73-458f-9e4b-83acb37fb6f5" providerId="ADAL" clId="{1F312830-EA43-4E7A-A6B4-A1DFAABB28A2}" dt="2022-10-29T02:55:38.523" v="806"/>
          <ac:spMkLst>
            <pc:docMk/>
            <pc:sldMk cId="0" sldId="378"/>
            <ac:spMk id="4" creationId="{00000000-0000-0000-0000-000000000000}"/>
          </ac:spMkLst>
        </pc:spChg>
        <pc:spChg chg="mod">
          <ac:chgData name="Keng" userId="539ea334-cf73-458f-9e4b-83acb37fb6f5" providerId="ADAL" clId="{1F312830-EA43-4E7A-A6B4-A1DFAABB28A2}" dt="2022-10-29T02:55:38.523" v="806"/>
          <ac:spMkLst>
            <pc:docMk/>
            <pc:sldMk cId="0" sldId="378"/>
            <ac:spMk id="5" creationId="{00000000-0000-0000-0000-000000000000}"/>
          </ac:spMkLst>
        </pc:spChg>
        <pc:spChg chg="mod">
          <ac:chgData name="Keng" userId="539ea334-cf73-458f-9e4b-83acb37fb6f5" providerId="ADAL" clId="{1F312830-EA43-4E7A-A6B4-A1DFAABB28A2}" dt="2022-10-29T02:55:38.523" v="806"/>
          <ac:spMkLst>
            <pc:docMk/>
            <pc:sldMk cId="0" sldId="378"/>
            <ac:spMk id="6" creationId="{00000000-0000-0000-0000-000000000000}"/>
          </ac:spMkLst>
        </pc:spChg>
        <pc:spChg chg="mod">
          <ac:chgData name="Keng" userId="539ea334-cf73-458f-9e4b-83acb37fb6f5" providerId="ADAL" clId="{1F312830-EA43-4E7A-A6B4-A1DFAABB28A2}" dt="2022-10-29T02:55:38.523" v="806"/>
          <ac:spMkLst>
            <pc:docMk/>
            <pc:sldMk cId="0" sldId="378"/>
            <ac:spMk id="7" creationId="{00000000-0000-0000-0000-000000000000}"/>
          </ac:spMkLst>
        </pc:spChg>
        <pc:spChg chg="mod">
          <ac:chgData name="Keng" userId="539ea334-cf73-458f-9e4b-83acb37fb6f5" providerId="ADAL" clId="{1F312830-EA43-4E7A-A6B4-A1DFAABB28A2}" dt="2022-10-29T02:55:38.523" v="806"/>
          <ac:spMkLst>
            <pc:docMk/>
            <pc:sldMk cId="0" sldId="378"/>
            <ac:spMk id="8" creationId="{00000000-0000-0000-0000-000000000000}"/>
          </ac:spMkLst>
        </pc:spChg>
      </pc:sldChg>
      <pc:sldChg chg="modSp">
        <pc:chgData name="Keng" userId="539ea334-cf73-458f-9e4b-83acb37fb6f5" providerId="ADAL" clId="{1F312830-EA43-4E7A-A6B4-A1DFAABB28A2}" dt="2022-10-29T02:55:38.523" v="806"/>
        <pc:sldMkLst>
          <pc:docMk/>
          <pc:sldMk cId="0" sldId="379"/>
        </pc:sldMkLst>
        <pc:spChg chg="mod">
          <ac:chgData name="Keng" userId="539ea334-cf73-458f-9e4b-83acb37fb6f5" providerId="ADAL" clId="{1F312830-EA43-4E7A-A6B4-A1DFAABB28A2}" dt="2022-10-29T02:55:38.523" v="806"/>
          <ac:spMkLst>
            <pc:docMk/>
            <pc:sldMk cId="0" sldId="379"/>
            <ac:spMk id="2" creationId="{00000000-0000-0000-0000-000000000000}"/>
          </ac:spMkLst>
        </pc:spChg>
        <pc:spChg chg="mod">
          <ac:chgData name="Keng" userId="539ea334-cf73-458f-9e4b-83acb37fb6f5" providerId="ADAL" clId="{1F312830-EA43-4E7A-A6B4-A1DFAABB28A2}" dt="2022-10-29T02:55:38.523" v="806"/>
          <ac:spMkLst>
            <pc:docMk/>
            <pc:sldMk cId="0" sldId="379"/>
            <ac:spMk id="3" creationId="{00000000-0000-0000-0000-000000000000}"/>
          </ac:spMkLst>
        </pc:spChg>
      </pc:sldChg>
      <pc:sldChg chg="modSp">
        <pc:chgData name="Keng" userId="539ea334-cf73-458f-9e4b-83acb37fb6f5" providerId="ADAL" clId="{1F312830-EA43-4E7A-A6B4-A1DFAABB28A2}" dt="2022-10-29T02:55:38.523" v="806"/>
        <pc:sldMkLst>
          <pc:docMk/>
          <pc:sldMk cId="0" sldId="380"/>
        </pc:sldMkLst>
        <pc:spChg chg="mod">
          <ac:chgData name="Keng" userId="539ea334-cf73-458f-9e4b-83acb37fb6f5" providerId="ADAL" clId="{1F312830-EA43-4E7A-A6B4-A1DFAABB28A2}" dt="2022-10-29T02:55:38.523" v="806"/>
          <ac:spMkLst>
            <pc:docMk/>
            <pc:sldMk cId="0" sldId="380"/>
            <ac:spMk id="2" creationId="{00000000-0000-0000-0000-000000000000}"/>
          </ac:spMkLst>
        </pc:spChg>
        <pc:spChg chg="mod">
          <ac:chgData name="Keng" userId="539ea334-cf73-458f-9e4b-83acb37fb6f5" providerId="ADAL" clId="{1F312830-EA43-4E7A-A6B4-A1DFAABB28A2}" dt="2022-10-29T02:55:38.523" v="806"/>
          <ac:spMkLst>
            <pc:docMk/>
            <pc:sldMk cId="0" sldId="380"/>
            <ac:spMk id="3" creationId="{00000000-0000-0000-0000-000000000000}"/>
          </ac:spMkLst>
        </pc:spChg>
        <pc:spChg chg="mod">
          <ac:chgData name="Keng" userId="539ea334-cf73-458f-9e4b-83acb37fb6f5" providerId="ADAL" clId="{1F312830-EA43-4E7A-A6B4-A1DFAABB28A2}" dt="2022-10-29T02:55:38.523" v="806"/>
          <ac:spMkLst>
            <pc:docMk/>
            <pc:sldMk cId="0" sldId="380"/>
            <ac:spMk id="4" creationId="{00000000-0000-0000-0000-000000000000}"/>
          </ac:spMkLst>
        </pc:spChg>
        <pc:spChg chg="mod">
          <ac:chgData name="Keng" userId="539ea334-cf73-458f-9e4b-83acb37fb6f5" providerId="ADAL" clId="{1F312830-EA43-4E7A-A6B4-A1DFAABB28A2}" dt="2022-10-29T02:55:38.523" v="806"/>
          <ac:spMkLst>
            <pc:docMk/>
            <pc:sldMk cId="0" sldId="380"/>
            <ac:spMk id="5" creationId="{00000000-0000-0000-0000-000000000000}"/>
          </ac:spMkLst>
        </pc:spChg>
        <pc:spChg chg="mod">
          <ac:chgData name="Keng" userId="539ea334-cf73-458f-9e4b-83acb37fb6f5" providerId="ADAL" clId="{1F312830-EA43-4E7A-A6B4-A1DFAABB28A2}" dt="2022-10-29T02:55:38.523" v="806"/>
          <ac:spMkLst>
            <pc:docMk/>
            <pc:sldMk cId="0" sldId="380"/>
            <ac:spMk id="6" creationId="{00000000-0000-0000-0000-000000000000}"/>
          </ac:spMkLst>
        </pc:spChg>
        <pc:spChg chg="mod">
          <ac:chgData name="Keng" userId="539ea334-cf73-458f-9e4b-83acb37fb6f5" providerId="ADAL" clId="{1F312830-EA43-4E7A-A6B4-A1DFAABB28A2}" dt="2022-10-29T02:55:38.523" v="806"/>
          <ac:spMkLst>
            <pc:docMk/>
            <pc:sldMk cId="0" sldId="380"/>
            <ac:spMk id="7" creationId="{00000000-0000-0000-0000-000000000000}"/>
          </ac:spMkLst>
        </pc:spChg>
        <pc:spChg chg="mod">
          <ac:chgData name="Keng" userId="539ea334-cf73-458f-9e4b-83acb37fb6f5" providerId="ADAL" clId="{1F312830-EA43-4E7A-A6B4-A1DFAABB28A2}" dt="2022-10-29T02:55:38.523" v="806"/>
          <ac:spMkLst>
            <pc:docMk/>
            <pc:sldMk cId="0" sldId="380"/>
            <ac:spMk id="8" creationId="{00000000-0000-0000-0000-000000000000}"/>
          </ac:spMkLst>
        </pc:spChg>
        <pc:spChg chg="mod">
          <ac:chgData name="Keng" userId="539ea334-cf73-458f-9e4b-83acb37fb6f5" providerId="ADAL" clId="{1F312830-EA43-4E7A-A6B4-A1DFAABB28A2}" dt="2022-10-29T02:55:38.523" v="806"/>
          <ac:spMkLst>
            <pc:docMk/>
            <pc:sldMk cId="0" sldId="380"/>
            <ac:spMk id="9" creationId="{00000000-0000-0000-0000-000000000000}"/>
          </ac:spMkLst>
        </pc:spChg>
      </pc:sldChg>
      <pc:sldChg chg="modSp">
        <pc:chgData name="Keng" userId="539ea334-cf73-458f-9e4b-83acb37fb6f5" providerId="ADAL" clId="{1F312830-EA43-4E7A-A6B4-A1DFAABB28A2}" dt="2022-10-29T02:55:38.523" v="806"/>
        <pc:sldMkLst>
          <pc:docMk/>
          <pc:sldMk cId="0" sldId="381"/>
        </pc:sldMkLst>
        <pc:spChg chg="mod">
          <ac:chgData name="Keng" userId="539ea334-cf73-458f-9e4b-83acb37fb6f5" providerId="ADAL" clId="{1F312830-EA43-4E7A-A6B4-A1DFAABB28A2}" dt="2022-10-29T02:55:38.523" v="806"/>
          <ac:spMkLst>
            <pc:docMk/>
            <pc:sldMk cId="0" sldId="381"/>
            <ac:spMk id="2" creationId="{00000000-0000-0000-0000-000000000000}"/>
          </ac:spMkLst>
        </pc:spChg>
        <pc:spChg chg="mod">
          <ac:chgData name="Keng" userId="539ea334-cf73-458f-9e4b-83acb37fb6f5" providerId="ADAL" clId="{1F312830-EA43-4E7A-A6B4-A1DFAABB28A2}" dt="2022-10-29T02:55:38.523" v="806"/>
          <ac:spMkLst>
            <pc:docMk/>
            <pc:sldMk cId="0" sldId="381"/>
            <ac:spMk id="3" creationId="{00000000-0000-0000-0000-000000000000}"/>
          </ac:spMkLst>
        </pc:spChg>
        <pc:spChg chg="mod">
          <ac:chgData name="Keng" userId="539ea334-cf73-458f-9e4b-83acb37fb6f5" providerId="ADAL" clId="{1F312830-EA43-4E7A-A6B4-A1DFAABB28A2}" dt="2022-10-29T02:55:38.523" v="806"/>
          <ac:spMkLst>
            <pc:docMk/>
            <pc:sldMk cId="0" sldId="381"/>
            <ac:spMk id="4" creationId="{00000000-0000-0000-0000-000000000000}"/>
          </ac:spMkLst>
        </pc:spChg>
        <pc:spChg chg="mod">
          <ac:chgData name="Keng" userId="539ea334-cf73-458f-9e4b-83acb37fb6f5" providerId="ADAL" clId="{1F312830-EA43-4E7A-A6B4-A1DFAABB28A2}" dt="2022-10-29T02:55:38.523" v="806"/>
          <ac:spMkLst>
            <pc:docMk/>
            <pc:sldMk cId="0" sldId="381"/>
            <ac:spMk id="5" creationId="{00000000-0000-0000-0000-000000000000}"/>
          </ac:spMkLst>
        </pc:spChg>
        <pc:spChg chg="mod">
          <ac:chgData name="Keng" userId="539ea334-cf73-458f-9e4b-83acb37fb6f5" providerId="ADAL" clId="{1F312830-EA43-4E7A-A6B4-A1DFAABB28A2}" dt="2022-10-29T02:55:38.523" v="806"/>
          <ac:spMkLst>
            <pc:docMk/>
            <pc:sldMk cId="0" sldId="381"/>
            <ac:spMk id="6" creationId="{00000000-0000-0000-0000-000000000000}"/>
          </ac:spMkLst>
        </pc:spChg>
      </pc:sldChg>
      <pc:sldChg chg="modSp">
        <pc:chgData name="Keng" userId="539ea334-cf73-458f-9e4b-83acb37fb6f5" providerId="ADAL" clId="{1F312830-EA43-4E7A-A6B4-A1DFAABB28A2}" dt="2022-10-29T02:55:38.523" v="806"/>
        <pc:sldMkLst>
          <pc:docMk/>
          <pc:sldMk cId="0" sldId="382"/>
        </pc:sldMkLst>
        <pc:spChg chg="mod">
          <ac:chgData name="Keng" userId="539ea334-cf73-458f-9e4b-83acb37fb6f5" providerId="ADAL" clId="{1F312830-EA43-4E7A-A6B4-A1DFAABB28A2}" dt="2022-10-29T02:55:38.523" v="806"/>
          <ac:spMkLst>
            <pc:docMk/>
            <pc:sldMk cId="0" sldId="382"/>
            <ac:spMk id="2" creationId="{00000000-0000-0000-0000-000000000000}"/>
          </ac:spMkLst>
        </pc:spChg>
        <pc:spChg chg="mod">
          <ac:chgData name="Keng" userId="539ea334-cf73-458f-9e4b-83acb37fb6f5" providerId="ADAL" clId="{1F312830-EA43-4E7A-A6B4-A1DFAABB28A2}" dt="2022-10-29T02:55:38.523" v="806"/>
          <ac:spMkLst>
            <pc:docMk/>
            <pc:sldMk cId="0" sldId="382"/>
            <ac:spMk id="3" creationId="{00000000-0000-0000-0000-000000000000}"/>
          </ac:spMkLst>
        </pc:spChg>
        <pc:spChg chg="mod">
          <ac:chgData name="Keng" userId="539ea334-cf73-458f-9e4b-83acb37fb6f5" providerId="ADAL" clId="{1F312830-EA43-4E7A-A6B4-A1DFAABB28A2}" dt="2022-10-29T02:55:38.523" v="806"/>
          <ac:spMkLst>
            <pc:docMk/>
            <pc:sldMk cId="0" sldId="382"/>
            <ac:spMk id="4" creationId="{00000000-0000-0000-0000-000000000000}"/>
          </ac:spMkLst>
        </pc:spChg>
      </pc:sldChg>
      <pc:sldChg chg="modSp">
        <pc:chgData name="Keng" userId="539ea334-cf73-458f-9e4b-83acb37fb6f5" providerId="ADAL" clId="{1F312830-EA43-4E7A-A6B4-A1DFAABB28A2}" dt="2022-10-29T02:55:38.523" v="806"/>
        <pc:sldMkLst>
          <pc:docMk/>
          <pc:sldMk cId="0" sldId="383"/>
        </pc:sldMkLst>
        <pc:spChg chg="mod">
          <ac:chgData name="Keng" userId="539ea334-cf73-458f-9e4b-83acb37fb6f5" providerId="ADAL" clId="{1F312830-EA43-4E7A-A6B4-A1DFAABB28A2}" dt="2022-10-29T02:55:38.523" v="806"/>
          <ac:spMkLst>
            <pc:docMk/>
            <pc:sldMk cId="0" sldId="383"/>
            <ac:spMk id="2" creationId="{00000000-0000-0000-0000-000000000000}"/>
          </ac:spMkLst>
        </pc:spChg>
        <pc:spChg chg="mod">
          <ac:chgData name="Keng" userId="539ea334-cf73-458f-9e4b-83acb37fb6f5" providerId="ADAL" clId="{1F312830-EA43-4E7A-A6B4-A1DFAABB28A2}" dt="2022-10-29T02:55:38.523" v="806"/>
          <ac:spMkLst>
            <pc:docMk/>
            <pc:sldMk cId="0" sldId="383"/>
            <ac:spMk id="3" creationId="{00000000-0000-0000-0000-000000000000}"/>
          </ac:spMkLst>
        </pc:spChg>
      </pc:sldChg>
      <pc:sldChg chg="modSp mod">
        <pc:chgData name="Keng" userId="539ea334-cf73-458f-9e4b-83acb37fb6f5" providerId="ADAL" clId="{1F312830-EA43-4E7A-A6B4-A1DFAABB28A2}" dt="2022-10-29T06:59:58.203" v="1831" actId="255"/>
        <pc:sldMkLst>
          <pc:docMk/>
          <pc:sldMk cId="0" sldId="384"/>
        </pc:sldMkLst>
        <pc:spChg chg="mod">
          <ac:chgData name="Keng" userId="539ea334-cf73-458f-9e4b-83acb37fb6f5" providerId="ADAL" clId="{1F312830-EA43-4E7A-A6B4-A1DFAABB28A2}" dt="2022-10-29T06:59:08.244" v="1822" actId="1076"/>
          <ac:spMkLst>
            <pc:docMk/>
            <pc:sldMk cId="0" sldId="384"/>
            <ac:spMk id="2" creationId="{00000000-0000-0000-0000-000000000000}"/>
          </ac:spMkLst>
        </pc:spChg>
        <pc:spChg chg="mod">
          <ac:chgData name="Keng" userId="539ea334-cf73-458f-9e4b-83acb37fb6f5" providerId="ADAL" clId="{1F312830-EA43-4E7A-A6B4-A1DFAABB28A2}" dt="2022-10-29T02:55:38.523" v="806"/>
          <ac:spMkLst>
            <pc:docMk/>
            <pc:sldMk cId="0" sldId="384"/>
            <ac:spMk id="3" creationId="{00000000-0000-0000-0000-000000000000}"/>
          </ac:spMkLst>
        </pc:spChg>
        <pc:spChg chg="mod">
          <ac:chgData name="Keng" userId="539ea334-cf73-458f-9e4b-83acb37fb6f5" providerId="ADAL" clId="{1F312830-EA43-4E7A-A6B4-A1DFAABB28A2}" dt="2022-10-29T06:59:38.337" v="1828" actId="1076"/>
          <ac:spMkLst>
            <pc:docMk/>
            <pc:sldMk cId="0" sldId="384"/>
            <ac:spMk id="4" creationId="{00000000-0000-0000-0000-000000000000}"/>
          </ac:spMkLst>
        </pc:spChg>
        <pc:spChg chg="mod">
          <ac:chgData name="Keng" userId="539ea334-cf73-458f-9e4b-83acb37fb6f5" providerId="ADAL" clId="{1F312830-EA43-4E7A-A6B4-A1DFAABB28A2}" dt="2022-10-29T06:59:58.203" v="1831" actId="255"/>
          <ac:spMkLst>
            <pc:docMk/>
            <pc:sldMk cId="0" sldId="384"/>
            <ac:spMk id="5" creationId="{00000000-0000-0000-0000-000000000000}"/>
          </ac:spMkLst>
        </pc:spChg>
      </pc:sldChg>
      <pc:sldChg chg="delSp modSp mod">
        <pc:chgData name="Keng" userId="539ea334-cf73-458f-9e4b-83acb37fb6f5" providerId="ADAL" clId="{1F312830-EA43-4E7A-A6B4-A1DFAABB28A2}" dt="2022-10-29T06:58:22.105" v="1816" actId="14100"/>
        <pc:sldMkLst>
          <pc:docMk/>
          <pc:sldMk cId="0" sldId="385"/>
        </pc:sldMkLst>
        <pc:spChg chg="mod">
          <ac:chgData name="Keng" userId="539ea334-cf73-458f-9e4b-83acb37fb6f5" providerId="ADAL" clId="{1F312830-EA43-4E7A-A6B4-A1DFAABB28A2}" dt="2022-10-29T06:56:12.428" v="1799" actId="2711"/>
          <ac:spMkLst>
            <pc:docMk/>
            <pc:sldMk cId="0" sldId="385"/>
            <ac:spMk id="2" creationId="{00000000-0000-0000-0000-000000000000}"/>
          </ac:spMkLst>
        </pc:spChg>
        <pc:spChg chg="mod">
          <ac:chgData name="Keng" userId="539ea334-cf73-458f-9e4b-83acb37fb6f5" providerId="ADAL" clId="{1F312830-EA43-4E7A-A6B4-A1DFAABB28A2}" dt="2022-10-29T06:57:13.961" v="1806" actId="1076"/>
          <ac:spMkLst>
            <pc:docMk/>
            <pc:sldMk cId="0" sldId="385"/>
            <ac:spMk id="3" creationId="{00000000-0000-0000-0000-000000000000}"/>
          </ac:spMkLst>
        </pc:spChg>
        <pc:spChg chg="mod">
          <ac:chgData name="Keng" userId="539ea334-cf73-458f-9e4b-83acb37fb6f5" providerId="ADAL" clId="{1F312830-EA43-4E7A-A6B4-A1DFAABB28A2}" dt="2022-10-29T06:57:13.961" v="1806" actId="1076"/>
          <ac:spMkLst>
            <pc:docMk/>
            <pc:sldMk cId="0" sldId="385"/>
            <ac:spMk id="4" creationId="{00000000-0000-0000-0000-000000000000}"/>
          </ac:spMkLst>
        </pc:spChg>
        <pc:spChg chg="del mod">
          <ac:chgData name="Keng" userId="539ea334-cf73-458f-9e4b-83acb37fb6f5" providerId="ADAL" clId="{1F312830-EA43-4E7A-A6B4-A1DFAABB28A2}" dt="2022-10-29T06:56:15.542" v="1800" actId="478"/>
          <ac:spMkLst>
            <pc:docMk/>
            <pc:sldMk cId="0" sldId="385"/>
            <ac:spMk id="6" creationId="{00000000-0000-0000-0000-000000000000}"/>
          </ac:spMkLst>
        </pc:spChg>
        <pc:spChg chg="mod">
          <ac:chgData name="Keng" userId="539ea334-cf73-458f-9e4b-83acb37fb6f5" providerId="ADAL" clId="{1F312830-EA43-4E7A-A6B4-A1DFAABB28A2}" dt="2022-10-29T06:57:59.745" v="1813" actId="14100"/>
          <ac:spMkLst>
            <pc:docMk/>
            <pc:sldMk cId="0" sldId="385"/>
            <ac:spMk id="7" creationId="{00000000-0000-0000-0000-000000000000}"/>
          </ac:spMkLst>
        </pc:spChg>
        <pc:spChg chg="mod">
          <ac:chgData name="Keng" userId="539ea334-cf73-458f-9e4b-83acb37fb6f5" providerId="ADAL" clId="{1F312830-EA43-4E7A-A6B4-A1DFAABB28A2}" dt="2022-10-29T06:58:04.217" v="1814" actId="14100"/>
          <ac:spMkLst>
            <pc:docMk/>
            <pc:sldMk cId="0" sldId="385"/>
            <ac:spMk id="8" creationId="{00000000-0000-0000-0000-000000000000}"/>
          </ac:spMkLst>
        </pc:spChg>
        <pc:spChg chg="mod">
          <ac:chgData name="Keng" userId="539ea334-cf73-458f-9e4b-83acb37fb6f5" providerId="ADAL" clId="{1F312830-EA43-4E7A-A6B4-A1DFAABB28A2}" dt="2022-10-29T06:57:49.590" v="1812" actId="14100"/>
          <ac:spMkLst>
            <pc:docMk/>
            <pc:sldMk cId="0" sldId="385"/>
            <ac:spMk id="9" creationId="{00000000-0000-0000-0000-000000000000}"/>
          </ac:spMkLst>
        </pc:spChg>
        <pc:spChg chg="mod">
          <ac:chgData name="Keng" userId="539ea334-cf73-458f-9e4b-83acb37fb6f5" providerId="ADAL" clId="{1F312830-EA43-4E7A-A6B4-A1DFAABB28A2}" dt="2022-10-29T06:57:36.713" v="1809" actId="14100"/>
          <ac:spMkLst>
            <pc:docMk/>
            <pc:sldMk cId="0" sldId="385"/>
            <ac:spMk id="10" creationId="{00000000-0000-0000-0000-000000000000}"/>
          </ac:spMkLst>
        </pc:spChg>
        <pc:spChg chg="mod">
          <ac:chgData name="Keng" userId="539ea334-cf73-458f-9e4b-83acb37fb6f5" providerId="ADAL" clId="{1F312830-EA43-4E7A-A6B4-A1DFAABB28A2}" dt="2022-10-29T06:58:22.105" v="1816" actId="14100"/>
          <ac:spMkLst>
            <pc:docMk/>
            <pc:sldMk cId="0" sldId="385"/>
            <ac:spMk id="11" creationId="{00000000-0000-0000-0000-000000000000}"/>
          </ac:spMkLst>
        </pc:spChg>
        <pc:spChg chg="mod">
          <ac:chgData name="Keng" userId="539ea334-cf73-458f-9e4b-83acb37fb6f5" providerId="ADAL" clId="{1F312830-EA43-4E7A-A6B4-A1DFAABB28A2}" dt="2022-10-29T06:58:16.665" v="1815" actId="14100"/>
          <ac:spMkLst>
            <pc:docMk/>
            <pc:sldMk cId="0" sldId="385"/>
            <ac:spMk id="12" creationId="{00000000-0000-0000-0000-000000000000}"/>
          </ac:spMkLst>
        </pc:spChg>
      </pc:sldChg>
      <pc:sldChg chg="modSp mod">
        <pc:chgData name="Keng" userId="539ea334-cf73-458f-9e4b-83acb37fb6f5" providerId="ADAL" clId="{1F312830-EA43-4E7A-A6B4-A1DFAABB28A2}" dt="2022-10-29T06:55:51.538" v="1798" actId="1076"/>
        <pc:sldMkLst>
          <pc:docMk/>
          <pc:sldMk cId="0" sldId="386"/>
        </pc:sldMkLst>
        <pc:spChg chg="mod">
          <ac:chgData name="Keng" userId="539ea334-cf73-458f-9e4b-83acb37fb6f5" providerId="ADAL" clId="{1F312830-EA43-4E7A-A6B4-A1DFAABB28A2}" dt="2022-10-29T06:55:08.351" v="1791" actId="1076"/>
          <ac:spMkLst>
            <pc:docMk/>
            <pc:sldMk cId="0" sldId="386"/>
            <ac:spMk id="2" creationId="{00000000-0000-0000-0000-000000000000}"/>
          </ac:spMkLst>
        </pc:spChg>
        <pc:spChg chg="mod">
          <ac:chgData name="Keng" userId="539ea334-cf73-458f-9e4b-83acb37fb6f5" providerId="ADAL" clId="{1F312830-EA43-4E7A-A6B4-A1DFAABB28A2}" dt="2022-10-29T06:55:40.253" v="1796" actId="1076"/>
          <ac:spMkLst>
            <pc:docMk/>
            <pc:sldMk cId="0" sldId="386"/>
            <ac:spMk id="3" creationId="{00000000-0000-0000-0000-000000000000}"/>
          </ac:spMkLst>
        </pc:spChg>
        <pc:spChg chg="mod">
          <ac:chgData name="Keng" userId="539ea334-cf73-458f-9e4b-83acb37fb6f5" providerId="ADAL" clId="{1F312830-EA43-4E7A-A6B4-A1DFAABB28A2}" dt="2022-10-29T06:55:51.538" v="1798" actId="1076"/>
          <ac:spMkLst>
            <pc:docMk/>
            <pc:sldMk cId="0" sldId="386"/>
            <ac:spMk id="4" creationId="{00000000-0000-0000-0000-000000000000}"/>
          </ac:spMkLst>
        </pc:spChg>
        <pc:spChg chg="mod">
          <ac:chgData name="Keng" userId="539ea334-cf73-458f-9e4b-83acb37fb6f5" providerId="ADAL" clId="{1F312830-EA43-4E7A-A6B4-A1DFAABB28A2}" dt="2022-10-29T06:55:47.637" v="1797" actId="1076"/>
          <ac:spMkLst>
            <pc:docMk/>
            <pc:sldMk cId="0" sldId="386"/>
            <ac:spMk id="5" creationId="{00000000-0000-0000-0000-000000000000}"/>
          </ac:spMkLst>
        </pc:spChg>
      </pc:sldChg>
      <pc:sldChg chg="modSp">
        <pc:chgData name="Keng" userId="539ea334-cf73-458f-9e4b-83acb37fb6f5" providerId="ADAL" clId="{1F312830-EA43-4E7A-A6B4-A1DFAABB28A2}" dt="2022-10-29T02:55:38.523" v="806"/>
        <pc:sldMkLst>
          <pc:docMk/>
          <pc:sldMk cId="0" sldId="387"/>
        </pc:sldMkLst>
        <pc:spChg chg="mod">
          <ac:chgData name="Keng" userId="539ea334-cf73-458f-9e4b-83acb37fb6f5" providerId="ADAL" clId="{1F312830-EA43-4E7A-A6B4-A1DFAABB28A2}" dt="2022-10-29T02:55:38.523" v="806"/>
          <ac:spMkLst>
            <pc:docMk/>
            <pc:sldMk cId="0" sldId="387"/>
            <ac:spMk id="2" creationId="{00000000-0000-0000-0000-000000000000}"/>
          </ac:spMkLst>
        </pc:spChg>
        <pc:spChg chg="mod">
          <ac:chgData name="Keng" userId="539ea334-cf73-458f-9e4b-83acb37fb6f5" providerId="ADAL" clId="{1F312830-EA43-4E7A-A6B4-A1DFAABB28A2}" dt="2022-10-29T02:55:38.523" v="806"/>
          <ac:spMkLst>
            <pc:docMk/>
            <pc:sldMk cId="0" sldId="387"/>
            <ac:spMk id="3" creationId="{00000000-0000-0000-0000-000000000000}"/>
          </ac:spMkLst>
        </pc:spChg>
      </pc:sldChg>
      <pc:sldChg chg="modSp mod">
        <pc:chgData name="Keng" userId="539ea334-cf73-458f-9e4b-83acb37fb6f5" providerId="ADAL" clId="{1F312830-EA43-4E7A-A6B4-A1DFAABB28A2}" dt="2022-10-29T06:53:28.378" v="1778" actId="6549"/>
        <pc:sldMkLst>
          <pc:docMk/>
          <pc:sldMk cId="0" sldId="388"/>
        </pc:sldMkLst>
        <pc:spChg chg="mod">
          <ac:chgData name="Keng" userId="539ea334-cf73-458f-9e4b-83acb37fb6f5" providerId="ADAL" clId="{1F312830-EA43-4E7A-A6B4-A1DFAABB28A2}" dt="2022-10-29T06:52:53.445" v="1775" actId="1076"/>
          <ac:spMkLst>
            <pc:docMk/>
            <pc:sldMk cId="0" sldId="388"/>
            <ac:spMk id="2" creationId="{00000000-0000-0000-0000-000000000000}"/>
          </ac:spMkLst>
        </pc:spChg>
        <pc:spChg chg="mod">
          <ac:chgData name="Keng" userId="539ea334-cf73-458f-9e4b-83acb37fb6f5" providerId="ADAL" clId="{1F312830-EA43-4E7A-A6B4-A1DFAABB28A2}" dt="2022-10-29T06:53:28.378" v="1778" actId="6549"/>
          <ac:spMkLst>
            <pc:docMk/>
            <pc:sldMk cId="0" sldId="388"/>
            <ac:spMk id="3" creationId="{00000000-0000-0000-0000-000000000000}"/>
          </ac:spMkLst>
        </pc:spChg>
      </pc:sldChg>
      <pc:sldChg chg="modSp mod">
        <pc:chgData name="Keng" userId="539ea334-cf73-458f-9e4b-83acb37fb6f5" providerId="ADAL" clId="{1F312830-EA43-4E7A-A6B4-A1DFAABB28A2}" dt="2022-10-29T06:54:32.116" v="1786" actId="6549"/>
        <pc:sldMkLst>
          <pc:docMk/>
          <pc:sldMk cId="0" sldId="389"/>
        </pc:sldMkLst>
        <pc:spChg chg="mod">
          <ac:chgData name="Keng" userId="539ea334-cf73-458f-9e4b-83acb37fb6f5" providerId="ADAL" clId="{1F312830-EA43-4E7A-A6B4-A1DFAABB28A2}" dt="2022-10-29T06:54:11.301" v="1783" actId="1076"/>
          <ac:spMkLst>
            <pc:docMk/>
            <pc:sldMk cId="0" sldId="389"/>
            <ac:spMk id="3" creationId="{00000000-0000-0000-0000-000000000000}"/>
          </ac:spMkLst>
        </pc:spChg>
        <pc:spChg chg="mod">
          <ac:chgData name="Keng" userId="539ea334-cf73-458f-9e4b-83acb37fb6f5" providerId="ADAL" clId="{1F312830-EA43-4E7A-A6B4-A1DFAABB28A2}" dt="2022-10-29T06:54:32.116" v="1786" actId="6549"/>
          <ac:spMkLst>
            <pc:docMk/>
            <pc:sldMk cId="0" sldId="389"/>
            <ac:spMk id="4" creationId="{00000000-0000-0000-0000-000000000000}"/>
          </ac:spMkLst>
        </pc:spChg>
        <pc:spChg chg="mod">
          <ac:chgData name="Keng" userId="539ea334-cf73-458f-9e4b-83acb37fb6f5" providerId="ADAL" clId="{1F312830-EA43-4E7A-A6B4-A1DFAABB28A2}" dt="2022-10-29T02:55:38.523" v="806"/>
          <ac:spMkLst>
            <pc:docMk/>
            <pc:sldMk cId="0" sldId="389"/>
            <ac:spMk id="5" creationId="{00000000-0000-0000-0000-000000000000}"/>
          </ac:spMkLst>
        </pc:spChg>
      </pc:sldChg>
      <pc:sldChg chg="addSp delSp modSp mod">
        <pc:chgData name="Keng" userId="539ea334-cf73-458f-9e4b-83acb37fb6f5" providerId="ADAL" clId="{1F312830-EA43-4E7A-A6B4-A1DFAABB28A2}" dt="2022-10-29T06:52:04.007" v="1771" actId="2711"/>
        <pc:sldMkLst>
          <pc:docMk/>
          <pc:sldMk cId="0" sldId="390"/>
        </pc:sldMkLst>
        <pc:spChg chg="mod">
          <ac:chgData name="Keng" userId="539ea334-cf73-458f-9e4b-83acb37fb6f5" providerId="ADAL" clId="{1F312830-EA43-4E7A-A6B4-A1DFAABB28A2}" dt="2022-10-29T06:52:04.007" v="1771" actId="2711"/>
          <ac:spMkLst>
            <pc:docMk/>
            <pc:sldMk cId="0" sldId="390"/>
            <ac:spMk id="2" creationId="{00000000-0000-0000-0000-000000000000}"/>
          </ac:spMkLst>
        </pc:spChg>
        <pc:spChg chg="del mod">
          <ac:chgData name="Keng" userId="539ea334-cf73-458f-9e4b-83acb37fb6f5" providerId="ADAL" clId="{1F312830-EA43-4E7A-A6B4-A1DFAABB28A2}" dt="2022-10-29T06:45:00.731" v="1766" actId="478"/>
          <ac:spMkLst>
            <pc:docMk/>
            <pc:sldMk cId="0" sldId="390"/>
            <ac:spMk id="3" creationId="{00000000-0000-0000-0000-000000000000}"/>
          </ac:spMkLst>
        </pc:spChg>
        <pc:spChg chg="mod">
          <ac:chgData name="Keng" userId="539ea334-cf73-458f-9e4b-83acb37fb6f5" providerId="ADAL" clId="{1F312830-EA43-4E7A-A6B4-A1DFAABB28A2}" dt="2022-10-29T02:55:38.523" v="806"/>
          <ac:spMkLst>
            <pc:docMk/>
            <pc:sldMk cId="0" sldId="390"/>
            <ac:spMk id="4" creationId="{00000000-0000-0000-0000-000000000000}"/>
          </ac:spMkLst>
        </pc:spChg>
        <pc:picChg chg="add mod">
          <ac:chgData name="Keng" userId="539ea334-cf73-458f-9e4b-83acb37fb6f5" providerId="ADAL" clId="{1F312830-EA43-4E7A-A6B4-A1DFAABB28A2}" dt="2022-10-29T06:51:51.517" v="1770" actId="14100"/>
          <ac:picMkLst>
            <pc:docMk/>
            <pc:sldMk cId="0" sldId="390"/>
            <ac:picMk id="6" creationId="{C4A43339-129C-DD02-D38A-25819BE90961}"/>
          </ac:picMkLst>
        </pc:picChg>
      </pc:sldChg>
      <pc:sldChg chg="modSp">
        <pc:chgData name="Keng" userId="539ea334-cf73-458f-9e4b-83acb37fb6f5" providerId="ADAL" clId="{1F312830-EA43-4E7A-A6B4-A1DFAABB28A2}" dt="2022-10-29T02:55:38.523" v="806"/>
        <pc:sldMkLst>
          <pc:docMk/>
          <pc:sldMk cId="0" sldId="391"/>
        </pc:sldMkLst>
        <pc:spChg chg="mod">
          <ac:chgData name="Keng" userId="539ea334-cf73-458f-9e4b-83acb37fb6f5" providerId="ADAL" clId="{1F312830-EA43-4E7A-A6B4-A1DFAABB28A2}" dt="2022-10-29T02:55:38.523" v="806"/>
          <ac:spMkLst>
            <pc:docMk/>
            <pc:sldMk cId="0" sldId="391"/>
            <ac:spMk id="2" creationId="{00000000-0000-0000-0000-000000000000}"/>
          </ac:spMkLst>
        </pc:spChg>
        <pc:spChg chg="mod">
          <ac:chgData name="Keng" userId="539ea334-cf73-458f-9e4b-83acb37fb6f5" providerId="ADAL" clId="{1F312830-EA43-4E7A-A6B4-A1DFAABB28A2}" dt="2022-10-29T02:55:38.523" v="806"/>
          <ac:spMkLst>
            <pc:docMk/>
            <pc:sldMk cId="0" sldId="391"/>
            <ac:spMk id="3" creationId="{00000000-0000-0000-0000-000000000000}"/>
          </ac:spMkLst>
        </pc:spChg>
      </pc:sldChg>
      <pc:sldChg chg="modSp">
        <pc:chgData name="Keng" userId="539ea334-cf73-458f-9e4b-83acb37fb6f5" providerId="ADAL" clId="{1F312830-EA43-4E7A-A6B4-A1DFAABB28A2}" dt="2022-10-29T02:55:38.523" v="806"/>
        <pc:sldMkLst>
          <pc:docMk/>
          <pc:sldMk cId="0" sldId="392"/>
        </pc:sldMkLst>
        <pc:spChg chg="mod">
          <ac:chgData name="Keng" userId="539ea334-cf73-458f-9e4b-83acb37fb6f5" providerId="ADAL" clId="{1F312830-EA43-4E7A-A6B4-A1DFAABB28A2}" dt="2022-10-29T02:55:38.523" v="806"/>
          <ac:spMkLst>
            <pc:docMk/>
            <pc:sldMk cId="0" sldId="392"/>
            <ac:spMk id="2" creationId="{00000000-0000-0000-0000-000000000000}"/>
          </ac:spMkLst>
        </pc:spChg>
        <pc:spChg chg="mod">
          <ac:chgData name="Keng" userId="539ea334-cf73-458f-9e4b-83acb37fb6f5" providerId="ADAL" clId="{1F312830-EA43-4E7A-A6B4-A1DFAABB28A2}" dt="2022-10-29T02:55:38.523" v="806"/>
          <ac:spMkLst>
            <pc:docMk/>
            <pc:sldMk cId="0" sldId="392"/>
            <ac:spMk id="3" creationId="{00000000-0000-0000-0000-000000000000}"/>
          </ac:spMkLst>
        </pc:spChg>
      </pc:sldChg>
      <pc:sldChg chg="modSp">
        <pc:chgData name="Keng" userId="539ea334-cf73-458f-9e4b-83acb37fb6f5" providerId="ADAL" clId="{1F312830-EA43-4E7A-A6B4-A1DFAABB28A2}" dt="2022-10-29T02:55:38.523" v="806"/>
        <pc:sldMkLst>
          <pc:docMk/>
          <pc:sldMk cId="0" sldId="393"/>
        </pc:sldMkLst>
        <pc:spChg chg="mod">
          <ac:chgData name="Keng" userId="539ea334-cf73-458f-9e4b-83acb37fb6f5" providerId="ADAL" clId="{1F312830-EA43-4E7A-A6B4-A1DFAABB28A2}" dt="2022-10-29T02:55:38.523" v="806"/>
          <ac:spMkLst>
            <pc:docMk/>
            <pc:sldMk cId="0" sldId="393"/>
            <ac:spMk id="2" creationId="{00000000-0000-0000-0000-000000000000}"/>
          </ac:spMkLst>
        </pc:spChg>
      </pc:sldChg>
      <pc:sldChg chg="modSp">
        <pc:chgData name="Keng" userId="539ea334-cf73-458f-9e4b-83acb37fb6f5" providerId="ADAL" clId="{1F312830-EA43-4E7A-A6B4-A1DFAABB28A2}" dt="2022-10-29T02:55:38.523" v="806"/>
        <pc:sldMkLst>
          <pc:docMk/>
          <pc:sldMk cId="0" sldId="394"/>
        </pc:sldMkLst>
        <pc:spChg chg="mod">
          <ac:chgData name="Keng" userId="539ea334-cf73-458f-9e4b-83acb37fb6f5" providerId="ADAL" clId="{1F312830-EA43-4E7A-A6B4-A1DFAABB28A2}" dt="2022-10-29T02:55:38.523" v="806"/>
          <ac:spMkLst>
            <pc:docMk/>
            <pc:sldMk cId="0" sldId="394"/>
            <ac:spMk id="2" creationId="{00000000-0000-0000-0000-000000000000}"/>
          </ac:spMkLst>
        </pc:spChg>
        <pc:spChg chg="mod">
          <ac:chgData name="Keng" userId="539ea334-cf73-458f-9e4b-83acb37fb6f5" providerId="ADAL" clId="{1F312830-EA43-4E7A-A6B4-A1DFAABB28A2}" dt="2022-10-29T02:55:38.523" v="806"/>
          <ac:spMkLst>
            <pc:docMk/>
            <pc:sldMk cId="0" sldId="394"/>
            <ac:spMk id="3" creationId="{00000000-0000-0000-0000-000000000000}"/>
          </ac:spMkLst>
        </pc:spChg>
      </pc:sldChg>
      <pc:sldChg chg="modSp">
        <pc:chgData name="Keng" userId="539ea334-cf73-458f-9e4b-83acb37fb6f5" providerId="ADAL" clId="{1F312830-EA43-4E7A-A6B4-A1DFAABB28A2}" dt="2022-10-29T02:55:38.523" v="806"/>
        <pc:sldMkLst>
          <pc:docMk/>
          <pc:sldMk cId="0" sldId="395"/>
        </pc:sldMkLst>
        <pc:spChg chg="mod">
          <ac:chgData name="Keng" userId="539ea334-cf73-458f-9e4b-83acb37fb6f5" providerId="ADAL" clId="{1F312830-EA43-4E7A-A6B4-A1DFAABB28A2}" dt="2022-10-29T02:55:38.523" v="806"/>
          <ac:spMkLst>
            <pc:docMk/>
            <pc:sldMk cId="0" sldId="395"/>
            <ac:spMk id="2" creationId="{00000000-0000-0000-0000-000000000000}"/>
          </ac:spMkLst>
        </pc:spChg>
        <pc:spChg chg="mod">
          <ac:chgData name="Keng" userId="539ea334-cf73-458f-9e4b-83acb37fb6f5" providerId="ADAL" clId="{1F312830-EA43-4E7A-A6B4-A1DFAABB28A2}" dt="2022-10-29T02:55:38.523" v="806"/>
          <ac:spMkLst>
            <pc:docMk/>
            <pc:sldMk cId="0" sldId="395"/>
            <ac:spMk id="3" creationId="{00000000-0000-0000-0000-000000000000}"/>
          </ac:spMkLst>
        </pc:spChg>
      </pc:sldChg>
      <pc:sldChg chg="modSp">
        <pc:chgData name="Keng" userId="539ea334-cf73-458f-9e4b-83acb37fb6f5" providerId="ADAL" clId="{1F312830-EA43-4E7A-A6B4-A1DFAABB28A2}" dt="2022-10-29T02:55:38.523" v="806"/>
        <pc:sldMkLst>
          <pc:docMk/>
          <pc:sldMk cId="0" sldId="396"/>
        </pc:sldMkLst>
        <pc:spChg chg="mod">
          <ac:chgData name="Keng" userId="539ea334-cf73-458f-9e4b-83acb37fb6f5" providerId="ADAL" clId="{1F312830-EA43-4E7A-A6B4-A1DFAABB28A2}" dt="2022-10-29T02:55:38.523" v="806"/>
          <ac:spMkLst>
            <pc:docMk/>
            <pc:sldMk cId="0" sldId="396"/>
            <ac:spMk id="2" creationId="{00000000-0000-0000-0000-000000000000}"/>
          </ac:spMkLst>
        </pc:spChg>
        <pc:spChg chg="mod">
          <ac:chgData name="Keng" userId="539ea334-cf73-458f-9e4b-83acb37fb6f5" providerId="ADAL" clId="{1F312830-EA43-4E7A-A6B4-A1DFAABB28A2}" dt="2022-10-29T02:55:38.523" v="806"/>
          <ac:spMkLst>
            <pc:docMk/>
            <pc:sldMk cId="0" sldId="396"/>
            <ac:spMk id="3" creationId="{00000000-0000-0000-0000-000000000000}"/>
          </ac:spMkLst>
        </pc:spChg>
      </pc:sldChg>
      <pc:sldChg chg="modSp">
        <pc:chgData name="Keng" userId="539ea334-cf73-458f-9e4b-83acb37fb6f5" providerId="ADAL" clId="{1F312830-EA43-4E7A-A6B4-A1DFAABB28A2}" dt="2022-10-29T02:55:38.523" v="806"/>
        <pc:sldMkLst>
          <pc:docMk/>
          <pc:sldMk cId="0" sldId="397"/>
        </pc:sldMkLst>
        <pc:spChg chg="mod">
          <ac:chgData name="Keng" userId="539ea334-cf73-458f-9e4b-83acb37fb6f5" providerId="ADAL" clId="{1F312830-EA43-4E7A-A6B4-A1DFAABB28A2}" dt="2022-10-29T02:55:38.523" v="806"/>
          <ac:spMkLst>
            <pc:docMk/>
            <pc:sldMk cId="0" sldId="397"/>
            <ac:spMk id="3" creationId="{00000000-0000-0000-0000-000000000000}"/>
          </ac:spMkLst>
        </pc:spChg>
        <pc:spChg chg="mod">
          <ac:chgData name="Keng" userId="539ea334-cf73-458f-9e4b-83acb37fb6f5" providerId="ADAL" clId="{1F312830-EA43-4E7A-A6B4-A1DFAABB28A2}" dt="2022-10-29T02:55:38.523" v="806"/>
          <ac:spMkLst>
            <pc:docMk/>
            <pc:sldMk cId="0" sldId="397"/>
            <ac:spMk id="4" creationId="{00000000-0000-0000-0000-000000000000}"/>
          </ac:spMkLst>
        </pc:spChg>
        <pc:spChg chg="mod">
          <ac:chgData name="Keng" userId="539ea334-cf73-458f-9e4b-83acb37fb6f5" providerId="ADAL" clId="{1F312830-EA43-4E7A-A6B4-A1DFAABB28A2}" dt="2022-10-29T02:55:38.523" v="806"/>
          <ac:spMkLst>
            <pc:docMk/>
            <pc:sldMk cId="0" sldId="397"/>
            <ac:spMk id="5" creationId="{00000000-0000-0000-0000-000000000000}"/>
          </ac:spMkLst>
        </pc:spChg>
        <pc:spChg chg="mod">
          <ac:chgData name="Keng" userId="539ea334-cf73-458f-9e4b-83acb37fb6f5" providerId="ADAL" clId="{1F312830-EA43-4E7A-A6B4-A1DFAABB28A2}" dt="2022-10-29T02:55:38.523" v="806"/>
          <ac:spMkLst>
            <pc:docMk/>
            <pc:sldMk cId="0" sldId="397"/>
            <ac:spMk id="6" creationId="{00000000-0000-0000-0000-000000000000}"/>
          </ac:spMkLst>
        </pc:spChg>
        <pc:spChg chg="mod">
          <ac:chgData name="Keng" userId="539ea334-cf73-458f-9e4b-83acb37fb6f5" providerId="ADAL" clId="{1F312830-EA43-4E7A-A6B4-A1DFAABB28A2}" dt="2022-10-29T02:55:38.523" v="806"/>
          <ac:spMkLst>
            <pc:docMk/>
            <pc:sldMk cId="0" sldId="397"/>
            <ac:spMk id="7" creationId="{00000000-0000-0000-0000-000000000000}"/>
          </ac:spMkLst>
        </pc:spChg>
        <pc:spChg chg="mod">
          <ac:chgData name="Keng" userId="539ea334-cf73-458f-9e4b-83acb37fb6f5" providerId="ADAL" clId="{1F312830-EA43-4E7A-A6B4-A1DFAABB28A2}" dt="2022-10-29T02:55:38.523" v="806"/>
          <ac:spMkLst>
            <pc:docMk/>
            <pc:sldMk cId="0" sldId="397"/>
            <ac:spMk id="8" creationId="{00000000-0000-0000-0000-000000000000}"/>
          </ac:spMkLst>
        </pc:spChg>
        <pc:spChg chg="mod">
          <ac:chgData name="Keng" userId="539ea334-cf73-458f-9e4b-83acb37fb6f5" providerId="ADAL" clId="{1F312830-EA43-4E7A-A6B4-A1DFAABB28A2}" dt="2022-10-29T02:55:38.523" v="806"/>
          <ac:spMkLst>
            <pc:docMk/>
            <pc:sldMk cId="0" sldId="397"/>
            <ac:spMk id="9" creationId="{00000000-0000-0000-0000-000000000000}"/>
          </ac:spMkLst>
        </pc:spChg>
        <pc:spChg chg="mod">
          <ac:chgData name="Keng" userId="539ea334-cf73-458f-9e4b-83acb37fb6f5" providerId="ADAL" clId="{1F312830-EA43-4E7A-A6B4-A1DFAABB28A2}" dt="2022-10-29T02:55:38.523" v="806"/>
          <ac:spMkLst>
            <pc:docMk/>
            <pc:sldMk cId="0" sldId="397"/>
            <ac:spMk id="10" creationId="{00000000-0000-0000-0000-000000000000}"/>
          </ac:spMkLst>
        </pc:spChg>
        <pc:spChg chg="mod">
          <ac:chgData name="Keng" userId="539ea334-cf73-458f-9e4b-83acb37fb6f5" providerId="ADAL" clId="{1F312830-EA43-4E7A-A6B4-A1DFAABB28A2}" dt="2022-10-29T02:55:38.523" v="806"/>
          <ac:spMkLst>
            <pc:docMk/>
            <pc:sldMk cId="0" sldId="397"/>
            <ac:spMk id="11" creationId="{00000000-0000-0000-0000-000000000000}"/>
          </ac:spMkLst>
        </pc:spChg>
        <pc:spChg chg="mod">
          <ac:chgData name="Keng" userId="539ea334-cf73-458f-9e4b-83acb37fb6f5" providerId="ADAL" clId="{1F312830-EA43-4E7A-A6B4-A1DFAABB28A2}" dt="2022-10-29T02:55:38.523" v="806"/>
          <ac:spMkLst>
            <pc:docMk/>
            <pc:sldMk cId="0" sldId="397"/>
            <ac:spMk id="12" creationId="{00000000-0000-0000-0000-000000000000}"/>
          </ac:spMkLst>
        </pc:spChg>
        <pc:spChg chg="mod">
          <ac:chgData name="Keng" userId="539ea334-cf73-458f-9e4b-83acb37fb6f5" providerId="ADAL" clId="{1F312830-EA43-4E7A-A6B4-A1DFAABB28A2}" dt="2022-10-29T02:55:38.523" v="806"/>
          <ac:spMkLst>
            <pc:docMk/>
            <pc:sldMk cId="0" sldId="397"/>
            <ac:spMk id="13" creationId="{00000000-0000-0000-0000-000000000000}"/>
          </ac:spMkLst>
        </pc:spChg>
        <pc:spChg chg="mod">
          <ac:chgData name="Keng" userId="539ea334-cf73-458f-9e4b-83acb37fb6f5" providerId="ADAL" clId="{1F312830-EA43-4E7A-A6B4-A1DFAABB28A2}" dt="2022-10-29T02:55:38.523" v="806"/>
          <ac:spMkLst>
            <pc:docMk/>
            <pc:sldMk cId="0" sldId="397"/>
            <ac:spMk id="14" creationId="{00000000-0000-0000-0000-000000000000}"/>
          </ac:spMkLst>
        </pc:spChg>
      </pc:sldChg>
      <pc:sldChg chg="modSp">
        <pc:chgData name="Keng" userId="539ea334-cf73-458f-9e4b-83acb37fb6f5" providerId="ADAL" clId="{1F312830-EA43-4E7A-A6B4-A1DFAABB28A2}" dt="2022-10-29T02:55:38.523" v="806"/>
        <pc:sldMkLst>
          <pc:docMk/>
          <pc:sldMk cId="0" sldId="398"/>
        </pc:sldMkLst>
        <pc:spChg chg="mod">
          <ac:chgData name="Keng" userId="539ea334-cf73-458f-9e4b-83acb37fb6f5" providerId="ADAL" clId="{1F312830-EA43-4E7A-A6B4-A1DFAABB28A2}" dt="2022-10-29T02:55:38.523" v="806"/>
          <ac:spMkLst>
            <pc:docMk/>
            <pc:sldMk cId="0" sldId="398"/>
            <ac:spMk id="2" creationId="{00000000-0000-0000-0000-000000000000}"/>
          </ac:spMkLst>
        </pc:spChg>
        <pc:spChg chg="mod">
          <ac:chgData name="Keng" userId="539ea334-cf73-458f-9e4b-83acb37fb6f5" providerId="ADAL" clId="{1F312830-EA43-4E7A-A6B4-A1DFAABB28A2}" dt="2022-10-29T02:55:38.523" v="806"/>
          <ac:spMkLst>
            <pc:docMk/>
            <pc:sldMk cId="0" sldId="398"/>
            <ac:spMk id="3" creationId="{00000000-0000-0000-0000-000000000000}"/>
          </ac:spMkLst>
        </pc:spChg>
        <pc:spChg chg="mod">
          <ac:chgData name="Keng" userId="539ea334-cf73-458f-9e4b-83acb37fb6f5" providerId="ADAL" clId="{1F312830-EA43-4E7A-A6B4-A1DFAABB28A2}" dt="2022-10-29T02:55:38.523" v="806"/>
          <ac:spMkLst>
            <pc:docMk/>
            <pc:sldMk cId="0" sldId="398"/>
            <ac:spMk id="4" creationId="{00000000-0000-0000-0000-000000000000}"/>
          </ac:spMkLst>
        </pc:spChg>
        <pc:spChg chg="mod">
          <ac:chgData name="Keng" userId="539ea334-cf73-458f-9e4b-83acb37fb6f5" providerId="ADAL" clId="{1F312830-EA43-4E7A-A6B4-A1DFAABB28A2}" dt="2022-10-29T02:55:38.523" v="806"/>
          <ac:spMkLst>
            <pc:docMk/>
            <pc:sldMk cId="0" sldId="398"/>
            <ac:spMk id="5" creationId="{00000000-0000-0000-0000-000000000000}"/>
          </ac:spMkLst>
        </pc:spChg>
        <pc:spChg chg="mod">
          <ac:chgData name="Keng" userId="539ea334-cf73-458f-9e4b-83acb37fb6f5" providerId="ADAL" clId="{1F312830-EA43-4E7A-A6B4-A1DFAABB28A2}" dt="2022-10-29T02:55:38.523" v="806"/>
          <ac:spMkLst>
            <pc:docMk/>
            <pc:sldMk cId="0" sldId="398"/>
            <ac:spMk id="6" creationId="{00000000-0000-0000-0000-000000000000}"/>
          </ac:spMkLst>
        </pc:spChg>
        <pc:spChg chg="mod">
          <ac:chgData name="Keng" userId="539ea334-cf73-458f-9e4b-83acb37fb6f5" providerId="ADAL" clId="{1F312830-EA43-4E7A-A6B4-A1DFAABB28A2}" dt="2022-10-29T02:55:38.523" v="806"/>
          <ac:spMkLst>
            <pc:docMk/>
            <pc:sldMk cId="0" sldId="398"/>
            <ac:spMk id="7" creationId="{00000000-0000-0000-0000-000000000000}"/>
          </ac:spMkLst>
        </pc:spChg>
        <pc:spChg chg="mod">
          <ac:chgData name="Keng" userId="539ea334-cf73-458f-9e4b-83acb37fb6f5" providerId="ADAL" clId="{1F312830-EA43-4E7A-A6B4-A1DFAABB28A2}" dt="2022-10-29T02:55:38.523" v="806"/>
          <ac:spMkLst>
            <pc:docMk/>
            <pc:sldMk cId="0" sldId="398"/>
            <ac:spMk id="8" creationId="{00000000-0000-0000-0000-000000000000}"/>
          </ac:spMkLst>
        </pc:spChg>
        <pc:spChg chg="mod">
          <ac:chgData name="Keng" userId="539ea334-cf73-458f-9e4b-83acb37fb6f5" providerId="ADAL" clId="{1F312830-EA43-4E7A-A6B4-A1DFAABB28A2}" dt="2022-10-29T02:55:38.523" v="806"/>
          <ac:spMkLst>
            <pc:docMk/>
            <pc:sldMk cId="0" sldId="398"/>
            <ac:spMk id="9" creationId="{00000000-0000-0000-0000-000000000000}"/>
          </ac:spMkLst>
        </pc:spChg>
        <pc:spChg chg="mod">
          <ac:chgData name="Keng" userId="539ea334-cf73-458f-9e4b-83acb37fb6f5" providerId="ADAL" clId="{1F312830-EA43-4E7A-A6B4-A1DFAABB28A2}" dt="2022-10-29T02:55:38.523" v="806"/>
          <ac:spMkLst>
            <pc:docMk/>
            <pc:sldMk cId="0" sldId="398"/>
            <ac:spMk id="10" creationId="{00000000-0000-0000-0000-000000000000}"/>
          </ac:spMkLst>
        </pc:spChg>
      </pc:sldChg>
      <pc:sldChg chg="modSp">
        <pc:chgData name="Keng" userId="539ea334-cf73-458f-9e4b-83acb37fb6f5" providerId="ADAL" clId="{1F312830-EA43-4E7A-A6B4-A1DFAABB28A2}" dt="2022-10-29T02:55:38.523" v="806"/>
        <pc:sldMkLst>
          <pc:docMk/>
          <pc:sldMk cId="0" sldId="399"/>
        </pc:sldMkLst>
        <pc:spChg chg="mod">
          <ac:chgData name="Keng" userId="539ea334-cf73-458f-9e4b-83acb37fb6f5" providerId="ADAL" clId="{1F312830-EA43-4E7A-A6B4-A1DFAABB28A2}" dt="2022-10-29T02:55:38.523" v="806"/>
          <ac:spMkLst>
            <pc:docMk/>
            <pc:sldMk cId="0" sldId="399"/>
            <ac:spMk id="3" creationId="{00000000-0000-0000-0000-000000000000}"/>
          </ac:spMkLst>
        </pc:spChg>
        <pc:spChg chg="mod">
          <ac:chgData name="Keng" userId="539ea334-cf73-458f-9e4b-83acb37fb6f5" providerId="ADAL" clId="{1F312830-EA43-4E7A-A6B4-A1DFAABB28A2}" dt="2022-10-29T02:55:38.523" v="806"/>
          <ac:spMkLst>
            <pc:docMk/>
            <pc:sldMk cId="0" sldId="399"/>
            <ac:spMk id="4" creationId="{00000000-0000-0000-0000-000000000000}"/>
          </ac:spMkLst>
        </pc:spChg>
        <pc:spChg chg="mod">
          <ac:chgData name="Keng" userId="539ea334-cf73-458f-9e4b-83acb37fb6f5" providerId="ADAL" clId="{1F312830-EA43-4E7A-A6B4-A1DFAABB28A2}" dt="2022-10-29T02:55:38.523" v="806"/>
          <ac:spMkLst>
            <pc:docMk/>
            <pc:sldMk cId="0" sldId="399"/>
            <ac:spMk id="5" creationId="{00000000-0000-0000-0000-000000000000}"/>
          </ac:spMkLst>
        </pc:spChg>
      </pc:sldChg>
      <pc:sldChg chg="modSp">
        <pc:chgData name="Keng" userId="539ea334-cf73-458f-9e4b-83acb37fb6f5" providerId="ADAL" clId="{1F312830-EA43-4E7A-A6B4-A1DFAABB28A2}" dt="2022-10-29T02:55:38.523" v="806"/>
        <pc:sldMkLst>
          <pc:docMk/>
          <pc:sldMk cId="0" sldId="400"/>
        </pc:sldMkLst>
        <pc:spChg chg="mod">
          <ac:chgData name="Keng" userId="539ea334-cf73-458f-9e4b-83acb37fb6f5" providerId="ADAL" clId="{1F312830-EA43-4E7A-A6B4-A1DFAABB28A2}" dt="2022-10-29T02:55:38.523" v="806"/>
          <ac:spMkLst>
            <pc:docMk/>
            <pc:sldMk cId="0" sldId="400"/>
            <ac:spMk id="3" creationId="{00000000-0000-0000-0000-000000000000}"/>
          </ac:spMkLst>
        </pc:spChg>
        <pc:spChg chg="mod">
          <ac:chgData name="Keng" userId="539ea334-cf73-458f-9e4b-83acb37fb6f5" providerId="ADAL" clId="{1F312830-EA43-4E7A-A6B4-A1DFAABB28A2}" dt="2022-10-29T02:55:38.523" v="806"/>
          <ac:spMkLst>
            <pc:docMk/>
            <pc:sldMk cId="0" sldId="400"/>
            <ac:spMk id="4" creationId="{00000000-0000-0000-0000-000000000000}"/>
          </ac:spMkLst>
        </pc:spChg>
        <pc:spChg chg="mod">
          <ac:chgData name="Keng" userId="539ea334-cf73-458f-9e4b-83acb37fb6f5" providerId="ADAL" clId="{1F312830-EA43-4E7A-A6B4-A1DFAABB28A2}" dt="2022-10-29T02:55:38.523" v="806"/>
          <ac:spMkLst>
            <pc:docMk/>
            <pc:sldMk cId="0" sldId="400"/>
            <ac:spMk id="5" creationId="{00000000-0000-0000-0000-000000000000}"/>
          </ac:spMkLst>
        </pc:spChg>
        <pc:spChg chg="mod">
          <ac:chgData name="Keng" userId="539ea334-cf73-458f-9e4b-83acb37fb6f5" providerId="ADAL" clId="{1F312830-EA43-4E7A-A6B4-A1DFAABB28A2}" dt="2022-10-29T02:55:38.523" v="806"/>
          <ac:spMkLst>
            <pc:docMk/>
            <pc:sldMk cId="0" sldId="400"/>
            <ac:spMk id="6" creationId="{00000000-0000-0000-0000-000000000000}"/>
          </ac:spMkLst>
        </pc:spChg>
        <pc:spChg chg="mod">
          <ac:chgData name="Keng" userId="539ea334-cf73-458f-9e4b-83acb37fb6f5" providerId="ADAL" clId="{1F312830-EA43-4E7A-A6B4-A1DFAABB28A2}" dt="2022-10-29T02:55:38.523" v="806"/>
          <ac:spMkLst>
            <pc:docMk/>
            <pc:sldMk cId="0" sldId="400"/>
            <ac:spMk id="7" creationId="{00000000-0000-0000-0000-000000000000}"/>
          </ac:spMkLst>
        </pc:spChg>
        <pc:spChg chg="mod">
          <ac:chgData name="Keng" userId="539ea334-cf73-458f-9e4b-83acb37fb6f5" providerId="ADAL" clId="{1F312830-EA43-4E7A-A6B4-A1DFAABB28A2}" dt="2022-10-29T02:55:38.523" v="806"/>
          <ac:spMkLst>
            <pc:docMk/>
            <pc:sldMk cId="0" sldId="400"/>
            <ac:spMk id="8" creationId="{00000000-0000-0000-0000-000000000000}"/>
          </ac:spMkLst>
        </pc:spChg>
      </pc:sldChg>
      <pc:sldChg chg="modSp">
        <pc:chgData name="Keng" userId="539ea334-cf73-458f-9e4b-83acb37fb6f5" providerId="ADAL" clId="{1F312830-EA43-4E7A-A6B4-A1DFAABB28A2}" dt="2022-10-29T02:55:38.523" v="806"/>
        <pc:sldMkLst>
          <pc:docMk/>
          <pc:sldMk cId="0" sldId="401"/>
        </pc:sldMkLst>
        <pc:spChg chg="mod">
          <ac:chgData name="Keng" userId="539ea334-cf73-458f-9e4b-83acb37fb6f5" providerId="ADAL" clId="{1F312830-EA43-4E7A-A6B4-A1DFAABB28A2}" dt="2022-10-29T02:55:38.523" v="806"/>
          <ac:spMkLst>
            <pc:docMk/>
            <pc:sldMk cId="0" sldId="401"/>
            <ac:spMk id="3" creationId="{00000000-0000-0000-0000-000000000000}"/>
          </ac:spMkLst>
        </pc:spChg>
        <pc:spChg chg="mod">
          <ac:chgData name="Keng" userId="539ea334-cf73-458f-9e4b-83acb37fb6f5" providerId="ADAL" clId="{1F312830-EA43-4E7A-A6B4-A1DFAABB28A2}" dt="2022-10-29T02:55:38.523" v="806"/>
          <ac:spMkLst>
            <pc:docMk/>
            <pc:sldMk cId="0" sldId="401"/>
            <ac:spMk id="4" creationId="{00000000-0000-0000-0000-000000000000}"/>
          </ac:spMkLst>
        </pc:spChg>
        <pc:spChg chg="mod">
          <ac:chgData name="Keng" userId="539ea334-cf73-458f-9e4b-83acb37fb6f5" providerId="ADAL" clId="{1F312830-EA43-4E7A-A6B4-A1DFAABB28A2}" dt="2022-10-29T02:55:38.523" v="806"/>
          <ac:spMkLst>
            <pc:docMk/>
            <pc:sldMk cId="0" sldId="401"/>
            <ac:spMk id="5" creationId="{00000000-0000-0000-0000-000000000000}"/>
          </ac:spMkLst>
        </pc:spChg>
        <pc:spChg chg="mod">
          <ac:chgData name="Keng" userId="539ea334-cf73-458f-9e4b-83acb37fb6f5" providerId="ADAL" clId="{1F312830-EA43-4E7A-A6B4-A1DFAABB28A2}" dt="2022-10-29T02:55:38.523" v="806"/>
          <ac:spMkLst>
            <pc:docMk/>
            <pc:sldMk cId="0" sldId="401"/>
            <ac:spMk id="6" creationId="{00000000-0000-0000-0000-000000000000}"/>
          </ac:spMkLst>
        </pc:spChg>
      </pc:sldChg>
      <pc:sldChg chg="modSp">
        <pc:chgData name="Keng" userId="539ea334-cf73-458f-9e4b-83acb37fb6f5" providerId="ADAL" clId="{1F312830-EA43-4E7A-A6B4-A1DFAABB28A2}" dt="2022-10-29T02:55:38.523" v="806"/>
        <pc:sldMkLst>
          <pc:docMk/>
          <pc:sldMk cId="0" sldId="402"/>
        </pc:sldMkLst>
        <pc:spChg chg="mod">
          <ac:chgData name="Keng" userId="539ea334-cf73-458f-9e4b-83acb37fb6f5" providerId="ADAL" clId="{1F312830-EA43-4E7A-A6B4-A1DFAABB28A2}" dt="2022-10-29T02:55:38.523" v="806"/>
          <ac:spMkLst>
            <pc:docMk/>
            <pc:sldMk cId="0" sldId="402"/>
            <ac:spMk id="2" creationId="{00000000-0000-0000-0000-000000000000}"/>
          </ac:spMkLst>
        </pc:spChg>
        <pc:spChg chg="mod">
          <ac:chgData name="Keng" userId="539ea334-cf73-458f-9e4b-83acb37fb6f5" providerId="ADAL" clId="{1F312830-EA43-4E7A-A6B4-A1DFAABB28A2}" dt="2022-10-29T02:55:38.523" v="806"/>
          <ac:spMkLst>
            <pc:docMk/>
            <pc:sldMk cId="0" sldId="402"/>
            <ac:spMk id="3" creationId="{00000000-0000-0000-0000-000000000000}"/>
          </ac:spMkLst>
        </pc:spChg>
        <pc:spChg chg="mod">
          <ac:chgData name="Keng" userId="539ea334-cf73-458f-9e4b-83acb37fb6f5" providerId="ADAL" clId="{1F312830-EA43-4E7A-A6B4-A1DFAABB28A2}" dt="2022-10-29T02:55:38.523" v="806"/>
          <ac:spMkLst>
            <pc:docMk/>
            <pc:sldMk cId="0" sldId="402"/>
            <ac:spMk id="4" creationId="{00000000-0000-0000-0000-000000000000}"/>
          </ac:spMkLst>
        </pc:spChg>
      </pc:sldChg>
      <pc:sldChg chg="modSp">
        <pc:chgData name="Keng" userId="539ea334-cf73-458f-9e4b-83acb37fb6f5" providerId="ADAL" clId="{1F312830-EA43-4E7A-A6B4-A1DFAABB28A2}" dt="2022-10-29T02:55:38.523" v="806"/>
        <pc:sldMkLst>
          <pc:docMk/>
          <pc:sldMk cId="0" sldId="403"/>
        </pc:sldMkLst>
        <pc:spChg chg="mod">
          <ac:chgData name="Keng" userId="539ea334-cf73-458f-9e4b-83acb37fb6f5" providerId="ADAL" clId="{1F312830-EA43-4E7A-A6B4-A1DFAABB28A2}" dt="2022-10-29T02:55:38.523" v="806"/>
          <ac:spMkLst>
            <pc:docMk/>
            <pc:sldMk cId="0" sldId="403"/>
            <ac:spMk id="2" creationId="{00000000-0000-0000-0000-000000000000}"/>
          </ac:spMkLst>
        </pc:spChg>
        <pc:spChg chg="mod">
          <ac:chgData name="Keng" userId="539ea334-cf73-458f-9e4b-83acb37fb6f5" providerId="ADAL" clId="{1F312830-EA43-4E7A-A6B4-A1DFAABB28A2}" dt="2022-10-29T02:55:38.523" v="806"/>
          <ac:spMkLst>
            <pc:docMk/>
            <pc:sldMk cId="0" sldId="403"/>
            <ac:spMk id="3" creationId="{00000000-0000-0000-0000-000000000000}"/>
          </ac:spMkLst>
        </pc:spChg>
        <pc:spChg chg="mod">
          <ac:chgData name="Keng" userId="539ea334-cf73-458f-9e4b-83acb37fb6f5" providerId="ADAL" clId="{1F312830-EA43-4E7A-A6B4-A1DFAABB28A2}" dt="2022-10-29T02:55:38.523" v="806"/>
          <ac:spMkLst>
            <pc:docMk/>
            <pc:sldMk cId="0" sldId="403"/>
            <ac:spMk id="4" creationId="{00000000-0000-0000-0000-000000000000}"/>
          </ac:spMkLst>
        </pc:spChg>
        <pc:spChg chg="mod">
          <ac:chgData name="Keng" userId="539ea334-cf73-458f-9e4b-83acb37fb6f5" providerId="ADAL" clId="{1F312830-EA43-4E7A-A6B4-A1DFAABB28A2}" dt="2022-10-29T02:55:38.523" v="806"/>
          <ac:spMkLst>
            <pc:docMk/>
            <pc:sldMk cId="0" sldId="403"/>
            <ac:spMk id="5" creationId="{00000000-0000-0000-0000-000000000000}"/>
          </ac:spMkLst>
        </pc:spChg>
      </pc:sldChg>
      <pc:sldChg chg="modSp">
        <pc:chgData name="Keng" userId="539ea334-cf73-458f-9e4b-83acb37fb6f5" providerId="ADAL" clId="{1F312830-EA43-4E7A-A6B4-A1DFAABB28A2}" dt="2022-10-29T02:55:38.523" v="806"/>
        <pc:sldMkLst>
          <pc:docMk/>
          <pc:sldMk cId="0" sldId="404"/>
        </pc:sldMkLst>
        <pc:spChg chg="mod">
          <ac:chgData name="Keng" userId="539ea334-cf73-458f-9e4b-83acb37fb6f5" providerId="ADAL" clId="{1F312830-EA43-4E7A-A6B4-A1DFAABB28A2}" dt="2022-10-29T02:55:38.523" v="806"/>
          <ac:spMkLst>
            <pc:docMk/>
            <pc:sldMk cId="0" sldId="404"/>
            <ac:spMk id="2" creationId="{00000000-0000-0000-0000-000000000000}"/>
          </ac:spMkLst>
        </pc:spChg>
        <pc:spChg chg="mod">
          <ac:chgData name="Keng" userId="539ea334-cf73-458f-9e4b-83acb37fb6f5" providerId="ADAL" clId="{1F312830-EA43-4E7A-A6B4-A1DFAABB28A2}" dt="2022-10-29T02:55:38.523" v="806"/>
          <ac:spMkLst>
            <pc:docMk/>
            <pc:sldMk cId="0" sldId="404"/>
            <ac:spMk id="3" creationId="{00000000-0000-0000-0000-000000000000}"/>
          </ac:spMkLst>
        </pc:spChg>
        <pc:spChg chg="mod">
          <ac:chgData name="Keng" userId="539ea334-cf73-458f-9e4b-83acb37fb6f5" providerId="ADAL" clId="{1F312830-EA43-4E7A-A6B4-A1DFAABB28A2}" dt="2022-10-29T02:55:38.523" v="806"/>
          <ac:spMkLst>
            <pc:docMk/>
            <pc:sldMk cId="0" sldId="404"/>
            <ac:spMk id="4" creationId="{00000000-0000-0000-0000-000000000000}"/>
          </ac:spMkLst>
        </pc:spChg>
      </pc:sldChg>
      <pc:sldChg chg="modSp">
        <pc:chgData name="Keng" userId="539ea334-cf73-458f-9e4b-83acb37fb6f5" providerId="ADAL" clId="{1F312830-EA43-4E7A-A6B4-A1DFAABB28A2}" dt="2022-10-29T02:55:38.523" v="806"/>
        <pc:sldMkLst>
          <pc:docMk/>
          <pc:sldMk cId="0" sldId="405"/>
        </pc:sldMkLst>
        <pc:spChg chg="mod">
          <ac:chgData name="Keng" userId="539ea334-cf73-458f-9e4b-83acb37fb6f5" providerId="ADAL" clId="{1F312830-EA43-4E7A-A6B4-A1DFAABB28A2}" dt="2022-10-29T02:55:38.523" v="806"/>
          <ac:spMkLst>
            <pc:docMk/>
            <pc:sldMk cId="0" sldId="405"/>
            <ac:spMk id="2" creationId="{00000000-0000-0000-0000-000000000000}"/>
          </ac:spMkLst>
        </pc:spChg>
        <pc:spChg chg="mod">
          <ac:chgData name="Keng" userId="539ea334-cf73-458f-9e4b-83acb37fb6f5" providerId="ADAL" clId="{1F312830-EA43-4E7A-A6B4-A1DFAABB28A2}" dt="2022-10-29T02:55:38.523" v="806"/>
          <ac:spMkLst>
            <pc:docMk/>
            <pc:sldMk cId="0" sldId="405"/>
            <ac:spMk id="3" creationId="{00000000-0000-0000-0000-000000000000}"/>
          </ac:spMkLst>
        </pc:spChg>
        <pc:spChg chg="mod">
          <ac:chgData name="Keng" userId="539ea334-cf73-458f-9e4b-83acb37fb6f5" providerId="ADAL" clId="{1F312830-EA43-4E7A-A6B4-A1DFAABB28A2}" dt="2022-10-29T02:55:38.523" v="806"/>
          <ac:spMkLst>
            <pc:docMk/>
            <pc:sldMk cId="0" sldId="405"/>
            <ac:spMk id="4" creationId="{00000000-0000-0000-0000-000000000000}"/>
          </ac:spMkLst>
        </pc:spChg>
      </pc:sldChg>
      <pc:sldChg chg="modSp">
        <pc:chgData name="Keng" userId="539ea334-cf73-458f-9e4b-83acb37fb6f5" providerId="ADAL" clId="{1F312830-EA43-4E7A-A6B4-A1DFAABB28A2}" dt="2022-10-29T02:55:38.523" v="806"/>
        <pc:sldMkLst>
          <pc:docMk/>
          <pc:sldMk cId="0" sldId="406"/>
        </pc:sldMkLst>
        <pc:spChg chg="mod">
          <ac:chgData name="Keng" userId="539ea334-cf73-458f-9e4b-83acb37fb6f5" providerId="ADAL" clId="{1F312830-EA43-4E7A-A6B4-A1DFAABB28A2}" dt="2022-10-29T02:55:38.523" v="806"/>
          <ac:spMkLst>
            <pc:docMk/>
            <pc:sldMk cId="0" sldId="406"/>
            <ac:spMk id="2" creationId="{00000000-0000-0000-0000-000000000000}"/>
          </ac:spMkLst>
        </pc:spChg>
        <pc:spChg chg="mod">
          <ac:chgData name="Keng" userId="539ea334-cf73-458f-9e4b-83acb37fb6f5" providerId="ADAL" clId="{1F312830-EA43-4E7A-A6B4-A1DFAABB28A2}" dt="2022-10-29T02:55:38.523" v="806"/>
          <ac:spMkLst>
            <pc:docMk/>
            <pc:sldMk cId="0" sldId="406"/>
            <ac:spMk id="3" creationId="{00000000-0000-0000-0000-000000000000}"/>
          </ac:spMkLst>
        </pc:spChg>
        <pc:spChg chg="mod">
          <ac:chgData name="Keng" userId="539ea334-cf73-458f-9e4b-83acb37fb6f5" providerId="ADAL" clId="{1F312830-EA43-4E7A-A6B4-A1DFAABB28A2}" dt="2022-10-29T02:55:38.523" v="806"/>
          <ac:spMkLst>
            <pc:docMk/>
            <pc:sldMk cId="0" sldId="406"/>
            <ac:spMk id="4" creationId="{00000000-0000-0000-0000-000000000000}"/>
          </ac:spMkLst>
        </pc:spChg>
      </pc:sldChg>
      <pc:sldChg chg="modSp">
        <pc:chgData name="Keng" userId="539ea334-cf73-458f-9e4b-83acb37fb6f5" providerId="ADAL" clId="{1F312830-EA43-4E7A-A6B4-A1DFAABB28A2}" dt="2022-10-29T02:55:38.523" v="806"/>
        <pc:sldMkLst>
          <pc:docMk/>
          <pc:sldMk cId="0" sldId="407"/>
        </pc:sldMkLst>
        <pc:spChg chg="mod">
          <ac:chgData name="Keng" userId="539ea334-cf73-458f-9e4b-83acb37fb6f5" providerId="ADAL" clId="{1F312830-EA43-4E7A-A6B4-A1DFAABB28A2}" dt="2022-10-29T02:55:38.523" v="806"/>
          <ac:spMkLst>
            <pc:docMk/>
            <pc:sldMk cId="0" sldId="407"/>
            <ac:spMk id="2" creationId="{00000000-0000-0000-0000-000000000000}"/>
          </ac:spMkLst>
        </pc:spChg>
        <pc:spChg chg="mod">
          <ac:chgData name="Keng" userId="539ea334-cf73-458f-9e4b-83acb37fb6f5" providerId="ADAL" clId="{1F312830-EA43-4E7A-A6B4-A1DFAABB28A2}" dt="2022-10-29T02:55:38.523" v="806"/>
          <ac:spMkLst>
            <pc:docMk/>
            <pc:sldMk cId="0" sldId="407"/>
            <ac:spMk id="3" creationId="{00000000-0000-0000-0000-000000000000}"/>
          </ac:spMkLst>
        </pc:spChg>
      </pc:sldChg>
      <pc:sldChg chg="modSp">
        <pc:chgData name="Keng" userId="539ea334-cf73-458f-9e4b-83acb37fb6f5" providerId="ADAL" clId="{1F312830-EA43-4E7A-A6B4-A1DFAABB28A2}" dt="2022-10-29T02:55:38.523" v="806"/>
        <pc:sldMkLst>
          <pc:docMk/>
          <pc:sldMk cId="0" sldId="408"/>
        </pc:sldMkLst>
        <pc:spChg chg="mod">
          <ac:chgData name="Keng" userId="539ea334-cf73-458f-9e4b-83acb37fb6f5" providerId="ADAL" clId="{1F312830-EA43-4E7A-A6B4-A1DFAABB28A2}" dt="2022-10-29T02:55:38.523" v="806"/>
          <ac:spMkLst>
            <pc:docMk/>
            <pc:sldMk cId="0" sldId="408"/>
            <ac:spMk id="3" creationId="{00000000-0000-0000-0000-000000000000}"/>
          </ac:spMkLst>
        </pc:spChg>
        <pc:spChg chg="mod">
          <ac:chgData name="Keng" userId="539ea334-cf73-458f-9e4b-83acb37fb6f5" providerId="ADAL" clId="{1F312830-EA43-4E7A-A6B4-A1DFAABB28A2}" dt="2022-10-29T02:55:38.523" v="806"/>
          <ac:spMkLst>
            <pc:docMk/>
            <pc:sldMk cId="0" sldId="408"/>
            <ac:spMk id="4" creationId="{00000000-0000-0000-0000-000000000000}"/>
          </ac:spMkLst>
        </pc:spChg>
        <pc:spChg chg="mod">
          <ac:chgData name="Keng" userId="539ea334-cf73-458f-9e4b-83acb37fb6f5" providerId="ADAL" clId="{1F312830-EA43-4E7A-A6B4-A1DFAABB28A2}" dt="2022-10-29T02:55:38.523" v="806"/>
          <ac:spMkLst>
            <pc:docMk/>
            <pc:sldMk cId="0" sldId="408"/>
            <ac:spMk id="5" creationId="{00000000-0000-0000-0000-000000000000}"/>
          </ac:spMkLst>
        </pc:spChg>
      </pc:sldChg>
      <pc:sldChg chg="modSp">
        <pc:chgData name="Keng" userId="539ea334-cf73-458f-9e4b-83acb37fb6f5" providerId="ADAL" clId="{1F312830-EA43-4E7A-A6B4-A1DFAABB28A2}" dt="2022-10-29T02:55:38.523" v="806"/>
        <pc:sldMkLst>
          <pc:docMk/>
          <pc:sldMk cId="0" sldId="409"/>
        </pc:sldMkLst>
        <pc:spChg chg="mod">
          <ac:chgData name="Keng" userId="539ea334-cf73-458f-9e4b-83acb37fb6f5" providerId="ADAL" clId="{1F312830-EA43-4E7A-A6B4-A1DFAABB28A2}" dt="2022-10-29T02:55:38.523" v="806"/>
          <ac:spMkLst>
            <pc:docMk/>
            <pc:sldMk cId="0" sldId="409"/>
            <ac:spMk id="3" creationId="{00000000-0000-0000-0000-000000000000}"/>
          </ac:spMkLst>
        </pc:spChg>
        <pc:spChg chg="mod">
          <ac:chgData name="Keng" userId="539ea334-cf73-458f-9e4b-83acb37fb6f5" providerId="ADAL" clId="{1F312830-EA43-4E7A-A6B4-A1DFAABB28A2}" dt="2022-10-29T02:55:38.523" v="806"/>
          <ac:spMkLst>
            <pc:docMk/>
            <pc:sldMk cId="0" sldId="409"/>
            <ac:spMk id="4" creationId="{00000000-0000-0000-0000-000000000000}"/>
          </ac:spMkLst>
        </pc:spChg>
      </pc:sldChg>
      <pc:sldChg chg="modSp">
        <pc:chgData name="Keng" userId="539ea334-cf73-458f-9e4b-83acb37fb6f5" providerId="ADAL" clId="{1F312830-EA43-4E7A-A6B4-A1DFAABB28A2}" dt="2022-10-29T02:55:38.523" v="806"/>
        <pc:sldMkLst>
          <pc:docMk/>
          <pc:sldMk cId="0" sldId="410"/>
        </pc:sldMkLst>
        <pc:spChg chg="mod">
          <ac:chgData name="Keng" userId="539ea334-cf73-458f-9e4b-83acb37fb6f5" providerId="ADAL" clId="{1F312830-EA43-4E7A-A6B4-A1DFAABB28A2}" dt="2022-10-29T02:55:38.523" v="806"/>
          <ac:spMkLst>
            <pc:docMk/>
            <pc:sldMk cId="0" sldId="410"/>
            <ac:spMk id="3" creationId="{00000000-0000-0000-0000-000000000000}"/>
          </ac:spMkLst>
        </pc:spChg>
      </pc:sldChg>
      <pc:sldChg chg="modSp">
        <pc:chgData name="Keng" userId="539ea334-cf73-458f-9e4b-83acb37fb6f5" providerId="ADAL" clId="{1F312830-EA43-4E7A-A6B4-A1DFAABB28A2}" dt="2022-10-29T02:55:38.523" v="806"/>
        <pc:sldMkLst>
          <pc:docMk/>
          <pc:sldMk cId="0" sldId="411"/>
        </pc:sldMkLst>
        <pc:spChg chg="mod">
          <ac:chgData name="Keng" userId="539ea334-cf73-458f-9e4b-83acb37fb6f5" providerId="ADAL" clId="{1F312830-EA43-4E7A-A6B4-A1DFAABB28A2}" dt="2022-10-29T02:55:38.523" v="806"/>
          <ac:spMkLst>
            <pc:docMk/>
            <pc:sldMk cId="0" sldId="411"/>
            <ac:spMk id="3" creationId="{00000000-0000-0000-0000-000000000000}"/>
          </ac:spMkLst>
        </pc:spChg>
        <pc:spChg chg="mod">
          <ac:chgData name="Keng" userId="539ea334-cf73-458f-9e4b-83acb37fb6f5" providerId="ADAL" clId="{1F312830-EA43-4E7A-A6B4-A1DFAABB28A2}" dt="2022-10-29T02:55:38.523" v="806"/>
          <ac:spMkLst>
            <pc:docMk/>
            <pc:sldMk cId="0" sldId="411"/>
            <ac:spMk id="4" creationId="{00000000-0000-0000-0000-000000000000}"/>
          </ac:spMkLst>
        </pc:spChg>
      </pc:sldChg>
      <pc:sldChg chg="modSp">
        <pc:chgData name="Keng" userId="539ea334-cf73-458f-9e4b-83acb37fb6f5" providerId="ADAL" clId="{1F312830-EA43-4E7A-A6B4-A1DFAABB28A2}" dt="2022-10-29T02:55:38.523" v="806"/>
        <pc:sldMkLst>
          <pc:docMk/>
          <pc:sldMk cId="0" sldId="412"/>
        </pc:sldMkLst>
        <pc:spChg chg="mod">
          <ac:chgData name="Keng" userId="539ea334-cf73-458f-9e4b-83acb37fb6f5" providerId="ADAL" clId="{1F312830-EA43-4E7A-A6B4-A1DFAABB28A2}" dt="2022-10-29T02:55:38.523" v="806"/>
          <ac:spMkLst>
            <pc:docMk/>
            <pc:sldMk cId="0" sldId="412"/>
            <ac:spMk id="3" creationId="{00000000-0000-0000-0000-000000000000}"/>
          </ac:spMkLst>
        </pc:spChg>
      </pc:sldChg>
      <pc:sldChg chg="modSp">
        <pc:chgData name="Keng" userId="539ea334-cf73-458f-9e4b-83acb37fb6f5" providerId="ADAL" clId="{1F312830-EA43-4E7A-A6B4-A1DFAABB28A2}" dt="2022-10-29T02:55:38.523" v="806"/>
        <pc:sldMkLst>
          <pc:docMk/>
          <pc:sldMk cId="0" sldId="413"/>
        </pc:sldMkLst>
        <pc:spChg chg="mod">
          <ac:chgData name="Keng" userId="539ea334-cf73-458f-9e4b-83acb37fb6f5" providerId="ADAL" clId="{1F312830-EA43-4E7A-A6B4-A1DFAABB28A2}" dt="2022-10-29T02:55:38.523" v="806"/>
          <ac:spMkLst>
            <pc:docMk/>
            <pc:sldMk cId="0" sldId="413"/>
            <ac:spMk id="3" creationId="{00000000-0000-0000-0000-000000000000}"/>
          </ac:spMkLst>
        </pc:spChg>
        <pc:spChg chg="mod">
          <ac:chgData name="Keng" userId="539ea334-cf73-458f-9e4b-83acb37fb6f5" providerId="ADAL" clId="{1F312830-EA43-4E7A-A6B4-A1DFAABB28A2}" dt="2022-10-29T02:55:38.523" v="806"/>
          <ac:spMkLst>
            <pc:docMk/>
            <pc:sldMk cId="0" sldId="413"/>
            <ac:spMk id="4" creationId="{00000000-0000-0000-0000-000000000000}"/>
          </ac:spMkLst>
        </pc:spChg>
        <pc:spChg chg="mod">
          <ac:chgData name="Keng" userId="539ea334-cf73-458f-9e4b-83acb37fb6f5" providerId="ADAL" clId="{1F312830-EA43-4E7A-A6B4-A1DFAABB28A2}" dt="2022-10-29T02:55:38.523" v="806"/>
          <ac:spMkLst>
            <pc:docMk/>
            <pc:sldMk cId="0" sldId="413"/>
            <ac:spMk id="5" creationId="{00000000-0000-0000-0000-000000000000}"/>
          </ac:spMkLst>
        </pc:spChg>
        <pc:spChg chg="mod">
          <ac:chgData name="Keng" userId="539ea334-cf73-458f-9e4b-83acb37fb6f5" providerId="ADAL" clId="{1F312830-EA43-4E7A-A6B4-A1DFAABB28A2}" dt="2022-10-29T02:55:38.523" v="806"/>
          <ac:spMkLst>
            <pc:docMk/>
            <pc:sldMk cId="0" sldId="413"/>
            <ac:spMk id="6" creationId="{00000000-0000-0000-0000-000000000000}"/>
          </ac:spMkLst>
        </pc:spChg>
      </pc:sldChg>
      <pc:sldChg chg="modSp">
        <pc:chgData name="Keng" userId="539ea334-cf73-458f-9e4b-83acb37fb6f5" providerId="ADAL" clId="{1F312830-EA43-4E7A-A6B4-A1DFAABB28A2}" dt="2022-10-29T02:55:38.523" v="806"/>
        <pc:sldMkLst>
          <pc:docMk/>
          <pc:sldMk cId="0" sldId="414"/>
        </pc:sldMkLst>
        <pc:spChg chg="mod">
          <ac:chgData name="Keng" userId="539ea334-cf73-458f-9e4b-83acb37fb6f5" providerId="ADAL" clId="{1F312830-EA43-4E7A-A6B4-A1DFAABB28A2}" dt="2022-10-29T02:55:38.523" v="806"/>
          <ac:spMkLst>
            <pc:docMk/>
            <pc:sldMk cId="0" sldId="414"/>
            <ac:spMk id="2" creationId="{00000000-0000-0000-0000-000000000000}"/>
          </ac:spMkLst>
        </pc:spChg>
        <pc:spChg chg="mod">
          <ac:chgData name="Keng" userId="539ea334-cf73-458f-9e4b-83acb37fb6f5" providerId="ADAL" clId="{1F312830-EA43-4E7A-A6B4-A1DFAABB28A2}" dt="2022-10-29T02:55:38.523" v="806"/>
          <ac:spMkLst>
            <pc:docMk/>
            <pc:sldMk cId="0" sldId="414"/>
            <ac:spMk id="3" creationId="{00000000-0000-0000-0000-000000000000}"/>
          </ac:spMkLst>
        </pc:spChg>
        <pc:spChg chg="mod">
          <ac:chgData name="Keng" userId="539ea334-cf73-458f-9e4b-83acb37fb6f5" providerId="ADAL" clId="{1F312830-EA43-4E7A-A6B4-A1DFAABB28A2}" dt="2022-10-29T02:55:38.523" v="806"/>
          <ac:spMkLst>
            <pc:docMk/>
            <pc:sldMk cId="0" sldId="414"/>
            <ac:spMk id="4" creationId="{00000000-0000-0000-0000-000000000000}"/>
          </ac:spMkLst>
        </pc:spChg>
      </pc:sldChg>
      <pc:sldChg chg="modSp">
        <pc:chgData name="Keng" userId="539ea334-cf73-458f-9e4b-83acb37fb6f5" providerId="ADAL" clId="{1F312830-EA43-4E7A-A6B4-A1DFAABB28A2}" dt="2022-10-29T02:55:38.523" v="806"/>
        <pc:sldMkLst>
          <pc:docMk/>
          <pc:sldMk cId="0" sldId="415"/>
        </pc:sldMkLst>
        <pc:spChg chg="mod">
          <ac:chgData name="Keng" userId="539ea334-cf73-458f-9e4b-83acb37fb6f5" providerId="ADAL" clId="{1F312830-EA43-4E7A-A6B4-A1DFAABB28A2}" dt="2022-10-29T02:55:38.523" v="806"/>
          <ac:spMkLst>
            <pc:docMk/>
            <pc:sldMk cId="0" sldId="415"/>
            <ac:spMk id="2" creationId="{00000000-0000-0000-0000-000000000000}"/>
          </ac:spMkLst>
        </pc:spChg>
        <pc:spChg chg="mod">
          <ac:chgData name="Keng" userId="539ea334-cf73-458f-9e4b-83acb37fb6f5" providerId="ADAL" clId="{1F312830-EA43-4E7A-A6B4-A1DFAABB28A2}" dt="2022-10-29T02:55:38.523" v="806"/>
          <ac:spMkLst>
            <pc:docMk/>
            <pc:sldMk cId="0" sldId="415"/>
            <ac:spMk id="3" creationId="{00000000-0000-0000-0000-000000000000}"/>
          </ac:spMkLst>
        </pc:spChg>
        <pc:spChg chg="mod">
          <ac:chgData name="Keng" userId="539ea334-cf73-458f-9e4b-83acb37fb6f5" providerId="ADAL" clId="{1F312830-EA43-4E7A-A6B4-A1DFAABB28A2}" dt="2022-10-29T02:55:38.523" v="806"/>
          <ac:spMkLst>
            <pc:docMk/>
            <pc:sldMk cId="0" sldId="415"/>
            <ac:spMk id="4" creationId="{00000000-0000-0000-0000-000000000000}"/>
          </ac:spMkLst>
        </pc:spChg>
        <pc:spChg chg="mod">
          <ac:chgData name="Keng" userId="539ea334-cf73-458f-9e4b-83acb37fb6f5" providerId="ADAL" clId="{1F312830-EA43-4E7A-A6B4-A1DFAABB28A2}" dt="2022-10-29T02:55:38.523" v="806"/>
          <ac:spMkLst>
            <pc:docMk/>
            <pc:sldMk cId="0" sldId="415"/>
            <ac:spMk id="5" creationId="{00000000-0000-0000-0000-000000000000}"/>
          </ac:spMkLst>
        </pc:spChg>
      </pc:sldChg>
      <pc:sldChg chg="modSp">
        <pc:chgData name="Keng" userId="539ea334-cf73-458f-9e4b-83acb37fb6f5" providerId="ADAL" clId="{1F312830-EA43-4E7A-A6B4-A1DFAABB28A2}" dt="2022-10-29T02:55:38.523" v="806"/>
        <pc:sldMkLst>
          <pc:docMk/>
          <pc:sldMk cId="0" sldId="416"/>
        </pc:sldMkLst>
        <pc:spChg chg="mod">
          <ac:chgData name="Keng" userId="539ea334-cf73-458f-9e4b-83acb37fb6f5" providerId="ADAL" clId="{1F312830-EA43-4E7A-A6B4-A1DFAABB28A2}" dt="2022-10-29T02:55:38.523" v="806"/>
          <ac:spMkLst>
            <pc:docMk/>
            <pc:sldMk cId="0" sldId="416"/>
            <ac:spMk id="2" creationId="{00000000-0000-0000-0000-000000000000}"/>
          </ac:spMkLst>
        </pc:spChg>
        <pc:spChg chg="mod">
          <ac:chgData name="Keng" userId="539ea334-cf73-458f-9e4b-83acb37fb6f5" providerId="ADAL" clId="{1F312830-EA43-4E7A-A6B4-A1DFAABB28A2}" dt="2022-10-29T02:55:38.523" v="806"/>
          <ac:spMkLst>
            <pc:docMk/>
            <pc:sldMk cId="0" sldId="416"/>
            <ac:spMk id="3" creationId="{00000000-0000-0000-0000-000000000000}"/>
          </ac:spMkLst>
        </pc:spChg>
        <pc:spChg chg="mod">
          <ac:chgData name="Keng" userId="539ea334-cf73-458f-9e4b-83acb37fb6f5" providerId="ADAL" clId="{1F312830-EA43-4E7A-A6B4-A1DFAABB28A2}" dt="2022-10-29T02:55:38.523" v="806"/>
          <ac:spMkLst>
            <pc:docMk/>
            <pc:sldMk cId="0" sldId="416"/>
            <ac:spMk id="4" creationId="{00000000-0000-0000-0000-000000000000}"/>
          </ac:spMkLst>
        </pc:spChg>
        <pc:spChg chg="mod">
          <ac:chgData name="Keng" userId="539ea334-cf73-458f-9e4b-83acb37fb6f5" providerId="ADAL" clId="{1F312830-EA43-4E7A-A6B4-A1DFAABB28A2}" dt="2022-10-29T02:55:38.523" v="806"/>
          <ac:spMkLst>
            <pc:docMk/>
            <pc:sldMk cId="0" sldId="416"/>
            <ac:spMk id="5" creationId="{00000000-0000-0000-0000-000000000000}"/>
          </ac:spMkLst>
        </pc:spChg>
        <pc:spChg chg="mod">
          <ac:chgData name="Keng" userId="539ea334-cf73-458f-9e4b-83acb37fb6f5" providerId="ADAL" clId="{1F312830-EA43-4E7A-A6B4-A1DFAABB28A2}" dt="2022-10-29T02:55:38.523" v="806"/>
          <ac:spMkLst>
            <pc:docMk/>
            <pc:sldMk cId="0" sldId="416"/>
            <ac:spMk id="6" creationId="{00000000-0000-0000-0000-000000000000}"/>
          </ac:spMkLst>
        </pc:spChg>
      </pc:sldChg>
      <pc:sldChg chg="modSp">
        <pc:chgData name="Keng" userId="539ea334-cf73-458f-9e4b-83acb37fb6f5" providerId="ADAL" clId="{1F312830-EA43-4E7A-A6B4-A1DFAABB28A2}" dt="2022-10-29T02:55:38.523" v="806"/>
        <pc:sldMkLst>
          <pc:docMk/>
          <pc:sldMk cId="0" sldId="417"/>
        </pc:sldMkLst>
        <pc:spChg chg="mod">
          <ac:chgData name="Keng" userId="539ea334-cf73-458f-9e4b-83acb37fb6f5" providerId="ADAL" clId="{1F312830-EA43-4E7A-A6B4-A1DFAABB28A2}" dt="2022-10-29T02:55:38.523" v="806"/>
          <ac:spMkLst>
            <pc:docMk/>
            <pc:sldMk cId="0" sldId="417"/>
            <ac:spMk id="2" creationId="{00000000-0000-0000-0000-000000000000}"/>
          </ac:spMkLst>
        </pc:spChg>
        <pc:spChg chg="mod">
          <ac:chgData name="Keng" userId="539ea334-cf73-458f-9e4b-83acb37fb6f5" providerId="ADAL" clId="{1F312830-EA43-4E7A-A6B4-A1DFAABB28A2}" dt="2022-10-29T02:55:38.523" v="806"/>
          <ac:spMkLst>
            <pc:docMk/>
            <pc:sldMk cId="0" sldId="417"/>
            <ac:spMk id="3" creationId="{00000000-0000-0000-0000-000000000000}"/>
          </ac:spMkLst>
        </pc:spChg>
        <pc:spChg chg="mod">
          <ac:chgData name="Keng" userId="539ea334-cf73-458f-9e4b-83acb37fb6f5" providerId="ADAL" clId="{1F312830-EA43-4E7A-A6B4-A1DFAABB28A2}" dt="2022-10-29T02:55:38.523" v="806"/>
          <ac:spMkLst>
            <pc:docMk/>
            <pc:sldMk cId="0" sldId="417"/>
            <ac:spMk id="4" creationId="{00000000-0000-0000-0000-000000000000}"/>
          </ac:spMkLst>
        </pc:spChg>
        <pc:spChg chg="mod">
          <ac:chgData name="Keng" userId="539ea334-cf73-458f-9e4b-83acb37fb6f5" providerId="ADAL" clId="{1F312830-EA43-4E7A-A6B4-A1DFAABB28A2}" dt="2022-10-29T02:55:38.523" v="806"/>
          <ac:spMkLst>
            <pc:docMk/>
            <pc:sldMk cId="0" sldId="417"/>
            <ac:spMk id="5" creationId="{00000000-0000-0000-0000-000000000000}"/>
          </ac:spMkLst>
        </pc:spChg>
        <pc:spChg chg="mod">
          <ac:chgData name="Keng" userId="539ea334-cf73-458f-9e4b-83acb37fb6f5" providerId="ADAL" clId="{1F312830-EA43-4E7A-A6B4-A1DFAABB28A2}" dt="2022-10-29T02:55:38.523" v="806"/>
          <ac:spMkLst>
            <pc:docMk/>
            <pc:sldMk cId="0" sldId="417"/>
            <ac:spMk id="6" creationId="{00000000-0000-0000-0000-000000000000}"/>
          </ac:spMkLst>
        </pc:spChg>
        <pc:spChg chg="mod">
          <ac:chgData name="Keng" userId="539ea334-cf73-458f-9e4b-83acb37fb6f5" providerId="ADAL" clId="{1F312830-EA43-4E7A-A6B4-A1DFAABB28A2}" dt="2022-10-29T02:55:38.523" v="806"/>
          <ac:spMkLst>
            <pc:docMk/>
            <pc:sldMk cId="0" sldId="417"/>
            <ac:spMk id="7" creationId="{00000000-0000-0000-0000-000000000000}"/>
          </ac:spMkLst>
        </pc:spChg>
        <pc:spChg chg="mod">
          <ac:chgData name="Keng" userId="539ea334-cf73-458f-9e4b-83acb37fb6f5" providerId="ADAL" clId="{1F312830-EA43-4E7A-A6B4-A1DFAABB28A2}" dt="2022-10-29T02:55:38.523" v="806"/>
          <ac:spMkLst>
            <pc:docMk/>
            <pc:sldMk cId="0" sldId="417"/>
            <ac:spMk id="8" creationId="{00000000-0000-0000-0000-000000000000}"/>
          </ac:spMkLst>
        </pc:spChg>
        <pc:spChg chg="mod">
          <ac:chgData name="Keng" userId="539ea334-cf73-458f-9e4b-83acb37fb6f5" providerId="ADAL" clId="{1F312830-EA43-4E7A-A6B4-A1DFAABB28A2}" dt="2022-10-29T02:55:38.523" v="806"/>
          <ac:spMkLst>
            <pc:docMk/>
            <pc:sldMk cId="0" sldId="417"/>
            <ac:spMk id="9" creationId="{00000000-0000-0000-0000-000000000000}"/>
          </ac:spMkLst>
        </pc:spChg>
        <pc:spChg chg="mod">
          <ac:chgData name="Keng" userId="539ea334-cf73-458f-9e4b-83acb37fb6f5" providerId="ADAL" clId="{1F312830-EA43-4E7A-A6B4-A1DFAABB28A2}" dt="2022-10-29T02:55:38.523" v="806"/>
          <ac:spMkLst>
            <pc:docMk/>
            <pc:sldMk cId="0" sldId="417"/>
            <ac:spMk id="10" creationId="{00000000-0000-0000-0000-000000000000}"/>
          </ac:spMkLst>
        </pc:spChg>
        <pc:spChg chg="mod">
          <ac:chgData name="Keng" userId="539ea334-cf73-458f-9e4b-83acb37fb6f5" providerId="ADAL" clId="{1F312830-EA43-4E7A-A6B4-A1DFAABB28A2}" dt="2022-10-29T02:55:38.523" v="806"/>
          <ac:spMkLst>
            <pc:docMk/>
            <pc:sldMk cId="0" sldId="417"/>
            <ac:spMk id="11" creationId="{00000000-0000-0000-0000-000000000000}"/>
          </ac:spMkLst>
        </pc:spChg>
      </pc:sldChg>
      <pc:sldChg chg="modSp">
        <pc:chgData name="Keng" userId="539ea334-cf73-458f-9e4b-83acb37fb6f5" providerId="ADAL" clId="{1F312830-EA43-4E7A-A6B4-A1DFAABB28A2}" dt="2022-10-29T02:55:38.523" v="806"/>
        <pc:sldMkLst>
          <pc:docMk/>
          <pc:sldMk cId="0" sldId="418"/>
        </pc:sldMkLst>
        <pc:spChg chg="mod">
          <ac:chgData name="Keng" userId="539ea334-cf73-458f-9e4b-83acb37fb6f5" providerId="ADAL" clId="{1F312830-EA43-4E7A-A6B4-A1DFAABB28A2}" dt="2022-10-29T02:55:38.523" v="806"/>
          <ac:spMkLst>
            <pc:docMk/>
            <pc:sldMk cId="0" sldId="418"/>
            <ac:spMk id="2" creationId="{00000000-0000-0000-0000-000000000000}"/>
          </ac:spMkLst>
        </pc:spChg>
      </pc:sldChg>
      <pc:sldChg chg="modSp">
        <pc:chgData name="Keng" userId="539ea334-cf73-458f-9e4b-83acb37fb6f5" providerId="ADAL" clId="{1F312830-EA43-4E7A-A6B4-A1DFAABB28A2}" dt="2022-10-29T02:55:38.523" v="806"/>
        <pc:sldMkLst>
          <pc:docMk/>
          <pc:sldMk cId="0" sldId="419"/>
        </pc:sldMkLst>
        <pc:spChg chg="mod">
          <ac:chgData name="Keng" userId="539ea334-cf73-458f-9e4b-83acb37fb6f5" providerId="ADAL" clId="{1F312830-EA43-4E7A-A6B4-A1DFAABB28A2}" dt="2022-10-29T02:55:38.523" v="806"/>
          <ac:spMkLst>
            <pc:docMk/>
            <pc:sldMk cId="0" sldId="419"/>
            <ac:spMk id="2" creationId="{00000000-0000-0000-0000-000000000000}"/>
          </ac:spMkLst>
        </pc:spChg>
        <pc:spChg chg="mod">
          <ac:chgData name="Keng" userId="539ea334-cf73-458f-9e4b-83acb37fb6f5" providerId="ADAL" clId="{1F312830-EA43-4E7A-A6B4-A1DFAABB28A2}" dt="2022-10-29T02:55:38.523" v="806"/>
          <ac:spMkLst>
            <pc:docMk/>
            <pc:sldMk cId="0" sldId="419"/>
            <ac:spMk id="3" creationId="{00000000-0000-0000-0000-000000000000}"/>
          </ac:spMkLst>
        </pc:spChg>
        <pc:spChg chg="mod">
          <ac:chgData name="Keng" userId="539ea334-cf73-458f-9e4b-83acb37fb6f5" providerId="ADAL" clId="{1F312830-EA43-4E7A-A6B4-A1DFAABB28A2}" dt="2022-10-29T02:55:38.523" v="806"/>
          <ac:spMkLst>
            <pc:docMk/>
            <pc:sldMk cId="0" sldId="419"/>
            <ac:spMk id="4" creationId="{00000000-0000-0000-0000-000000000000}"/>
          </ac:spMkLst>
        </pc:spChg>
        <pc:spChg chg="mod">
          <ac:chgData name="Keng" userId="539ea334-cf73-458f-9e4b-83acb37fb6f5" providerId="ADAL" clId="{1F312830-EA43-4E7A-A6B4-A1DFAABB28A2}" dt="2022-10-29T02:55:38.523" v="806"/>
          <ac:spMkLst>
            <pc:docMk/>
            <pc:sldMk cId="0" sldId="419"/>
            <ac:spMk id="5" creationId="{00000000-0000-0000-0000-000000000000}"/>
          </ac:spMkLst>
        </pc:spChg>
        <pc:spChg chg="mod">
          <ac:chgData name="Keng" userId="539ea334-cf73-458f-9e4b-83acb37fb6f5" providerId="ADAL" clId="{1F312830-EA43-4E7A-A6B4-A1DFAABB28A2}" dt="2022-10-29T02:55:38.523" v="806"/>
          <ac:spMkLst>
            <pc:docMk/>
            <pc:sldMk cId="0" sldId="419"/>
            <ac:spMk id="6" creationId="{00000000-0000-0000-0000-000000000000}"/>
          </ac:spMkLst>
        </pc:spChg>
      </pc:sldChg>
      <pc:sldChg chg="modSp">
        <pc:chgData name="Keng" userId="539ea334-cf73-458f-9e4b-83acb37fb6f5" providerId="ADAL" clId="{1F312830-EA43-4E7A-A6B4-A1DFAABB28A2}" dt="2022-10-29T02:55:38.523" v="806"/>
        <pc:sldMkLst>
          <pc:docMk/>
          <pc:sldMk cId="0" sldId="420"/>
        </pc:sldMkLst>
        <pc:spChg chg="mod">
          <ac:chgData name="Keng" userId="539ea334-cf73-458f-9e4b-83acb37fb6f5" providerId="ADAL" clId="{1F312830-EA43-4E7A-A6B4-A1DFAABB28A2}" dt="2022-10-29T02:55:38.523" v="806"/>
          <ac:spMkLst>
            <pc:docMk/>
            <pc:sldMk cId="0" sldId="420"/>
            <ac:spMk id="2" creationId="{00000000-0000-0000-0000-000000000000}"/>
          </ac:spMkLst>
        </pc:spChg>
        <pc:spChg chg="mod">
          <ac:chgData name="Keng" userId="539ea334-cf73-458f-9e4b-83acb37fb6f5" providerId="ADAL" clId="{1F312830-EA43-4E7A-A6B4-A1DFAABB28A2}" dt="2022-10-29T02:55:38.523" v="806"/>
          <ac:spMkLst>
            <pc:docMk/>
            <pc:sldMk cId="0" sldId="420"/>
            <ac:spMk id="3" creationId="{00000000-0000-0000-0000-000000000000}"/>
          </ac:spMkLst>
        </pc:spChg>
      </pc:sldChg>
      <pc:sldChg chg="modSp">
        <pc:chgData name="Keng" userId="539ea334-cf73-458f-9e4b-83acb37fb6f5" providerId="ADAL" clId="{1F312830-EA43-4E7A-A6B4-A1DFAABB28A2}" dt="2022-10-29T02:55:38.523" v="806"/>
        <pc:sldMkLst>
          <pc:docMk/>
          <pc:sldMk cId="0" sldId="421"/>
        </pc:sldMkLst>
        <pc:spChg chg="mod">
          <ac:chgData name="Keng" userId="539ea334-cf73-458f-9e4b-83acb37fb6f5" providerId="ADAL" clId="{1F312830-EA43-4E7A-A6B4-A1DFAABB28A2}" dt="2022-10-29T02:55:38.523" v="806"/>
          <ac:spMkLst>
            <pc:docMk/>
            <pc:sldMk cId="0" sldId="421"/>
            <ac:spMk id="3" creationId="{00000000-0000-0000-0000-000000000000}"/>
          </ac:spMkLst>
        </pc:spChg>
        <pc:spChg chg="mod">
          <ac:chgData name="Keng" userId="539ea334-cf73-458f-9e4b-83acb37fb6f5" providerId="ADAL" clId="{1F312830-EA43-4E7A-A6B4-A1DFAABB28A2}" dt="2022-10-29T02:55:38.523" v="806"/>
          <ac:spMkLst>
            <pc:docMk/>
            <pc:sldMk cId="0" sldId="421"/>
            <ac:spMk id="4" creationId="{00000000-0000-0000-0000-000000000000}"/>
          </ac:spMkLst>
        </pc:spChg>
        <pc:spChg chg="mod">
          <ac:chgData name="Keng" userId="539ea334-cf73-458f-9e4b-83acb37fb6f5" providerId="ADAL" clId="{1F312830-EA43-4E7A-A6B4-A1DFAABB28A2}" dt="2022-10-29T02:55:38.523" v="806"/>
          <ac:spMkLst>
            <pc:docMk/>
            <pc:sldMk cId="0" sldId="421"/>
            <ac:spMk id="5" creationId="{00000000-0000-0000-0000-000000000000}"/>
          </ac:spMkLst>
        </pc:spChg>
        <pc:spChg chg="mod">
          <ac:chgData name="Keng" userId="539ea334-cf73-458f-9e4b-83acb37fb6f5" providerId="ADAL" clId="{1F312830-EA43-4E7A-A6B4-A1DFAABB28A2}" dt="2022-10-29T02:55:38.523" v="806"/>
          <ac:spMkLst>
            <pc:docMk/>
            <pc:sldMk cId="0" sldId="421"/>
            <ac:spMk id="6" creationId="{00000000-0000-0000-0000-000000000000}"/>
          </ac:spMkLst>
        </pc:spChg>
      </pc:sldChg>
      <pc:sldChg chg="modSp">
        <pc:chgData name="Keng" userId="539ea334-cf73-458f-9e4b-83acb37fb6f5" providerId="ADAL" clId="{1F312830-EA43-4E7A-A6B4-A1DFAABB28A2}" dt="2022-10-29T02:55:38.523" v="806"/>
        <pc:sldMkLst>
          <pc:docMk/>
          <pc:sldMk cId="0" sldId="422"/>
        </pc:sldMkLst>
        <pc:spChg chg="mod">
          <ac:chgData name="Keng" userId="539ea334-cf73-458f-9e4b-83acb37fb6f5" providerId="ADAL" clId="{1F312830-EA43-4E7A-A6B4-A1DFAABB28A2}" dt="2022-10-29T02:55:38.523" v="806"/>
          <ac:spMkLst>
            <pc:docMk/>
            <pc:sldMk cId="0" sldId="422"/>
            <ac:spMk id="2" creationId="{00000000-0000-0000-0000-000000000000}"/>
          </ac:spMkLst>
        </pc:spChg>
        <pc:spChg chg="mod">
          <ac:chgData name="Keng" userId="539ea334-cf73-458f-9e4b-83acb37fb6f5" providerId="ADAL" clId="{1F312830-EA43-4E7A-A6B4-A1DFAABB28A2}" dt="2022-10-29T02:55:38.523" v="806"/>
          <ac:spMkLst>
            <pc:docMk/>
            <pc:sldMk cId="0" sldId="422"/>
            <ac:spMk id="3" creationId="{00000000-0000-0000-0000-000000000000}"/>
          </ac:spMkLst>
        </pc:spChg>
        <pc:spChg chg="mod">
          <ac:chgData name="Keng" userId="539ea334-cf73-458f-9e4b-83acb37fb6f5" providerId="ADAL" clId="{1F312830-EA43-4E7A-A6B4-A1DFAABB28A2}" dt="2022-10-29T02:55:38.523" v="806"/>
          <ac:spMkLst>
            <pc:docMk/>
            <pc:sldMk cId="0" sldId="422"/>
            <ac:spMk id="4" creationId="{00000000-0000-0000-0000-000000000000}"/>
          </ac:spMkLst>
        </pc:spChg>
        <pc:spChg chg="mod">
          <ac:chgData name="Keng" userId="539ea334-cf73-458f-9e4b-83acb37fb6f5" providerId="ADAL" clId="{1F312830-EA43-4E7A-A6B4-A1DFAABB28A2}" dt="2022-10-29T02:55:38.523" v="806"/>
          <ac:spMkLst>
            <pc:docMk/>
            <pc:sldMk cId="0" sldId="422"/>
            <ac:spMk id="5" creationId="{00000000-0000-0000-0000-000000000000}"/>
          </ac:spMkLst>
        </pc:spChg>
        <pc:spChg chg="mod">
          <ac:chgData name="Keng" userId="539ea334-cf73-458f-9e4b-83acb37fb6f5" providerId="ADAL" clId="{1F312830-EA43-4E7A-A6B4-A1DFAABB28A2}" dt="2022-10-29T02:55:38.523" v="806"/>
          <ac:spMkLst>
            <pc:docMk/>
            <pc:sldMk cId="0" sldId="422"/>
            <ac:spMk id="6" creationId="{00000000-0000-0000-0000-000000000000}"/>
          </ac:spMkLst>
        </pc:spChg>
        <pc:spChg chg="mod">
          <ac:chgData name="Keng" userId="539ea334-cf73-458f-9e4b-83acb37fb6f5" providerId="ADAL" clId="{1F312830-EA43-4E7A-A6B4-A1DFAABB28A2}" dt="2022-10-29T02:55:38.523" v="806"/>
          <ac:spMkLst>
            <pc:docMk/>
            <pc:sldMk cId="0" sldId="422"/>
            <ac:spMk id="7" creationId="{00000000-0000-0000-0000-000000000000}"/>
          </ac:spMkLst>
        </pc:spChg>
        <pc:spChg chg="mod">
          <ac:chgData name="Keng" userId="539ea334-cf73-458f-9e4b-83acb37fb6f5" providerId="ADAL" clId="{1F312830-EA43-4E7A-A6B4-A1DFAABB28A2}" dt="2022-10-29T02:55:38.523" v="806"/>
          <ac:spMkLst>
            <pc:docMk/>
            <pc:sldMk cId="0" sldId="422"/>
            <ac:spMk id="8" creationId="{00000000-0000-0000-0000-000000000000}"/>
          </ac:spMkLst>
        </pc:spChg>
      </pc:sldChg>
      <pc:sldChg chg="modSp">
        <pc:chgData name="Keng" userId="539ea334-cf73-458f-9e4b-83acb37fb6f5" providerId="ADAL" clId="{1F312830-EA43-4E7A-A6B4-A1DFAABB28A2}" dt="2022-10-29T02:55:38.523" v="806"/>
        <pc:sldMkLst>
          <pc:docMk/>
          <pc:sldMk cId="0" sldId="423"/>
        </pc:sldMkLst>
        <pc:spChg chg="mod">
          <ac:chgData name="Keng" userId="539ea334-cf73-458f-9e4b-83acb37fb6f5" providerId="ADAL" clId="{1F312830-EA43-4E7A-A6B4-A1DFAABB28A2}" dt="2022-10-29T02:55:38.523" v="806"/>
          <ac:spMkLst>
            <pc:docMk/>
            <pc:sldMk cId="0" sldId="423"/>
            <ac:spMk id="2" creationId="{00000000-0000-0000-0000-000000000000}"/>
          </ac:spMkLst>
        </pc:spChg>
        <pc:spChg chg="mod">
          <ac:chgData name="Keng" userId="539ea334-cf73-458f-9e4b-83acb37fb6f5" providerId="ADAL" clId="{1F312830-EA43-4E7A-A6B4-A1DFAABB28A2}" dt="2022-10-29T02:55:38.523" v="806"/>
          <ac:spMkLst>
            <pc:docMk/>
            <pc:sldMk cId="0" sldId="423"/>
            <ac:spMk id="3" creationId="{00000000-0000-0000-0000-000000000000}"/>
          </ac:spMkLst>
        </pc:spChg>
        <pc:spChg chg="mod">
          <ac:chgData name="Keng" userId="539ea334-cf73-458f-9e4b-83acb37fb6f5" providerId="ADAL" clId="{1F312830-EA43-4E7A-A6B4-A1DFAABB28A2}" dt="2022-10-29T02:55:38.523" v="806"/>
          <ac:spMkLst>
            <pc:docMk/>
            <pc:sldMk cId="0" sldId="423"/>
            <ac:spMk id="4" creationId="{00000000-0000-0000-0000-000000000000}"/>
          </ac:spMkLst>
        </pc:spChg>
        <pc:spChg chg="mod">
          <ac:chgData name="Keng" userId="539ea334-cf73-458f-9e4b-83acb37fb6f5" providerId="ADAL" clId="{1F312830-EA43-4E7A-A6B4-A1DFAABB28A2}" dt="2022-10-29T02:55:38.523" v="806"/>
          <ac:spMkLst>
            <pc:docMk/>
            <pc:sldMk cId="0" sldId="423"/>
            <ac:spMk id="5" creationId="{00000000-0000-0000-0000-000000000000}"/>
          </ac:spMkLst>
        </pc:spChg>
        <pc:spChg chg="mod">
          <ac:chgData name="Keng" userId="539ea334-cf73-458f-9e4b-83acb37fb6f5" providerId="ADAL" clId="{1F312830-EA43-4E7A-A6B4-A1DFAABB28A2}" dt="2022-10-29T02:55:38.523" v="806"/>
          <ac:spMkLst>
            <pc:docMk/>
            <pc:sldMk cId="0" sldId="423"/>
            <ac:spMk id="6" creationId="{00000000-0000-0000-0000-000000000000}"/>
          </ac:spMkLst>
        </pc:spChg>
        <pc:spChg chg="mod">
          <ac:chgData name="Keng" userId="539ea334-cf73-458f-9e4b-83acb37fb6f5" providerId="ADAL" clId="{1F312830-EA43-4E7A-A6B4-A1DFAABB28A2}" dt="2022-10-29T02:55:38.523" v="806"/>
          <ac:spMkLst>
            <pc:docMk/>
            <pc:sldMk cId="0" sldId="423"/>
            <ac:spMk id="7" creationId="{00000000-0000-0000-0000-000000000000}"/>
          </ac:spMkLst>
        </pc:spChg>
        <pc:spChg chg="mod">
          <ac:chgData name="Keng" userId="539ea334-cf73-458f-9e4b-83acb37fb6f5" providerId="ADAL" clId="{1F312830-EA43-4E7A-A6B4-A1DFAABB28A2}" dt="2022-10-29T02:55:38.523" v="806"/>
          <ac:spMkLst>
            <pc:docMk/>
            <pc:sldMk cId="0" sldId="423"/>
            <ac:spMk id="8" creationId="{00000000-0000-0000-0000-000000000000}"/>
          </ac:spMkLst>
        </pc:spChg>
        <pc:spChg chg="mod">
          <ac:chgData name="Keng" userId="539ea334-cf73-458f-9e4b-83acb37fb6f5" providerId="ADAL" clId="{1F312830-EA43-4E7A-A6B4-A1DFAABB28A2}" dt="2022-10-29T02:55:38.523" v="806"/>
          <ac:spMkLst>
            <pc:docMk/>
            <pc:sldMk cId="0" sldId="423"/>
            <ac:spMk id="9" creationId="{00000000-0000-0000-0000-000000000000}"/>
          </ac:spMkLst>
        </pc:spChg>
        <pc:spChg chg="mod">
          <ac:chgData name="Keng" userId="539ea334-cf73-458f-9e4b-83acb37fb6f5" providerId="ADAL" clId="{1F312830-EA43-4E7A-A6B4-A1DFAABB28A2}" dt="2022-10-29T02:55:38.523" v="806"/>
          <ac:spMkLst>
            <pc:docMk/>
            <pc:sldMk cId="0" sldId="423"/>
            <ac:spMk id="10" creationId="{00000000-0000-0000-0000-000000000000}"/>
          </ac:spMkLst>
        </pc:spChg>
        <pc:spChg chg="mod">
          <ac:chgData name="Keng" userId="539ea334-cf73-458f-9e4b-83acb37fb6f5" providerId="ADAL" clId="{1F312830-EA43-4E7A-A6B4-A1DFAABB28A2}" dt="2022-10-29T02:55:38.523" v="806"/>
          <ac:spMkLst>
            <pc:docMk/>
            <pc:sldMk cId="0" sldId="423"/>
            <ac:spMk id="11" creationId="{00000000-0000-0000-0000-000000000000}"/>
          </ac:spMkLst>
        </pc:spChg>
      </pc:sldChg>
      <pc:sldChg chg="modSp">
        <pc:chgData name="Keng" userId="539ea334-cf73-458f-9e4b-83acb37fb6f5" providerId="ADAL" clId="{1F312830-EA43-4E7A-A6B4-A1DFAABB28A2}" dt="2022-10-29T02:55:38.523" v="806"/>
        <pc:sldMkLst>
          <pc:docMk/>
          <pc:sldMk cId="0" sldId="424"/>
        </pc:sldMkLst>
        <pc:spChg chg="mod">
          <ac:chgData name="Keng" userId="539ea334-cf73-458f-9e4b-83acb37fb6f5" providerId="ADAL" clId="{1F312830-EA43-4E7A-A6B4-A1DFAABB28A2}" dt="2022-10-29T02:55:38.523" v="806"/>
          <ac:spMkLst>
            <pc:docMk/>
            <pc:sldMk cId="0" sldId="424"/>
            <ac:spMk id="3" creationId="{00000000-0000-0000-0000-000000000000}"/>
          </ac:spMkLst>
        </pc:spChg>
        <pc:spChg chg="mod">
          <ac:chgData name="Keng" userId="539ea334-cf73-458f-9e4b-83acb37fb6f5" providerId="ADAL" clId="{1F312830-EA43-4E7A-A6B4-A1DFAABB28A2}" dt="2022-10-29T02:55:38.523" v="806"/>
          <ac:spMkLst>
            <pc:docMk/>
            <pc:sldMk cId="0" sldId="424"/>
            <ac:spMk id="4" creationId="{00000000-0000-0000-0000-000000000000}"/>
          </ac:spMkLst>
        </pc:spChg>
      </pc:sldChg>
      <pc:sldChg chg="modSp">
        <pc:chgData name="Keng" userId="539ea334-cf73-458f-9e4b-83acb37fb6f5" providerId="ADAL" clId="{1F312830-EA43-4E7A-A6B4-A1DFAABB28A2}" dt="2022-10-29T02:55:38.523" v="806"/>
        <pc:sldMkLst>
          <pc:docMk/>
          <pc:sldMk cId="0" sldId="425"/>
        </pc:sldMkLst>
        <pc:spChg chg="mod">
          <ac:chgData name="Keng" userId="539ea334-cf73-458f-9e4b-83acb37fb6f5" providerId="ADAL" clId="{1F312830-EA43-4E7A-A6B4-A1DFAABB28A2}" dt="2022-10-29T02:55:38.523" v="806"/>
          <ac:spMkLst>
            <pc:docMk/>
            <pc:sldMk cId="0" sldId="425"/>
            <ac:spMk id="2" creationId="{00000000-0000-0000-0000-000000000000}"/>
          </ac:spMkLst>
        </pc:spChg>
        <pc:spChg chg="mod">
          <ac:chgData name="Keng" userId="539ea334-cf73-458f-9e4b-83acb37fb6f5" providerId="ADAL" clId="{1F312830-EA43-4E7A-A6B4-A1DFAABB28A2}" dt="2022-10-29T02:55:38.523" v="806"/>
          <ac:spMkLst>
            <pc:docMk/>
            <pc:sldMk cId="0" sldId="425"/>
            <ac:spMk id="3" creationId="{00000000-0000-0000-0000-000000000000}"/>
          </ac:spMkLst>
        </pc:spChg>
      </pc:sldChg>
      <pc:sldChg chg="modSp">
        <pc:chgData name="Keng" userId="539ea334-cf73-458f-9e4b-83acb37fb6f5" providerId="ADAL" clId="{1F312830-EA43-4E7A-A6B4-A1DFAABB28A2}" dt="2022-10-29T02:55:38.523" v="806"/>
        <pc:sldMkLst>
          <pc:docMk/>
          <pc:sldMk cId="0" sldId="426"/>
        </pc:sldMkLst>
        <pc:spChg chg="mod">
          <ac:chgData name="Keng" userId="539ea334-cf73-458f-9e4b-83acb37fb6f5" providerId="ADAL" clId="{1F312830-EA43-4E7A-A6B4-A1DFAABB28A2}" dt="2022-10-29T02:55:38.523" v="806"/>
          <ac:spMkLst>
            <pc:docMk/>
            <pc:sldMk cId="0" sldId="426"/>
            <ac:spMk id="2" creationId="{00000000-0000-0000-0000-000000000000}"/>
          </ac:spMkLst>
        </pc:spChg>
        <pc:spChg chg="mod">
          <ac:chgData name="Keng" userId="539ea334-cf73-458f-9e4b-83acb37fb6f5" providerId="ADAL" clId="{1F312830-EA43-4E7A-A6B4-A1DFAABB28A2}" dt="2022-10-29T02:55:38.523" v="806"/>
          <ac:spMkLst>
            <pc:docMk/>
            <pc:sldMk cId="0" sldId="426"/>
            <ac:spMk id="3" creationId="{00000000-0000-0000-0000-000000000000}"/>
          </ac:spMkLst>
        </pc:spChg>
        <pc:spChg chg="mod">
          <ac:chgData name="Keng" userId="539ea334-cf73-458f-9e4b-83acb37fb6f5" providerId="ADAL" clId="{1F312830-EA43-4E7A-A6B4-A1DFAABB28A2}" dt="2022-10-29T02:55:38.523" v="806"/>
          <ac:spMkLst>
            <pc:docMk/>
            <pc:sldMk cId="0" sldId="426"/>
            <ac:spMk id="5" creationId="{00000000-0000-0000-0000-000000000000}"/>
          </ac:spMkLst>
        </pc:spChg>
        <pc:spChg chg="mod">
          <ac:chgData name="Keng" userId="539ea334-cf73-458f-9e4b-83acb37fb6f5" providerId="ADAL" clId="{1F312830-EA43-4E7A-A6B4-A1DFAABB28A2}" dt="2022-10-29T02:55:38.523" v="806"/>
          <ac:spMkLst>
            <pc:docMk/>
            <pc:sldMk cId="0" sldId="426"/>
            <ac:spMk id="6" creationId="{00000000-0000-0000-0000-000000000000}"/>
          </ac:spMkLst>
        </pc:spChg>
        <pc:spChg chg="mod">
          <ac:chgData name="Keng" userId="539ea334-cf73-458f-9e4b-83acb37fb6f5" providerId="ADAL" clId="{1F312830-EA43-4E7A-A6B4-A1DFAABB28A2}" dt="2022-10-29T02:55:38.523" v="806"/>
          <ac:spMkLst>
            <pc:docMk/>
            <pc:sldMk cId="0" sldId="426"/>
            <ac:spMk id="7" creationId="{00000000-0000-0000-0000-000000000000}"/>
          </ac:spMkLst>
        </pc:spChg>
        <pc:spChg chg="mod">
          <ac:chgData name="Keng" userId="539ea334-cf73-458f-9e4b-83acb37fb6f5" providerId="ADAL" clId="{1F312830-EA43-4E7A-A6B4-A1DFAABB28A2}" dt="2022-10-29T02:55:38.523" v="806"/>
          <ac:spMkLst>
            <pc:docMk/>
            <pc:sldMk cId="0" sldId="426"/>
            <ac:spMk id="8" creationId="{00000000-0000-0000-0000-000000000000}"/>
          </ac:spMkLst>
        </pc:spChg>
        <pc:spChg chg="mod">
          <ac:chgData name="Keng" userId="539ea334-cf73-458f-9e4b-83acb37fb6f5" providerId="ADAL" clId="{1F312830-EA43-4E7A-A6B4-A1DFAABB28A2}" dt="2022-10-29T02:55:38.523" v="806"/>
          <ac:spMkLst>
            <pc:docMk/>
            <pc:sldMk cId="0" sldId="426"/>
            <ac:spMk id="9" creationId="{00000000-0000-0000-0000-000000000000}"/>
          </ac:spMkLst>
        </pc:spChg>
        <pc:spChg chg="mod">
          <ac:chgData name="Keng" userId="539ea334-cf73-458f-9e4b-83acb37fb6f5" providerId="ADAL" clId="{1F312830-EA43-4E7A-A6B4-A1DFAABB28A2}" dt="2022-10-29T02:55:38.523" v="806"/>
          <ac:spMkLst>
            <pc:docMk/>
            <pc:sldMk cId="0" sldId="426"/>
            <ac:spMk id="10" creationId="{00000000-0000-0000-0000-000000000000}"/>
          </ac:spMkLst>
        </pc:spChg>
      </pc:sldChg>
      <pc:sldChg chg="modSp">
        <pc:chgData name="Keng" userId="539ea334-cf73-458f-9e4b-83acb37fb6f5" providerId="ADAL" clId="{1F312830-EA43-4E7A-A6B4-A1DFAABB28A2}" dt="2022-10-29T02:55:38.523" v="806"/>
        <pc:sldMkLst>
          <pc:docMk/>
          <pc:sldMk cId="0" sldId="427"/>
        </pc:sldMkLst>
        <pc:spChg chg="mod">
          <ac:chgData name="Keng" userId="539ea334-cf73-458f-9e4b-83acb37fb6f5" providerId="ADAL" clId="{1F312830-EA43-4E7A-A6B4-A1DFAABB28A2}" dt="2022-10-29T02:55:38.523" v="806"/>
          <ac:spMkLst>
            <pc:docMk/>
            <pc:sldMk cId="0" sldId="427"/>
            <ac:spMk id="2" creationId="{00000000-0000-0000-0000-000000000000}"/>
          </ac:spMkLst>
        </pc:spChg>
        <pc:spChg chg="mod">
          <ac:chgData name="Keng" userId="539ea334-cf73-458f-9e4b-83acb37fb6f5" providerId="ADAL" clId="{1F312830-EA43-4E7A-A6B4-A1DFAABB28A2}" dt="2022-10-29T02:55:38.523" v="806"/>
          <ac:spMkLst>
            <pc:docMk/>
            <pc:sldMk cId="0" sldId="427"/>
            <ac:spMk id="3" creationId="{00000000-0000-0000-0000-000000000000}"/>
          </ac:spMkLst>
        </pc:spChg>
        <pc:spChg chg="mod">
          <ac:chgData name="Keng" userId="539ea334-cf73-458f-9e4b-83acb37fb6f5" providerId="ADAL" clId="{1F312830-EA43-4E7A-A6B4-A1DFAABB28A2}" dt="2022-10-29T02:55:38.523" v="806"/>
          <ac:spMkLst>
            <pc:docMk/>
            <pc:sldMk cId="0" sldId="427"/>
            <ac:spMk id="4" creationId="{00000000-0000-0000-0000-000000000000}"/>
          </ac:spMkLst>
        </pc:spChg>
        <pc:spChg chg="mod">
          <ac:chgData name="Keng" userId="539ea334-cf73-458f-9e4b-83acb37fb6f5" providerId="ADAL" clId="{1F312830-EA43-4E7A-A6B4-A1DFAABB28A2}" dt="2022-10-29T02:55:38.523" v="806"/>
          <ac:spMkLst>
            <pc:docMk/>
            <pc:sldMk cId="0" sldId="427"/>
            <ac:spMk id="5" creationId="{00000000-0000-0000-0000-000000000000}"/>
          </ac:spMkLst>
        </pc:spChg>
        <pc:spChg chg="mod">
          <ac:chgData name="Keng" userId="539ea334-cf73-458f-9e4b-83acb37fb6f5" providerId="ADAL" clId="{1F312830-EA43-4E7A-A6B4-A1DFAABB28A2}" dt="2022-10-29T02:55:38.523" v="806"/>
          <ac:spMkLst>
            <pc:docMk/>
            <pc:sldMk cId="0" sldId="427"/>
            <ac:spMk id="6" creationId="{00000000-0000-0000-0000-000000000000}"/>
          </ac:spMkLst>
        </pc:spChg>
        <pc:spChg chg="mod">
          <ac:chgData name="Keng" userId="539ea334-cf73-458f-9e4b-83acb37fb6f5" providerId="ADAL" clId="{1F312830-EA43-4E7A-A6B4-A1DFAABB28A2}" dt="2022-10-29T02:55:38.523" v="806"/>
          <ac:spMkLst>
            <pc:docMk/>
            <pc:sldMk cId="0" sldId="427"/>
            <ac:spMk id="7" creationId="{00000000-0000-0000-0000-000000000000}"/>
          </ac:spMkLst>
        </pc:spChg>
        <pc:spChg chg="mod">
          <ac:chgData name="Keng" userId="539ea334-cf73-458f-9e4b-83acb37fb6f5" providerId="ADAL" clId="{1F312830-EA43-4E7A-A6B4-A1DFAABB28A2}" dt="2022-10-29T02:55:38.523" v="806"/>
          <ac:spMkLst>
            <pc:docMk/>
            <pc:sldMk cId="0" sldId="427"/>
            <ac:spMk id="8" creationId="{00000000-0000-0000-0000-000000000000}"/>
          </ac:spMkLst>
        </pc:spChg>
        <pc:spChg chg="mod">
          <ac:chgData name="Keng" userId="539ea334-cf73-458f-9e4b-83acb37fb6f5" providerId="ADAL" clId="{1F312830-EA43-4E7A-A6B4-A1DFAABB28A2}" dt="2022-10-29T02:55:38.523" v="806"/>
          <ac:spMkLst>
            <pc:docMk/>
            <pc:sldMk cId="0" sldId="427"/>
            <ac:spMk id="9" creationId="{00000000-0000-0000-0000-000000000000}"/>
          </ac:spMkLst>
        </pc:spChg>
        <pc:spChg chg="mod">
          <ac:chgData name="Keng" userId="539ea334-cf73-458f-9e4b-83acb37fb6f5" providerId="ADAL" clId="{1F312830-EA43-4E7A-A6B4-A1DFAABB28A2}" dt="2022-10-29T02:55:38.523" v="806"/>
          <ac:spMkLst>
            <pc:docMk/>
            <pc:sldMk cId="0" sldId="427"/>
            <ac:spMk id="10" creationId="{00000000-0000-0000-0000-000000000000}"/>
          </ac:spMkLst>
        </pc:spChg>
        <pc:spChg chg="mod">
          <ac:chgData name="Keng" userId="539ea334-cf73-458f-9e4b-83acb37fb6f5" providerId="ADAL" clId="{1F312830-EA43-4E7A-A6B4-A1DFAABB28A2}" dt="2022-10-29T02:55:38.523" v="806"/>
          <ac:spMkLst>
            <pc:docMk/>
            <pc:sldMk cId="0" sldId="427"/>
            <ac:spMk id="11" creationId="{00000000-0000-0000-0000-000000000000}"/>
          </ac:spMkLst>
        </pc:spChg>
      </pc:sldChg>
      <pc:sldChg chg="modSp">
        <pc:chgData name="Keng" userId="539ea334-cf73-458f-9e4b-83acb37fb6f5" providerId="ADAL" clId="{1F312830-EA43-4E7A-A6B4-A1DFAABB28A2}" dt="2022-10-29T02:55:38.523" v="806"/>
        <pc:sldMkLst>
          <pc:docMk/>
          <pc:sldMk cId="0" sldId="428"/>
        </pc:sldMkLst>
        <pc:spChg chg="mod">
          <ac:chgData name="Keng" userId="539ea334-cf73-458f-9e4b-83acb37fb6f5" providerId="ADAL" clId="{1F312830-EA43-4E7A-A6B4-A1DFAABB28A2}" dt="2022-10-29T02:55:38.523" v="806"/>
          <ac:spMkLst>
            <pc:docMk/>
            <pc:sldMk cId="0" sldId="428"/>
            <ac:spMk id="2" creationId="{00000000-0000-0000-0000-000000000000}"/>
          </ac:spMkLst>
        </pc:spChg>
        <pc:spChg chg="mod">
          <ac:chgData name="Keng" userId="539ea334-cf73-458f-9e4b-83acb37fb6f5" providerId="ADAL" clId="{1F312830-EA43-4E7A-A6B4-A1DFAABB28A2}" dt="2022-10-29T02:55:38.523" v="806"/>
          <ac:spMkLst>
            <pc:docMk/>
            <pc:sldMk cId="0" sldId="428"/>
            <ac:spMk id="3" creationId="{00000000-0000-0000-0000-000000000000}"/>
          </ac:spMkLst>
        </pc:spChg>
        <pc:spChg chg="mod">
          <ac:chgData name="Keng" userId="539ea334-cf73-458f-9e4b-83acb37fb6f5" providerId="ADAL" clId="{1F312830-EA43-4E7A-A6B4-A1DFAABB28A2}" dt="2022-10-29T02:55:38.523" v="806"/>
          <ac:spMkLst>
            <pc:docMk/>
            <pc:sldMk cId="0" sldId="428"/>
            <ac:spMk id="5" creationId="{00000000-0000-0000-0000-000000000000}"/>
          </ac:spMkLst>
        </pc:spChg>
        <pc:spChg chg="mod">
          <ac:chgData name="Keng" userId="539ea334-cf73-458f-9e4b-83acb37fb6f5" providerId="ADAL" clId="{1F312830-EA43-4E7A-A6B4-A1DFAABB28A2}" dt="2022-10-29T02:55:38.523" v="806"/>
          <ac:spMkLst>
            <pc:docMk/>
            <pc:sldMk cId="0" sldId="428"/>
            <ac:spMk id="6" creationId="{00000000-0000-0000-0000-000000000000}"/>
          </ac:spMkLst>
        </pc:spChg>
      </pc:sldChg>
      <pc:sldChg chg="modSp">
        <pc:chgData name="Keng" userId="539ea334-cf73-458f-9e4b-83acb37fb6f5" providerId="ADAL" clId="{1F312830-EA43-4E7A-A6B4-A1DFAABB28A2}" dt="2022-10-29T02:55:38.523" v="806"/>
        <pc:sldMkLst>
          <pc:docMk/>
          <pc:sldMk cId="0" sldId="429"/>
        </pc:sldMkLst>
        <pc:spChg chg="mod">
          <ac:chgData name="Keng" userId="539ea334-cf73-458f-9e4b-83acb37fb6f5" providerId="ADAL" clId="{1F312830-EA43-4E7A-A6B4-A1DFAABB28A2}" dt="2022-10-29T02:55:38.523" v="806"/>
          <ac:spMkLst>
            <pc:docMk/>
            <pc:sldMk cId="0" sldId="429"/>
            <ac:spMk id="2" creationId="{00000000-0000-0000-0000-000000000000}"/>
          </ac:spMkLst>
        </pc:spChg>
        <pc:spChg chg="mod">
          <ac:chgData name="Keng" userId="539ea334-cf73-458f-9e4b-83acb37fb6f5" providerId="ADAL" clId="{1F312830-EA43-4E7A-A6B4-A1DFAABB28A2}" dt="2022-10-29T02:55:38.523" v="806"/>
          <ac:spMkLst>
            <pc:docMk/>
            <pc:sldMk cId="0" sldId="429"/>
            <ac:spMk id="3" creationId="{00000000-0000-0000-0000-000000000000}"/>
          </ac:spMkLst>
        </pc:spChg>
        <pc:spChg chg="mod">
          <ac:chgData name="Keng" userId="539ea334-cf73-458f-9e4b-83acb37fb6f5" providerId="ADAL" clId="{1F312830-EA43-4E7A-A6B4-A1DFAABB28A2}" dt="2022-10-29T02:55:38.523" v="806"/>
          <ac:spMkLst>
            <pc:docMk/>
            <pc:sldMk cId="0" sldId="429"/>
            <ac:spMk id="4" creationId="{00000000-0000-0000-0000-000000000000}"/>
          </ac:spMkLst>
        </pc:spChg>
        <pc:spChg chg="mod">
          <ac:chgData name="Keng" userId="539ea334-cf73-458f-9e4b-83acb37fb6f5" providerId="ADAL" clId="{1F312830-EA43-4E7A-A6B4-A1DFAABB28A2}" dt="2022-10-29T02:55:38.523" v="806"/>
          <ac:spMkLst>
            <pc:docMk/>
            <pc:sldMk cId="0" sldId="429"/>
            <ac:spMk id="5" creationId="{00000000-0000-0000-0000-000000000000}"/>
          </ac:spMkLst>
        </pc:spChg>
        <pc:spChg chg="mod">
          <ac:chgData name="Keng" userId="539ea334-cf73-458f-9e4b-83acb37fb6f5" providerId="ADAL" clId="{1F312830-EA43-4E7A-A6B4-A1DFAABB28A2}" dt="2022-10-29T02:55:38.523" v="806"/>
          <ac:spMkLst>
            <pc:docMk/>
            <pc:sldMk cId="0" sldId="429"/>
            <ac:spMk id="6" creationId="{00000000-0000-0000-0000-000000000000}"/>
          </ac:spMkLst>
        </pc:spChg>
        <pc:spChg chg="mod">
          <ac:chgData name="Keng" userId="539ea334-cf73-458f-9e4b-83acb37fb6f5" providerId="ADAL" clId="{1F312830-EA43-4E7A-A6B4-A1DFAABB28A2}" dt="2022-10-29T02:55:38.523" v="806"/>
          <ac:spMkLst>
            <pc:docMk/>
            <pc:sldMk cId="0" sldId="429"/>
            <ac:spMk id="7" creationId="{00000000-0000-0000-0000-000000000000}"/>
          </ac:spMkLst>
        </pc:spChg>
        <pc:spChg chg="mod">
          <ac:chgData name="Keng" userId="539ea334-cf73-458f-9e4b-83acb37fb6f5" providerId="ADAL" clId="{1F312830-EA43-4E7A-A6B4-A1DFAABB28A2}" dt="2022-10-29T02:55:38.523" v="806"/>
          <ac:spMkLst>
            <pc:docMk/>
            <pc:sldMk cId="0" sldId="429"/>
            <ac:spMk id="8" creationId="{00000000-0000-0000-0000-000000000000}"/>
          </ac:spMkLst>
        </pc:spChg>
        <pc:spChg chg="mod">
          <ac:chgData name="Keng" userId="539ea334-cf73-458f-9e4b-83acb37fb6f5" providerId="ADAL" clId="{1F312830-EA43-4E7A-A6B4-A1DFAABB28A2}" dt="2022-10-29T02:55:38.523" v="806"/>
          <ac:spMkLst>
            <pc:docMk/>
            <pc:sldMk cId="0" sldId="429"/>
            <ac:spMk id="9" creationId="{00000000-0000-0000-0000-000000000000}"/>
          </ac:spMkLst>
        </pc:spChg>
        <pc:spChg chg="mod">
          <ac:chgData name="Keng" userId="539ea334-cf73-458f-9e4b-83acb37fb6f5" providerId="ADAL" clId="{1F312830-EA43-4E7A-A6B4-A1DFAABB28A2}" dt="2022-10-29T02:55:38.523" v="806"/>
          <ac:spMkLst>
            <pc:docMk/>
            <pc:sldMk cId="0" sldId="429"/>
            <ac:spMk id="10" creationId="{00000000-0000-0000-0000-000000000000}"/>
          </ac:spMkLst>
        </pc:spChg>
        <pc:spChg chg="mod">
          <ac:chgData name="Keng" userId="539ea334-cf73-458f-9e4b-83acb37fb6f5" providerId="ADAL" clId="{1F312830-EA43-4E7A-A6B4-A1DFAABB28A2}" dt="2022-10-29T02:55:38.523" v="806"/>
          <ac:spMkLst>
            <pc:docMk/>
            <pc:sldMk cId="0" sldId="429"/>
            <ac:spMk id="11" creationId="{00000000-0000-0000-0000-000000000000}"/>
          </ac:spMkLst>
        </pc:spChg>
      </pc:sldChg>
      <pc:sldChg chg="modSp">
        <pc:chgData name="Keng" userId="539ea334-cf73-458f-9e4b-83acb37fb6f5" providerId="ADAL" clId="{1F312830-EA43-4E7A-A6B4-A1DFAABB28A2}" dt="2022-10-29T02:55:38.523" v="806"/>
        <pc:sldMkLst>
          <pc:docMk/>
          <pc:sldMk cId="0" sldId="430"/>
        </pc:sldMkLst>
        <pc:spChg chg="mod">
          <ac:chgData name="Keng" userId="539ea334-cf73-458f-9e4b-83acb37fb6f5" providerId="ADAL" clId="{1F312830-EA43-4E7A-A6B4-A1DFAABB28A2}" dt="2022-10-29T02:55:38.523" v="806"/>
          <ac:spMkLst>
            <pc:docMk/>
            <pc:sldMk cId="0" sldId="430"/>
            <ac:spMk id="2" creationId="{00000000-0000-0000-0000-000000000000}"/>
          </ac:spMkLst>
        </pc:spChg>
        <pc:spChg chg="mod">
          <ac:chgData name="Keng" userId="539ea334-cf73-458f-9e4b-83acb37fb6f5" providerId="ADAL" clId="{1F312830-EA43-4E7A-A6B4-A1DFAABB28A2}" dt="2022-10-29T02:55:38.523" v="806"/>
          <ac:spMkLst>
            <pc:docMk/>
            <pc:sldMk cId="0" sldId="430"/>
            <ac:spMk id="3" creationId="{00000000-0000-0000-0000-000000000000}"/>
          </ac:spMkLst>
        </pc:spChg>
      </pc:sldChg>
      <pc:sldChg chg="modSp">
        <pc:chgData name="Keng" userId="539ea334-cf73-458f-9e4b-83acb37fb6f5" providerId="ADAL" clId="{1F312830-EA43-4E7A-A6B4-A1DFAABB28A2}" dt="2022-10-29T02:55:38.523" v="806"/>
        <pc:sldMkLst>
          <pc:docMk/>
          <pc:sldMk cId="0" sldId="431"/>
        </pc:sldMkLst>
        <pc:spChg chg="mod">
          <ac:chgData name="Keng" userId="539ea334-cf73-458f-9e4b-83acb37fb6f5" providerId="ADAL" clId="{1F312830-EA43-4E7A-A6B4-A1DFAABB28A2}" dt="2022-10-29T02:55:38.523" v="806"/>
          <ac:spMkLst>
            <pc:docMk/>
            <pc:sldMk cId="0" sldId="431"/>
            <ac:spMk id="2" creationId="{00000000-0000-0000-0000-000000000000}"/>
          </ac:spMkLst>
        </pc:spChg>
        <pc:spChg chg="mod">
          <ac:chgData name="Keng" userId="539ea334-cf73-458f-9e4b-83acb37fb6f5" providerId="ADAL" clId="{1F312830-EA43-4E7A-A6B4-A1DFAABB28A2}" dt="2022-10-29T02:55:38.523" v="806"/>
          <ac:spMkLst>
            <pc:docMk/>
            <pc:sldMk cId="0" sldId="431"/>
            <ac:spMk id="3" creationId="{00000000-0000-0000-0000-000000000000}"/>
          </ac:spMkLst>
        </pc:spChg>
        <pc:spChg chg="mod">
          <ac:chgData name="Keng" userId="539ea334-cf73-458f-9e4b-83acb37fb6f5" providerId="ADAL" clId="{1F312830-EA43-4E7A-A6B4-A1DFAABB28A2}" dt="2022-10-29T02:55:38.523" v="806"/>
          <ac:spMkLst>
            <pc:docMk/>
            <pc:sldMk cId="0" sldId="431"/>
            <ac:spMk id="4" creationId="{00000000-0000-0000-0000-000000000000}"/>
          </ac:spMkLst>
        </pc:spChg>
        <pc:spChg chg="mod">
          <ac:chgData name="Keng" userId="539ea334-cf73-458f-9e4b-83acb37fb6f5" providerId="ADAL" clId="{1F312830-EA43-4E7A-A6B4-A1DFAABB28A2}" dt="2022-10-29T02:55:38.523" v="806"/>
          <ac:spMkLst>
            <pc:docMk/>
            <pc:sldMk cId="0" sldId="431"/>
            <ac:spMk id="5" creationId="{00000000-0000-0000-0000-000000000000}"/>
          </ac:spMkLst>
        </pc:spChg>
      </pc:sldChg>
      <pc:sldChg chg="modSp">
        <pc:chgData name="Keng" userId="539ea334-cf73-458f-9e4b-83acb37fb6f5" providerId="ADAL" clId="{1F312830-EA43-4E7A-A6B4-A1DFAABB28A2}" dt="2022-10-29T02:55:38.523" v="806"/>
        <pc:sldMkLst>
          <pc:docMk/>
          <pc:sldMk cId="0" sldId="432"/>
        </pc:sldMkLst>
        <pc:spChg chg="mod">
          <ac:chgData name="Keng" userId="539ea334-cf73-458f-9e4b-83acb37fb6f5" providerId="ADAL" clId="{1F312830-EA43-4E7A-A6B4-A1DFAABB28A2}" dt="2022-10-29T02:55:38.523" v="806"/>
          <ac:spMkLst>
            <pc:docMk/>
            <pc:sldMk cId="0" sldId="432"/>
            <ac:spMk id="2" creationId="{00000000-0000-0000-0000-000000000000}"/>
          </ac:spMkLst>
        </pc:spChg>
        <pc:spChg chg="mod">
          <ac:chgData name="Keng" userId="539ea334-cf73-458f-9e4b-83acb37fb6f5" providerId="ADAL" clId="{1F312830-EA43-4E7A-A6B4-A1DFAABB28A2}" dt="2022-10-29T02:55:38.523" v="806"/>
          <ac:spMkLst>
            <pc:docMk/>
            <pc:sldMk cId="0" sldId="432"/>
            <ac:spMk id="4" creationId="{00000000-0000-0000-0000-000000000000}"/>
          </ac:spMkLst>
        </pc:spChg>
        <pc:spChg chg="mod">
          <ac:chgData name="Keng" userId="539ea334-cf73-458f-9e4b-83acb37fb6f5" providerId="ADAL" clId="{1F312830-EA43-4E7A-A6B4-A1DFAABB28A2}" dt="2022-10-29T02:55:38.523" v="806"/>
          <ac:spMkLst>
            <pc:docMk/>
            <pc:sldMk cId="0" sldId="432"/>
            <ac:spMk id="5" creationId="{00000000-0000-0000-0000-000000000000}"/>
          </ac:spMkLst>
        </pc:spChg>
        <pc:spChg chg="mod">
          <ac:chgData name="Keng" userId="539ea334-cf73-458f-9e4b-83acb37fb6f5" providerId="ADAL" clId="{1F312830-EA43-4E7A-A6B4-A1DFAABB28A2}" dt="2022-10-29T02:55:38.523" v="806"/>
          <ac:spMkLst>
            <pc:docMk/>
            <pc:sldMk cId="0" sldId="432"/>
            <ac:spMk id="6" creationId="{00000000-0000-0000-0000-000000000000}"/>
          </ac:spMkLst>
        </pc:spChg>
      </pc:sldChg>
      <pc:sldChg chg="modSp">
        <pc:chgData name="Keng" userId="539ea334-cf73-458f-9e4b-83acb37fb6f5" providerId="ADAL" clId="{1F312830-EA43-4E7A-A6B4-A1DFAABB28A2}" dt="2022-10-29T02:55:38.523" v="806"/>
        <pc:sldMkLst>
          <pc:docMk/>
          <pc:sldMk cId="0" sldId="433"/>
        </pc:sldMkLst>
        <pc:spChg chg="mod">
          <ac:chgData name="Keng" userId="539ea334-cf73-458f-9e4b-83acb37fb6f5" providerId="ADAL" clId="{1F312830-EA43-4E7A-A6B4-A1DFAABB28A2}" dt="2022-10-29T02:55:38.523" v="806"/>
          <ac:spMkLst>
            <pc:docMk/>
            <pc:sldMk cId="0" sldId="433"/>
            <ac:spMk id="2" creationId="{00000000-0000-0000-0000-000000000000}"/>
          </ac:spMkLst>
        </pc:spChg>
        <pc:spChg chg="mod">
          <ac:chgData name="Keng" userId="539ea334-cf73-458f-9e4b-83acb37fb6f5" providerId="ADAL" clId="{1F312830-EA43-4E7A-A6B4-A1DFAABB28A2}" dt="2022-10-29T02:55:38.523" v="806"/>
          <ac:spMkLst>
            <pc:docMk/>
            <pc:sldMk cId="0" sldId="433"/>
            <ac:spMk id="4" creationId="{00000000-0000-0000-0000-000000000000}"/>
          </ac:spMkLst>
        </pc:spChg>
        <pc:spChg chg="mod">
          <ac:chgData name="Keng" userId="539ea334-cf73-458f-9e4b-83acb37fb6f5" providerId="ADAL" clId="{1F312830-EA43-4E7A-A6B4-A1DFAABB28A2}" dt="2022-10-29T02:55:38.523" v="806"/>
          <ac:spMkLst>
            <pc:docMk/>
            <pc:sldMk cId="0" sldId="433"/>
            <ac:spMk id="5" creationId="{00000000-0000-0000-0000-000000000000}"/>
          </ac:spMkLst>
        </pc:spChg>
        <pc:spChg chg="mod">
          <ac:chgData name="Keng" userId="539ea334-cf73-458f-9e4b-83acb37fb6f5" providerId="ADAL" clId="{1F312830-EA43-4E7A-A6B4-A1DFAABB28A2}" dt="2022-10-29T02:55:38.523" v="806"/>
          <ac:spMkLst>
            <pc:docMk/>
            <pc:sldMk cId="0" sldId="433"/>
            <ac:spMk id="6" creationId="{00000000-0000-0000-0000-000000000000}"/>
          </ac:spMkLst>
        </pc:spChg>
        <pc:spChg chg="mod">
          <ac:chgData name="Keng" userId="539ea334-cf73-458f-9e4b-83acb37fb6f5" providerId="ADAL" clId="{1F312830-EA43-4E7A-A6B4-A1DFAABB28A2}" dt="2022-10-29T02:55:38.523" v="806"/>
          <ac:spMkLst>
            <pc:docMk/>
            <pc:sldMk cId="0" sldId="433"/>
            <ac:spMk id="7" creationId="{00000000-0000-0000-0000-000000000000}"/>
          </ac:spMkLst>
        </pc:spChg>
        <pc:spChg chg="mod">
          <ac:chgData name="Keng" userId="539ea334-cf73-458f-9e4b-83acb37fb6f5" providerId="ADAL" clId="{1F312830-EA43-4E7A-A6B4-A1DFAABB28A2}" dt="2022-10-29T02:55:38.523" v="806"/>
          <ac:spMkLst>
            <pc:docMk/>
            <pc:sldMk cId="0" sldId="433"/>
            <ac:spMk id="8" creationId="{00000000-0000-0000-0000-000000000000}"/>
          </ac:spMkLst>
        </pc:spChg>
        <pc:spChg chg="mod">
          <ac:chgData name="Keng" userId="539ea334-cf73-458f-9e4b-83acb37fb6f5" providerId="ADAL" clId="{1F312830-EA43-4E7A-A6B4-A1DFAABB28A2}" dt="2022-10-29T02:55:38.523" v="806"/>
          <ac:spMkLst>
            <pc:docMk/>
            <pc:sldMk cId="0" sldId="433"/>
            <ac:spMk id="9" creationId="{00000000-0000-0000-0000-000000000000}"/>
          </ac:spMkLst>
        </pc:spChg>
        <pc:spChg chg="mod">
          <ac:chgData name="Keng" userId="539ea334-cf73-458f-9e4b-83acb37fb6f5" providerId="ADAL" clId="{1F312830-EA43-4E7A-A6B4-A1DFAABB28A2}" dt="2022-10-29T02:55:38.523" v="806"/>
          <ac:spMkLst>
            <pc:docMk/>
            <pc:sldMk cId="0" sldId="433"/>
            <ac:spMk id="10" creationId="{00000000-0000-0000-0000-000000000000}"/>
          </ac:spMkLst>
        </pc:spChg>
        <pc:spChg chg="mod">
          <ac:chgData name="Keng" userId="539ea334-cf73-458f-9e4b-83acb37fb6f5" providerId="ADAL" clId="{1F312830-EA43-4E7A-A6B4-A1DFAABB28A2}" dt="2022-10-29T02:55:38.523" v="806"/>
          <ac:spMkLst>
            <pc:docMk/>
            <pc:sldMk cId="0" sldId="433"/>
            <ac:spMk id="11" creationId="{00000000-0000-0000-0000-000000000000}"/>
          </ac:spMkLst>
        </pc:spChg>
        <pc:spChg chg="mod">
          <ac:chgData name="Keng" userId="539ea334-cf73-458f-9e4b-83acb37fb6f5" providerId="ADAL" clId="{1F312830-EA43-4E7A-A6B4-A1DFAABB28A2}" dt="2022-10-29T02:55:38.523" v="806"/>
          <ac:spMkLst>
            <pc:docMk/>
            <pc:sldMk cId="0" sldId="433"/>
            <ac:spMk id="12" creationId="{00000000-0000-0000-0000-000000000000}"/>
          </ac:spMkLst>
        </pc:spChg>
      </pc:sldChg>
      <pc:sldChg chg="modSp">
        <pc:chgData name="Keng" userId="539ea334-cf73-458f-9e4b-83acb37fb6f5" providerId="ADAL" clId="{1F312830-EA43-4E7A-A6B4-A1DFAABB28A2}" dt="2022-10-29T02:55:38.523" v="806"/>
        <pc:sldMkLst>
          <pc:docMk/>
          <pc:sldMk cId="0" sldId="434"/>
        </pc:sldMkLst>
        <pc:spChg chg="mod">
          <ac:chgData name="Keng" userId="539ea334-cf73-458f-9e4b-83acb37fb6f5" providerId="ADAL" clId="{1F312830-EA43-4E7A-A6B4-A1DFAABB28A2}" dt="2022-10-29T02:55:38.523" v="806"/>
          <ac:spMkLst>
            <pc:docMk/>
            <pc:sldMk cId="0" sldId="434"/>
            <ac:spMk id="2" creationId="{00000000-0000-0000-0000-000000000000}"/>
          </ac:spMkLst>
        </pc:spChg>
        <pc:spChg chg="mod">
          <ac:chgData name="Keng" userId="539ea334-cf73-458f-9e4b-83acb37fb6f5" providerId="ADAL" clId="{1F312830-EA43-4E7A-A6B4-A1DFAABB28A2}" dt="2022-10-29T02:55:38.523" v="806"/>
          <ac:spMkLst>
            <pc:docMk/>
            <pc:sldMk cId="0" sldId="434"/>
            <ac:spMk id="3" creationId="{00000000-0000-0000-0000-000000000000}"/>
          </ac:spMkLst>
        </pc:spChg>
        <pc:spChg chg="mod">
          <ac:chgData name="Keng" userId="539ea334-cf73-458f-9e4b-83acb37fb6f5" providerId="ADAL" clId="{1F312830-EA43-4E7A-A6B4-A1DFAABB28A2}" dt="2022-10-29T02:55:38.523" v="806"/>
          <ac:spMkLst>
            <pc:docMk/>
            <pc:sldMk cId="0" sldId="434"/>
            <ac:spMk id="4" creationId="{00000000-0000-0000-0000-000000000000}"/>
          </ac:spMkLst>
        </pc:spChg>
      </pc:sldChg>
      <pc:sldChg chg="modSp">
        <pc:chgData name="Keng" userId="539ea334-cf73-458f-9e4b-83acb37fb6f5" providerId="ADAL" clId="{1F312830-EA43-4E7A-A6B4-A1DFAABB28A2}" dt="2022-10-29T02:55:38.523" v="806"/>
        <pc:sldMkLst>
          <pc:docMk/>
          <pc:sldMk cId="0" sldId="435"/>
        </pc:sldMkLst>
        <pc:spChg chg="mod">
          <ac:chgData name="Keng" userId="539ea334-cf73-458f-9e4b-83acb37fb6f5" providerId="ADAL" clId="{1F312830-EA43-4E7A-A6B4-A1DFAABB28A2}" dt="2022-10-29T02:55:38.523" v="806"/>
          <ac:spMkLst>
            <pc:docMk/>
            <pc:sldMk cId="0" sldId="435"/>
            <ac:spMk id="2" creationId="{00000000-0000-0000-0000-000000000000}"/>
          </ac:spMkLst>
        </pc:spChg>
        <pc:spChg chg="mod">
          <ac:chgData name="Keng" userId="539ea334-cf73-458f-9e4b-83acb37fb6f5" providerId="ADAL" clId="{1F312830-EA43-4E7A-A6B4-A1DFAABB28A2}" dt="2022-10-29T02:55:38.523" v="806"/>
          <ac:spMkLst>
            <pc:docMk/>
            <pc:sldMk cId="0" sldId="435"/>
            <ac:spMk id="3" creationId="{00000000-0000-0000-0000-000000000000}"/>
          </ac:spMkLst>
        </pc:spChg>
        <pc:spChg chg="mod">
          <ac:chgData name="Keng" userId="539ea334-cf73-458f-9e4b-83acb37fb6f5" providerId="ADAL" clId="{1F312830-EA43-4E7A-A6B4-A1DFAABB28A2}" dt="2022-10-29T02:55:38.523" v="806"/>
          <ac:spMkLst>
            <pc:docMk/>
            <pc:sldMk cId="0" sldId="435"/>
            <ac:spMk id="5" creationId="{00000000-0000-0000-0000-000000000000}"/>
          </ac:spMkLst>
        </pc:spChg>
        <pc:spChg chg="mod">
          <ac:chgData name="Keng" userId="539ea334-cf73-458f-9e4b-83acb37fb6f5" providerId="ADAL" clId="{1F312830-EA43-4E7A-A6B4-A1DFAABB28A2}" dt="2022-10-29T02:55:38.523" v="806"/>
          <ac:spMkLst>
            <pc:docMk/>
            <pc:sldMk cId="0" sldId="435"/>
            <ac:spMk id="6" creationId="{00000000-0000-0000-0000-000000000000}"/>
          </ac:spMkLst>
        </pc:spChg>
        <pc:spChg chg="mod">
          <ac:chgData name="Keng" userId="539ea334-cf73-458f-9e4b-83acb37fb6f5" providerId="ADAL" clId="{1F312830-EA43-4E7A-A6B4-A1DFAABB28A2}" dt="2022-10-29T02:55:38.523" v="806"/>
          <ac:spMkLst>
            <pc:docMk/>
            <pc:sldMk cId="0" sldId="435"/>
            <ac:spMk id="7" creationId="{00000000-0000-0000-0000-000000000000}"/>
          </ac:spMkLst>
        </pc:spChg>
        <pc:spChg chg="mod">
          <ac:chgData name="Keng" userId="539ea334-cf73-458f-9e4b-83acb37fb6f5" providerId="ADAL" clId="{1F312830-EA43-4E7A-A6B4-A1DFAABB28A2}" dt="2022-10-29T02:55:38.523" v="806"/>
          <ac:spMkLst>
            <pc:docMk/>
            <pc:sldMk cId="0" sldId="435"/>
            <ac:spMk id="8" creationId="{00000000-0000-0000-0000-000000000000}"/>
          </ac:spMkLst>
        </pc:spChg>
      </pc:sldChg>
      <pc:sldChg chg="modSp">
        <pc:chgData name="Keng" userId="539ea334-cf73-458f-9e4b-83acb37fb6f5" providerId="ADAL" clId="{1F312830-EA43-4E7A-A6B4-A1DFAABB28A2}" dt="2022-10-29T02:55:38.523" v="806"/>
        <pc:sldMkLst>
          <pc:docMk/>
          <pc:sldMk cId="0" sldId="436"/>
        </pc:sldMkLst>
        <pc:spChg chg="mod">
          <ac:chgData name="Keng" userId="539ea334-cf73-458f-9e4b-83acb37fb6f5" providerId="ADAL" clId="{1F312830-EA43-4E7A-A6B4-A1DFAABB28A2}" dt="2022-10-29T02:55:38.523" v="806"/>
          <ac:spMkLst>
            <pc:docMk/>
            <pc:sldMk cId="0" sldId="436"/>
            <ac:spMk id="2" creationId="{00000000-0000-0000-0000-000000000000}"/>
          </ac:spMkLst>
        </pc:spChg>
        <pc:spChg chg="mod">
          <ac:chgData name="Keng" userId="539ea334-cf73-458f-9e4b-83acb37fb6f5" providerId="ADAL" clId="{1F312830-EA43-4E7A-A6B4-A1DFAABB28A2}" dt="2022-10-29T02:55:38.523" v="806"/>
          <ac:spMkLst>
            <pc:docMk/>
            <pc:sldMk cId="0" sldId="436"/>
            <ac:spMk id="3" creationId="{00000000-0000-0000-0000-000000000000}"/>
          </ac:spMkLst>
        </pc:spChg>
        <pc:spChg chg="mod">
          <ac:chgData name="Keng" userId="539ea334-cf73-458f-9e4b-83acb37fb6f5" providerId="ADAL" clId="{1F312830-EA43-4E7A-A6B4-A1DFAABB28A2}" dt="2022-10-29T02:55:38.523" v="806"/>
          <ac:spMkLst>
            <pc:docMk/>
            <pc:sldMk cId="0" sldId="436"/>
            <ac:spMk id="4" creationId="{00000000-0000-0000-0000-000000000000}"/>
          </ac:spMkLst>
        </pc:spChg>
      </pc:sldChg>
      <pc:sldChg chg="modSp">
        <pc:chgData name="Keng" userId="539ea334-cf73-458f-9e4b-83acb37fb6f5" providerId="ADAL" clId="{1F312830-EA43-4E7A-A6B4-A1DFAABB28A2}" dt="2022-10-29T02:55:38.523" v="806"/>
        <pc:sldMkLst>
          <pc:docMk/>
          <pc:sldMk cId="0" sldId="437"/>
        </pc:sldMkLst>
        <pc:spChg chg="mod">
          <ac:chgData name="Keng" userId="539ea334-cf73-458f-9e4b-83acb37fb6f5" providerId="ADAL" clId="{1F312830-EA43-4E7A-A6B4-A1DFAABB28A2}" dt="2022-10-29T02:55:38.523" v="806"/>
          <ac:spMkLst>
            <pc:docMk/>
            <pc:sldMk cId="0" sldId="437"/>
            <ac:spMk id="2" creationId="{00000000-0000-0000-0000-000000000000}"/>
          </ac:spMkLst>
        </pc:spChg>
      </pc:sldChg>
      <pc:sldChg chg="modSp">
        <pc:chgData name="Keng" userId="539ea334-cf73-458f-9e4b-83acb37fb6f5" providerId="ADAL" clId="{1F312830-EA43-4E7A-A6B4-A1DFAABB28A2}" dt="2022-10-29T02:55:38.523" v="806"/>
        <pc:sldMkLst>
          <pc:docMk/>
          <pc:sldMk cId="0" sldId="438"/>
        </pc:sldMkLst>
        <pc:spChg chg="mod">
          <ac:chgData name="Keng" userId="539ea334-cf73-458f-9e4b-83acb37fb6f5" providerId="ADAL" clId="{1F312830-EA43-4E7A-A6B4-A1DFAABB28A2}" dt="2022-10-29T02:55:38.523" v="806"/>
          <ac:spMkLst>
            <pc:docMk/>
            <pc:sldMk cId="0" sldId="438"/>
            <ac:spMk id="2" creationId="{00000000-0000-0000-0000-000000000000}"/>
          </ac:spMkLst>
        </pc:spChg>
        <pc:spChg chg="mod">
          <ac:chgData name="Keng" userId="539ea334-cf73-458f-9e4b-83acb37fb6f5" providerId="ADAL" clId="{1F312830-EA43-4E7A-A6B4-A1DFAABB28A2}" dt="2022-10-29T02:55:38.523" v="806"/>
          <ac:spMkLst>
            <pc:docMk/>
            <pc:sldMk cId="0" sldId="438"/>
            <ac:spMk id="3" creationId="{00000000-0000-0000-0000-000000000000}"/>
          </ac:spMkLst>
        </pc:spChg>
      </pc:sldChg>
      <pc:sldChg chg="modSp">
        <pc:chgData name="Keng" userId="539ea334-cf73-458f-9e4b-83acb37fb6f5" providerId="ADAL" clId="{1F312830-EA43-4E7A-A6B4-A1DFAABB28A2}" dt="2022-10-29T02:55:38.523" v="806"/>
        <pc:sldMkLst>
          <pc:docMk/>
          <pc:sldMk cId="0" sldId="439"/>
        </pc:sldMkLst>
        <pc:spChg chg="mod">
          <ac:chgData name="Keng" userId="539ea334-cf73-458f-9e4b-83acb37fb6f5" providerId="ADAL" clId="{1F312830-EA43-4E7A-A6B4-A1DFAABB28A2}" dt="2022-10-29T02:55:38.523" v="806"/>
          <ac:spMkLst>
            <pc:docMk/>
            <pc:sldMk cId="0" sldId="439"/>
            <ac:spMk id="2" creationId="{00000000-0000-0000-0000-000000000000}"/>
          </ac:spMkLst>
        </pc:spChg>
        <pc:spChg chg="mod">
          <ac:chgData name="Keng" userId="539ea334-cf73-458f-9e4b-83acb37fb6f5" providerId="ADAL" clId="{1F312830-EA43-4E7A-A6B4-A1DFAABB28A2}" dt="2022-10-29T02:55:38.523" v="806"/>
          <ac:spMkLst>
            <pc:docMk/>
            <pc:sldMk cId="0" sldId="439"/>
            <ac:spMk id="3" creationId="{00000000-0000-0000-0000-000000000000}"/>
          </ac:spMkLst>
        </pc:spChg>
      </pc:sldChg>
      <pc:sldChg chg="modSp">
        <pc:chgData name="Keng" userId="539ea334-cf73-458f-9e4b-83acb37fb6f5" providerId="ADAL" clId="{1F312830-EA43-4E7A-A6B4-A1DFAABB28A2}" dt="2022-10-29T02:55:38.523" v="806"/>
        <pc:sldMkLst>
          <pc:docMk/>
          <pc:sldMk cId="0" sldId="440"/>
        </pc:sldMkLst>
        <pc:spChg chg="mod">
          <ac:chgData name="Keng" userId="539ea334-cf73-458f-9e4b-83acb37fb6f5" providerId="ADAL" clId="{1F312830-EA43-4E7A-A6B4-A1DFAABB28A2}" dt="2022-10-29T02:55:38.523" v="806"/>
          <ac:spMkLst>
            <pc:docMk/>
            <pc:sldMk cId="0" sldId="440"/>
            <ac:spMk id="2" creationId="{00000000-0000-0000-0000-000000000000}"/>
          </ac:spMkLst>
        </pc:spChg>
        <pc:spChg chg="mod">
          <ac:chgData name="Keng" userId="539ea334-cf73-458f-9e4b-83acb37fb6f5" providerId="ADAL" clId="{1F312830-EA43-4E7A-A6B4-A1DFAABB28A2}" dt="2022-10-29T02:55:38.523" v="806"/>
          <ac:spMkLst>
            <pc:docMk/>
            <pc:sldMk cId="0" sldId="440"/>
            <ac:spMk id="3" creationId="{00000000-0000-0000-0000-000000000000}"/>
          </ac:spMkLst>
        </pc:spChg>
      </pc:sldChg>
      <pc:sldChg chg="modSp">
        <pc:chgData name="Keng" userId="539ea334-cf73-458f-9e4b-83acb37fb6f5" providerId="ADAL" clId="{1F312830-EA43-4E7A-A6B4-A1DFAABB28A2}" dt="2022-10-29T02:55:38.523" v="806"/>
        <pc:sldMkLst>
          <pc:docMk/>
          <pc:sldMk cId="0" sldId="441"/>
        </pc:sldMkLst>
        <pc:spChg chg="mod">
          <ac:chgData name="Keng" userId="539ea334-cf73-458f-9e4b-83acb37fb6f5" providerId="ADAL" clId="{1F312830-EA43-4E7A-A6B4-A1DFAABB28A2}" dt="2022-10-29T02:55:38.523" v="806"/>
          <ac:spMkLst>
            <pc:docMk/>
            <pc:sldMk cId="0" sldId="441"/>
            <ac:spMk id="2" creationId="{00000000-0000-0000-0000-000000000000}"/>
          </ac:spMkLst>
        </pc:spChg>
      </pc:sldChg>
      <pc:sldChg chg="modSp">
        <pc:chgData name="Keng" userId="539ea334-cf73-458f-9e4b-83acb37fb6f5" providerId="ADAL" clId="{1F312830-EA43-4E7A-A6B4-A1DFAABB28A2}" dt="2022-10-29T02:55:38.523" v="806"/>
        <pc:sldMkLst>
          <pc:docMk/>
          <pc:sldMk cId="0" sldId="442"/>
        </pc:sldMkLst>
        <pc:spChg chg="mod">
          <ac:chgData name="Keng" userId="539ea334-cf73-458f-9e4b-83acb37fb6f5" providerId="ADAL" clId="{1F312830-EA43-4E7A-A6B4-A1DFAABB28A2}" dt="2022-10-29T02:55:38.523" v="806"/>
          <ac:spMkLst>
            <pc:docMk/>
            <pc:sldMk cId="0" sldId="442"/>
            <ac:spMk id="2" creationId="{00000000-0000-0000-0000-000000000000}"/>
          </ac:spMkLst>
        </pc:spChg>
      </pc:sldChg>
      <pc:sldChg chg="modSp">
        <pc:chgData name="Keng" userId="539ea334-cf73-458f-9e4b-83acb37fb6f5" providerId="ADAL" clId="{1F312830-EA43-4E7A-A6B4-A1DFAABB28A2}" dt="2022-10-29T02:55:38.523" v="806"/>
        <pc:sldMkLst>
          <pc:docMk/>
          <pc:sldMk cId="0" sldId="443"/>
        </pc:sldMkLst>
        <pc:spChg chg="mod">
          <ac:chgData name="Keng" userId="539ea334-cf73-458f-9e4b-83acb37fb6f5" providerId="ADAL" clId="{1F312830-EA43-4E7A-A6B4-A1DFAABB28A2}" dt="2022-10-29T02:55:38.523" v="806"/>
          <ac:spMkLst>
            <pc:docMk/>
            <pc:sldMk cId="0" sldId="443"/>
            <ac:spMk id="3" creationId="{00000000-0000-0000-0000-000000000000}"/>
          </ac:spMkLst>
        </pc:spChg>
        <pc:spChg chg="mod">
          <ac:chgData name="Keng" userId="539ea334-cf73-458f-9e4b-83acb37fb6f5" providerId="ADAL" clId="{1F312830-EA43-4E7A-A6B4-A1DFAABB28A2}" dt="2022-10-29T02:55:38.523" v="806"/>
          <ac:spMkLst>
            <pc:docMk/>
            <pc:sldMk cId="0" sldId="443"/>
            <ac:spMk id="4" creationId="{00000000-0000-0000-0000-000000000000}"/>
          </ac:spMkLst>
        </pc:spChg>
        <pc:spChg chg="mod">
          <ac:chgData name="Keng" userId="539ea334-cf73-458f-9e4b-83acb37fb6f5" providerId="ADAL" clId="{1F312830-EA43-4E7A-A6B4-A1DFAABB28A2}" dt="2022-10-29T02:55:38.523" v="806"/>
          <ac:spMkLst>
            <pc:docMk/>
            <pc:sldMk cId="0" sldId="443"/>
            <ac:spMk id="5" creationId="{00000000-0000-0000-0000-000000000000}"/>
          </ac:spMkLst>
        </pc:spChg>
        <pc:spChg chg="mod">
          <ac:chgData name="Keng" userId="539ea334-cf73-458f-9e4b-83acb37fb6f5" providerId="ADAL" clId="{1F312830-EA43-4E7A-A6B4-A1DFAABB28A2}" dt="2022-10-29T02:55:38.523" v="806"/>
          <ac:spMkLst>
            <pc:docMk/>
            <pc:sldMk cId="0" sldId="443"/>
            <ac:spMk id="6" creationId="{00000000-0000-0000-0000-000000000000}"/>
          </ac:spMkLst>
        </pc:spChg>
        <pc:spChg chg="mod">
          <ac:chgData name="Keng" userId="539ea334-cf73-458f-9e4b-83acb37fb6f5" providerId="ADAL" clId="{1F312830-EA43-4E7A-A6B4-A1DFAABB28A2}" dt="2022-10-29T02:55:38.523" v="806"/>
          <ac:spMkLst>
            <pc:docMk/>
            <pc:sldMk cId="0" sldId="443"/>
            <ac:spMk id="7" creationId="{00000000-0000-0000-0000-000000000000}"/>
          </ac:spMkLst>
        </pc:spChg>
        <pc:spChg chg="mod">
          <ac:chgData name="Keng" userId="539ea334-cf73-458f-9e4b-83acb37fb6f5" providerId="ADAL" clId="{1F312830-EA43-4E7A-A6B4-A1DFAABB28A2}" dt="2022-10-29T02:55:38.523" v="806"/>
          <ac:spMkLst>
            <pc:docMk/>
            <pc:sldMk cId="0" sldId="443"/>
            <ac:spMk id="8" creationId="{00000000-0000-0000-0000-000000000000}"/>
          </ac:spMkLst>
        </pc:spChg>
      </pc:sldChg>
      <pc:sldChg chg="modSp">
        <pc:chgData name="Keng" userId="539ea334-cf73-458f-9e4b-83acb37fb6f5" providerId="ADAL" clId="{1F312830-EA43-4E7A-A6B4-A1DFAABB28A2}" dt="2022-10-29T02:55:38.523" v="806"/>
        <pc:sldMkLst>
          <pc:docMk/>
          <pc:sldMk cId="0" sldId="444"/>
        </pc:sldMkLst>
        <pc:spChg chg="mod">
          <ac:chgData name="Keng" userId="539ea334-cf73-458f-9e4b-83acb37fb6f5" providerId="ADAL" clId="{1F312830-EA43-4E7A-A6B4-A1DFAABB28A2}" dt="2022-10-29T02:55:38.523" v="806"/>
          <ac:spMkLst>
            <pc:docMk/>
            <pc:sldMk cId="0" sldId="444"/>
            <ac:spMk id="2" creationId="{00000000-0000-0000-0000-000000000000}"/>
          </ac:spMkLst>
        </pc:spChg>
        <pc:spChg chg="mod">
          <ac:chgData name="Keng" userId="539ea334-cf73-458f-9e4b-83acb37fb6f5" providerId="ADAL" clId="{1F312830-EA43-4E7A-A6B4-A1DFAABB28A2}" dt="2022-10-29T02:55:38.523" v="806"/>
          <ac:spMkLst>
            <pc:docMk/>
            <pc:sldMk cId="0" sldId="444"/>
            <ac:spMk id="3" creationId="{00000000-0000-0000-0000-000000000000}"/>
          </ac:spMkLst>
        </pc:spChg>
        <pc:spChg chg="mod">
          <ac:chgData name="Keng" userId="539ea334-cf73-458f-9e4b-83acb37fb6f5" providerId="ADAL" clId="{1F312830-EA43-4E7A-A6B4-A1DFAABB28A2}" dt="2022-10-29T02:55:38.523" v="806"/>
          <ac:spMkLst>
            <pc:docMk/>
            <pc:sldMk cId="0" sldId="444"/>
            <ac:spMk id="4" creationId="{00000000-0000-0000-0000-000000000000}"/>
          </ac:spMkLst>
        </pc:spChg>
      </pc:sldChg>
      <pc:sldChg chg="modSp">
        <pc:chgData name="Keng" userId="539ea334-cf73-458f-9e4b-83acb37fb6f5" providerId="ADAL" clId="{1F312830-EA43-4E7A-A6B4-A1DFAABB28A2}" dt="2022-10-29T02:55:38.523" v="806"/>
        <pc:sldMkLst>
          <pc:docMk/>
          <pc:sldMk cId="0" sldId="445"/>
        </pc:sldMkLst>
        <pc:spChg chg="mod">
          <ac:chgData name="Keng" userId="539ea334-cf73-458f-9e4b-83acb37fb6f5" providerId="ADAL" clId="{1F312830-EA43-4E7A-A6B4-A1DFAABB28A2}" dt="2022-10-29T02:55:38.523" v="806"/>
          <ac:spMkLst>
            <pc:docMk/>
            <pc:sldMk cId="0" sldId="445"/>
            <ac:spMk id="3" creationId="{00000000-0000-0000-0000-000000000000}"/>
          </ac:spMkLst>
        </pc:spChg>
        <pc:spChg chg="mod">
          <ac:chgData name="Keng" userId="539ea334-cf73-458f-9e4b-83acb37fb6f5" providerId="ADAL" clId="{1F312830-EA43-4E7A-A6B4-A1DFAABB28A2}" dt="2022-10-29T02:55:38.523" v="806"/>
          <ac:spMkLst>
            <pc:docMk/>
            <pc:sldMk cId="0" sldId="445"/>
            <ac:spMk id="4" creationId="{00000000-0000-0000-0000-000000000000}"/>
          </ac:spMkLst>
        </pc:spChg>
        <pc:spChg chg="mod">
          <ac:chgData name="Keng" userId="539ea334-cf73-458f-9e4b-83acb37fb6f5" providerId="ADAL" clId="{1F312830-EA43-4E7A-A6B4-A1DFAABB28A2}" dt="2022-10-29T02:55:38.523" v="806"/>
          <ac:spMkLst>
            <pc:docMk/>
            <pc:sldMk cId="0" sldId="445"/>
            <ac:spMk id="5" creationId="{00000000-0000-0000-0000-000000000000}"/>
          </ac:spMkLst>
        </pc:spChg>
        <pc:spChg chg="mod">
          <ac:chgData name="Keng" userId="539ea334-cf73-458f-9e4b-83acb37fb6f5" providerId="ADAL" clId="{1F312830-EA43-4E7A-A6B4-A1DFAABB28A2}" dt="2022-10-29T02:55:38.523" v="806"/>
          <ac:spMkLst>
            <pc:docMk/>
            <pc:sldMk cId="0" sldId="445"/>
            <ac:spMk id="6" creationId="{00000000-0000-0000-0000-000000000000}"/>
          </ac:spMkLst>
        </pc:spChg>
        <pc:spChg chg="mod">
          <ac:chgData name="Keng" userId="539ea334-cf73-458f-9e4b-83acb37fb6f5" providerId="ADAL" clId="{1F312830-EA43-4E7A-A6B4-A1DFAABB28A2}" dt="2022-10-29T02:55:38.523" v="806"/>
          <ac:spMkLst>
            <pc:docMk/>
            <pc:sldMk cId="0" sldId="445"/>
            <ac:spMk id="7" creationId="{00000000-0000-0000-0000-000000000000}"/>
          </ac:spMkLst>
        </pc:spChg>
        <pc:spChg chg="mod">
          <ac:chgData name="Keng" userId="539ea334-cf73-458f-9e4b-83acb37fb6f5" providerId="ADAL" clId="{1F312830-EA43-4E7A-A6B4-A1DFAABB28A2}" dt="2022-10-29T02:55:38.523" v="806"/>
          <ac:spMkLst>
            <pc:docMk/>
            <pc:sldMk cId="0" sldId="445"/>
            <ac:spMk id="8" creationId="{00000000-0000-0000-0000-000000000000}"/>
          </ac:spMkLst>
        </pc:spChg>
        <pc:spChg chg="mod">
          <ac:chgData name="Keng" userId="539ea334-cf73-458f-9e4b-83acb37fb6f5" providerId="ADAL" clId="{1F312830-EA43-4E7A-A6B4-A1DFAABB28A2}" dt="2022-10-29T02:55:38.523" v="806"/>
          <ac:spMkLst>
            <pc:docMk/>
            <pc:sldMk cId="0" sldId="445"/>
            <ac:spMk id="9" creationId="{00000000-0000-0000-0000-000000000000}"/>
          </ac:spMkLst>
        </pc:spChg>
        <pc:spChg chg="mod">
          <ac:chgData name="Keng" userId="539ea334-cf73-458f-9e4b-83acb37fb6f5" providerId="ADAL" clId="{1F312830-EA43-4E7A-A6B4-A1DFAABB28A2}" dt="2022-10-29T02:55:38.523" v="806"/>
          <ac:spMkLst>
            <pc:docMk/>
            <pc:sldMk cId="0" sldId="445"/>
            <ac:spMk id="10" creationId="{00000000-0000-0000-0000-000000000000}"/>
          </ac:spMkLst>
        </pc:spChg>
        <pc:spChg chg="mod">
          <ac:chgData name="Keng" userId="539ea334-cf73-458f-9e4b-83acb37fb6f5" providerId="ADAL" clId="{1F312830-EA43-4E7A-A6B4-A1DFAABB28A2}" dt="2022-10-29T02:55:38.523" v="806"/>
          <ac:spMkLst>
            <pc:docMk/>
            <pc:sldMk cId="0" sldId="445"/>
            <ac:spMk id="11" creationId="{00000000-0000-0000-0000-000000000000}"/>
          </ac:spMkLst>
        </pc:spChg>
      </pc:sldChg>
      <pc:sldChg chg="modSp">
        <pc:chgData name="Keng" userId="539ea334-cf73-458f-9e4b-83acb37fb6f5" providerId="ADAL" clId="{1F312830-EA43-4E7A-A6B4-A1DFAABB28A2}" dt="2022-10-29T02:55:38.523" v="806"/>
        <pc:sldMkLst>
          <pc:docMk/>
          <pc:sldMk cId="0" sldId="446"/>
        </pc:sldMkLst>
        <pc:spChg chg="mod">
          <ac:chgData name="Keng" userId="539ea334-cf73-458f-9e4b-83acb37fb6f5" providerId="ADAL" clId="{1F312830-EA43-4E7A-A6B4-A1DFAABB28A2}" dt="2022-10-29T02:55:38.523" v="806"/>
          <ac:spMkLst>
            <pc:docMk/>
            <pc:sldMk cId="0" sldId="446"/>
            <ac:spMk id="2" creationId="{00000000-0000-0000-0000-000000000000}"/>
          </ac:spMkLst>
        </pc:spChg>
        <pc:spChg chg="mod">
          <ac:chgData name="Keng" userId="539ea334-cf73-458f-9e4b-83acb37fb6f5" providerId="ADAL" clId="{1F312830-EA43-4E7A-A6B4-A1DFAABB28A2}" dt="2022-10-29T02:55:38.523" v="806"/>
          <ac:spMkLst>
            <pc:docMk/>
            <pc:sldMk cId="0" sldId="446"/>
            <ac:spMk id="3" creationId="{00000000-0000-0000-0000-000000000000}"/>
          </ac:spMkLst>
        </pc:spChg>
      </pc:sldChg>
      <pc:sldChg chg="modSp">
        <pc:chgData name="Keng" userId="539ea334-cf73-458f-9e4b-83acb37fb6f5" providerId="ADAL" clId="{1F312830-EA43-4E7A-A6B4-A1DFAABB28A2}" dt="2022-10-29T02:55:38.523" v="806"/>
        <pc:sldMkLst>
          <pc:docMk/>
          <pc:sldMk cId="0" sldId="447"/>
        </pc:sldMkLst>
        <pc:spChg chg="mod">
          <ac:chgData name="Keng" userId="539ea334-cf73-458f-9e4b-83acb37fb6f5" providerId="ADAL" clId="{1F312830-EA43-4E7A-A6B4-A1DFAABB28A2}" dt="2022-10-29T02:55:38.523" v="806"/>
          <ac:spMkLst>
            <pc:docMk/>
            <pc:sldMk cId="0" sldId="447"/>
            <ac:spMk id="2" creationId="{00000000-0000-0000-0000-000000000000}"/>
          </ac:spMkLst>
        </pc:spChg>
      </pc:sldChg>
      <pc:sldChg chg="modSp">
        <pc:chgData name="Keng" userId="539ea334-cf73-458f-9e4b-83acb37fb6f5" providerId="ADAL" clId="{1F312830-EA43-4E7A-A6B4-A1DFAABB28A2}" dt="2022-10-29T02:55:38.523" v="806"/>
        <pc:sldMkLst>
          <pc:docMk/>
          <pc:sldMk cId="0" sldId="448"/>
        </pc:sldMkLst>
        <pc:spChg chg="mod">
          <ac:chgData name="Keng" userId="539ea334-cf73-458f-9e4b-83acb37fb6f5" providerId="ADAL" clId="{1F312830-EA43-4E7A-A6B4-A1DFAABB28A2}" dt="2022-10-29T02:55:38.523" v="806"/>
          <ac:spMkLst>
            <pc:docMk/>
            <pc:sldMk cId="0" sldId="448"/>
            <ac:spMk id="2" creationId="{00000000-0000-0000-0000-000000000000}"/>
          </ac:spMkLst>
        </pc:spChg>
        <pc:spChg chg="mod">
          <ac:chgData name="Keng" userId="539ea334-cf73-458f-9e4b-83acb37fb6f5" providerId="ADAL" clId="{1F312830-EA43-4E7A-A6B4-A1DFAABB28A2}" dt="2022-10-29T02:55:38.523" v="806"/>
          <ac:spMkLst>
            <pc:docMk/>
            <pc:sldMk cId="0" sldId="448"/>
            <ac:spMk id="3" creationId="{00000000-0000-0000-0000-000000000000}"/>
          </ac:spMkLst>
        </pc:spChg>
        <pc:spChg chg="mod">
          <ac:chgData name="Keng" userId="539ea334-cf73-458f-9e4b-83acb37fb6f5" providerId="ADAL" clId="{1F312830-EA43-4E7A-A6B4-A1DFAABB28A2}" dt="2022-10-29T02:55:38.523" v="806"/>
          <ac:spMkLst>
            <pc:docMk/>
            <pc:sldMk cId="0" sldId="448"/>
            <ac:spMk id="4" creationId="{00000000-0000-0000-0000-000000000000}"/>
          </ac:spMkLst>
        </pc:spChg>
      </pc:sldChg>
      <pc:sldChg chg="modSp">
        <pc:chgData name="Keng" userId="539ea334-cf73-458f-9e4b-83acb37fb6f5" providerId="ADAL" clId="{1F312830-EA43-4E7A-A6B4-A1DFAABB28A2}" dt="2022-10-29T02:55:38.523" v="806"/>
        <pc:sldMkLst>
          <pc:docMk/>
          <pc:sldMk cId="0" sldId="449"/>
        </pc:sldMkLst>
        <pc:spChg chg="mod">
          <ac:chgData name="Keng" userId="539ea334-cf73-458f-9e4b-83acb37fb6f5" providerId="ADAL" clId="{1F312830-EA43-4E7A-A6B4-A1DFAABB28A2}" dt="2022-10-29T02:55:38.523" v="806"/>
          <ac:spMkLst>
            <pc:docMk/>
            <pc:sldMk cId="0" sldId="449"/>
            <ac:spMk id="2" creationId="{00000000-0000-0000-0000-000000000000}"/>
          </ac:spMkLst>
        </pc:spChg>
      </pc:sldChg>
      <pc:sldChg chg="modSp">
        <pc:chgData name="Keng" userId="539ea334-cf73-458f-9e4b-83acb37fb6f5" providerId="ADAL" clId="{1F312830-EA43-4E7A-A6B4-A1DFAABB28A2}" dt="2022-10-29T02:55:38.523" v="806"/>
        <pc:sldMkLst>
          <pc:docMk/>
          <pc:sldMk cId="0" sldId="450"/>
        </pc:sldMkLst>
        <pc:spChg chg="mod">
          <ac:chgData name="Keng" userId="539ea334-cf73-458f-9e4b-83acb37fb6f5" providerId="ADAL" clId="{1F312830-EA43-4E7A-A6B4-A1DFAABB28A2}" dt="2022-10-29T02:55:38.523" v="806"/>
          <ac:spMkLst>
            <pc:docMk/>
            <pc:sldMk cId="0" sldId="450"/>
            <ac:spMk id="2" creationId="{00000000-0000-0000-0000-000000000000}"/>
          </ac:spMkLst>
        </pc:spChg>
        <pc:spChg chg="mod">
          <ac:chgData name="Keng" userId="539ea334-cf73-458f-9e4b-83acb37fb6f5" providerId="ADAL" clId="{1F312830-EA43-4E7A-A6B4-A1DFAABB28A2}" dt="2022-10-29T02:55:38.523" v="806"/>
          <ac:spMkLst>
            <pc:docMk/>
            <pc:sldMk cId="0" sldId="450"/>
            <ac:spMk id="3" creationId="{00000000-0000-0000-0000-000000000000}"/>
          </ac:spMkLst>
        </pc:spChg>
        <pc:spChg chg="mod">
          <ac:chgData name="Keng" userId="539ea334-cf73-458f-9e4b-83acb37fb6f5" providerId="ADAL" clId="{1F312830-EA43-4E7A-A6B4-A1DFAABB28A2}" dt="2022-10-29T02:55:38.523" v="806"/>
          <ac:spMkLst>
            <pc:docMk/>
            <pc:sldMk cId="0" sldId="450"/>
            <ac:spMk id="4" creationId="{00000000-0000-0000-0000-000000000000}"/>
          </ac:spMkLst>
        </pc:spChg>
        <pc:spChg chg="mod">
          <ac:chgData name="Keng" userId="539ea334-cf73-458f-9e4b-83acb37fb6f5" providerId="ADAL" clId="{1F312830-EA43-4E7A-A6B4-A1DFAABB28A2}" dt="2022-10-29T02:55:38.523" v="806"/>
          <ac:spMkLst>
            <pc:docMk/>
            <pc:sldMk cId="0" sldId="450"/>
            <ac:spMk id="5" creationId="{00000000-0000-0000-0000-000000000000}"/>
          </ac:spMkLst>
        </pc:spChg>
        <pc:spChg chg="mod">
          <ac:chgData name="Keng" userId="539ea334-cf73-458f-9e4b-83acb37fb6f5" providerId="ADAL" clId="{1F312830-EA43-4E7A-A6B4-A1DFAABB28A2}" dt="2022-10-29T02:55:38.523" v="806"/>
          <ac:spMkLst>
            <pc:docMk/>
            <pc:sldMk cId="0" sldId="450"/>
            <ac:spMk id="6" creationId="{00000000-0000-0000-0000-000000000000}"/>
          </ac:spMkLst>
        </pc:spChg>
        <pc:spChg chg="mod">
          <ac:chgData name="Keng" userId="539ea334-cf73-458f-9e4b-83acb37fb6f5" providerId="ADAL" clId="{1F312830-EA43-4E7A-A6B4-A1DFAABB28A2}" dt="2022-10-29T02:55:38.523" v="806"/>
          <ac:spMkLst>
            <pc:docMk/>
            <pc:sldMk cId="0" sldId="450"/>
            <ac:spMk id="7" creationId="{00000000-0000-0000-0000-000000000000}"/>
          </ac:spMkLst>
        </pc:spChg>
        <pc:spChg chg="mod">
          <ac:chgData name="Keng" userId="539ea334-cf73-458f-9e4b-83acb37fb6f5" providerId="ADAL" clId="{1F312830-EA43-4E7A-A6B4-A1DFAABB28A2}" dt="2022-10-29T02:55:38.523" v="806"/>
          <ac:spMkLst>
            <pc:docMk/>
            <pc:sldMk cId="0" sldId="450"/>
            <ac:spMk id="8" creationId="{00000000-0000-0000-0000-000000000000}"/>
          </ac:spMkLst>
        </pc:spChg>
        <pc:spChg chg="mod">
          <ac:chgData name="Keng" userId="539ea334-cf73-458f-9e4b-83acb37fb6f5" providerId="ADAL" clId="{1F312830-EA43-4E7A-A6B4-A1DFAABB28A2}" dt="2022-10-29T02:55:38.523" v="806"/>
          <ac:spMkLst>
            <pc:docMk/>
            <pc:sldMk cId="0" sldId="450"/>
            <ac:spMk id="9" creationId="{00000000-0000-0000-0000-000000000000}"/>
          </ac:spMkLst>
        </pc:spChg>
      </pc:sldChg>
      <pc:sldChg chg="modSp">
        <pc:chgData name="Keng" userId="539ea334-cf73-458f-9e4b-83acb37fb6f5" providerId="ADAL" clId="{1F312830-EA43-4E7A-A6B4-A1DFAABB28A2}" dt="2022-10-29T02:55:38.523" v="806"/>
        <pc:sldMkLst>
          <pc:docMk/>
          <pc:sldMk cId="0" sldId="451"/>
        </pc:sldMkLst>
        <pc:spChg chg="mod">
          <ac:chgData name="Keng" userId="539ea334-cf73-458f-9e4b-83acb37fb6f5" providerId="ADAL" clId="{1F312830-EA43-4E7A-A6B4-A1DFAABB28A2}" dt="2022-10-29T02:55:38.523" v="806"/>
          <ac:spMkLst>
            <pc:docMk/>
            <pc:sldMk cId="0" sldId="451"/>
            <ac:spMk id="2" creationId="{00000000-0000-0000-0000-000000000000}"/>
          </ac:spMkLst>
        </pc:spChg>
        <pc:spChg chg="mod">
          <ac:chgData name="Keng" userId="539ea334-cf73-458f-9e4b-83acb37fb6f5" providerId="ADAL" clId="{1F312830-EA43-4E7A-A6B4-A1DFAABB28A2}" dt="2022-10-29T02:55:38.523" v="806"/>
          <ac:spMkLst>
            <pc:docMk/>
            <pc:sldMk cId="0" sldId="451"/>
            <ac:spMk id="3" creationId="{00000000-0000-0000-0000-000000000000}"/>
          </ac:spMkLst>
        </pc:spChg>
      </pc:sldChg>
      <pc:sldChg chg="modSp">
        <pc:chgData name="Keng" userId="539ea334-cf73-458f-9e4b-83acb37fb6f5" providerId="ADAL" clId="{1F312830-EA43-4E7A-A6B4-A1DFAABB28A2}" dt="2022-10-29T02:55:38.523" v="806"/>
        <pc:sldMkLst>
          <pc:docMk/>
          <pc:sldMk cId="0" sldId="452"/>
        </pc:sldMkLst>
        <pc:spChg chg="mod">
          <ac:chgData name="Keng" userId="539ea334-cf73-458f-9e4b-83acb37fb6f5" providerId="ADAL" clId="{1F312830-EA43-4E7A-A6B4-A1DFAABB28A2}" dt="2022-10-29T02:55:38.523" v="806"/>
          <ac:spMkLst>
            <pc:docMk/>
            <pc:sldMk cId="0" sldId="452"/>
            <ac:spMk id="3" creationId="{00000000-0000-0000-0000-000000000000}"/>
          </ac:spMkLst>
        </pc:spChg>
        <pc:spChg chg="mod">
          <ac:chgData name="Keng" userId="539ea334-cf73-458f-9e4b-83acb37fb6f5" providerId="ADAL" clId="{1F312830-EA43-4E7A-A6B4-A1DFAABB28A2}" dt="2022-10-29T02:55:38.523" v="806"/>
          <ac:spMkLst>
            <pc:docMk/>
            <pc:sldMk cId="0" sldId="452"/>
            <ac:spMk id="4" creationId="{00000000-0000-0000-0000-000000000000}"/>
          </ac:spMkLst>
        </pc:spChg>
        <pc:spChg chg="mod">
          <ac:chgData name="Keng" userId="539ea334-cf73-458f-9e4b-83acb37fb6f5" providerId="ADAL" clId="{1F312830-EA43-4E7A-A6B4-A1DFAABB28A2}" dt="2022-10-29T02:55:38.523" v="806"/>
          <ac:spMkLst>
            <pc:docMk/>
            <pc:sldMk cId="0" sldId="452"/>
            <ac:spMk id="5" creationId="{00000000-0000-0000-0000-000000000000}"/>
          </ac:spMkLst>
        </pc:spChg>
        <pc:spChg chg="mod">
          <ac:chgData name="Keng" userId="539ea334-cf73-458f-9e4b-83acb37fb6f5" providerId="ADAL" clId="{1F312830-EA43-4E7A-A6B4-A1DFAABB28A2}" dt="2022-10-29T02:55:38.523" v="806"/>
          <ac:spMkLst>
            <pc:docMk/>
            <pc:sldMk cId="0" sldId="452"/>
            <ac:spMk id="6" creationId="{00000000-0000-0000-0000-000000000000}"/>
          </ac:spMkLst>
        </pc:spChg>
        <pc:spChg chg="mod">
          <ac:chgData name="Keng" userId="539ea334-cf73-458f-9e4b-83acb37fb6f5" providerId="ADAL" clId="{1F312830-EA43-4E7A-A6B4-A1DFAABB28A2}" dt="2022-10-29T02:55:38.523" v="806"/>
          <ac:spMkLst>
            <pc:docMk/>
            <pc:sldMk cId="0" sldId="452"/>
            <ac:spMk id="7" creationId="{00000000-0000-0000-0000-000000000000}"/>
          </ac:spMkLst>
        </pc:spChg>
        <pc:spChg chg="mod">
          <ac:chgData name="Keng" userId="539ea334-cf73-458f-9e4b-83acb37fb6f5" providerId="ADAL" clId="{1F312830-EA43-4E7A-A6B4-A1DFAABB28A2}" dt="2022-10-29T02:55:38.523" v="806"/>
          <ac:spMkLst>
            <pc:docMk/>
            <pc:sldMk cId="0" sldId="452"/>
            <ac:spMk id="8" creationId="{00000000-0000-0000-0000-000000000000}"/>
          </ac:spMkLst>
        </pc:spChg>
        <pc:spChg chg="mod">
          <ac:chgData name="Keng" userId="539ea334-cf73-458f-9e4b-83acb37fb6f5" providerId="ADAL" clId="{1F312830-EA43-4E7A-A6B4-A1DFAABB28A2}" dt="2022-10-29T02:55:38.523" v="806"/>
          <ac:spMkLst>
            <pc:docMk/>
            <pc:sldMk cId="0" sldId="452"/>
            <ac:spMk id="9" creationId="{00000000-0000-0000-0000-000000000000}"/>
          </ac:spMkLst>
        </pc:spChg>
        <pc:spChg chg="mod">
          <ac:chgData name="Keng" userId="539ea334-cf73-458f-9e4b-83acb37fb6f5" providerId="ADAL" clId="{1F312830-EA43-4E7A-A6B4-A1DFAABB28A2}" dt="2022-10-29T02:55:38.523" v="806"/>
          <ac:spMkLst>
            <pc:docMk/>
            <pc:sldMk cId="0" sldId="452"/>
            <ac:spMk id="10" creationId="{00000000-0000-0000-0000-000000000000}"/>
          </ac:spMkLst>
        </pc:spChg>
      </pc:sldChg>
      <pc:sldChg chg="modSp">
        <pc:chgData name="Keng" userId="539ea334-cf73-458f-9e4b-83acb37fb6f5" providerId="ADAL" clId="{1F312830-EA43-4E7A-A6B4-A1DFAABB28A2}" dt="2022-10-29T02:55:38.523" v="806"/>
        <pc:sldMkLst>
          <pc:docMk/>
          <pc:sldMk cId="0" sldId="453"/>
        </pc:sldMkLst>
        <pc:spChg chg="mod">
          <ac:chgData name="Keng" userId="539ea334-cf73-458f-9e4b-83acb37fb6f5" providerId="ADAL" clId="{1F312830-EA43-4E7A-A6B4-A1DFAABB28A2}" dt="2022-10-29T02:55:38.523" v="806"/>
          <ac:spMkLst>
            <pc:docMk/>
            <pc:sldMk cId="0" sldId="453"/>
            <ac:spMk id="2" creationId="{00000000-0000-0000-0000-000000000000}"/>
          </ac:spMkLst>
        </pc:spChg>
      </pc:sldChg>
      <pc:sldChg chg="modSp">
        <pc:chgData name="Keng" userId="539ea334-cf73-458f-9e4b-83acb37fb6f5" providerId="ADAL" clId="{1F312830-EA43-4E7A-A6B4-A1DFAABB28A2}" dt="2022-10-29T02:55:38.523" v="806"/>
        <pc:sldMkLst>
          <pc:docMk/>
          <pc:sldMk cId="0" sldId="454"/>
        </pc:sldMkLst>
        <pc:spChg chg="mod">
          <ac:chgData name="Keng" userId="539ea334-cf73-458f-9e4b-83acb37fb6f5" providerId="ADAL" clId="{1F312830-EA43-4E7A-A6B4-A1DFAABB28A2}" dt="2022-10-29T02:55:38.523" v="806"/>
          <ac:spMkLst>
            <pc:docMk/>
            <pc:sldMk cId="0" sldId="454"/>
            <ac:spMk id="2" creationId="{00000000-0000-0000-0000-000000000000}"/>
          </ac:spMkLst>
        </pc:spChg>
        <pc:spChg chg="mod">
          <ac:chgData name="Keng" userId="539ea334-cf73-458f-9e4b-83acb37fb6f5" providerId="ADAL" clId="{1F312830-EA43-4E7A-A6B4-A1DFAABB28A2}" dt="2022-10-29T02:55:38.523" v="806"/>
          <ac:spMkLst>
            <pc:docMk/>
            <pc:sldMk cId="0" sldId="454"/>
            <ac:spMk id="3" creationId="{00000000-0000-0000-0000-000000000000}"/>
          </ac:spMkLst>
        </pc:spChg>
      </pc:sldChg>
      <pc:sldChg chg="modSp">
        <pc:chgData name="Keng" userId="539ea334-cf73-458f-9e4b-83acb37fb6f5" providerId="ADAL" clId="{1F312830-EA43-4E7A-A6B4-A1DFAABB28A2}" dt="2022-10-29T02:55:38.523" v="806"/>
        <pc:sldMkLst>
          <pc:docMk/>
          <pc:sldMk cId="0" sldId="455"/>
        </pc:sldMkLst>
        <pc:spChg chg="mod">
          <ac:chgData name="Keng" userId="539ea334-cf73-458f-9e4b-83acb37fb6f5" providerId="ADAL" clId="{1F312830-EA43-4E7A-A6B4-A1DFAABB28A2}" dt="2022-10-29T02:55:38.523" v="806"/>
          <ac:spMkLst>
            <pc:docMk/>
            <pc:sldMk cId="0" sldId="455"/>
            <ac:spMk id="2" creationId="{00000000-0000-0000-0000-000000000000}"/>
          </ac:spMkLst>
        </pc:spChg>
        <pc:spChg chg="mod">
          <ac:chgData name="Keng" userId="539ea334-cf73-458f-9e4b-83acb37fb6f5" providerId="ADAL" clId="{1F312830-EA43-4E7A-A6B4-A1DFAABB28A2}" dt="2022-10-29T02:55:38.523" v="806"/>
          <ac:spMkLst>
            <pc:docMk/>
            <pc:sldMk cId="0" sldId="455"/>
            <ac:spMk id="3" creationId="{00000000-0000-0000-0000-000000000000}"/>
          </ac:spMkLst>
        </pc:spChg>
      </pc:sldChg>
      <pc:sldChg chg="modSp">
        <pc:chgData name="Keng" userId="539ea334-cf73-458f-9e4b-83acb37fb6f5" providerId="ADAL" clId="{1F312830-EA43-4E7A-A6B4-A1DFAABB28A2}" dt="2022-10-29T02:55:38.523" v="806"/>
        <pc:sldMkLst>
          <pc:docMk/>
          <pc:sldMk cId="0" sldId="456"/>
        </pc:sldMkLst>
        <pc:spChg chg="mod">
          <ac:chgData name="Keng" userId="539ea334-cf73-458f-9e4b-83acb37fb6f5" providerId="ADAL" clId="{1F312830-EA43-4E7A-A6B4-A1DFAABB28A2}" dt="2022-10-29T02:55:38.523" v="806"/>
          <ac:spMkLst>
            <pc:docMk/>
            <pc:sldMk cId="0" sldId="456"/>
            <ac:spMk id="2" creationId="{00000000-0000-0000-0000-000000000000}"/>
          </ac:spMkLst>
        </pc:spChg>
        <pc:spChg chg="mod">
          <ac:chgData name="Keng" userId="539ea334-cf73-458f-9e4b-83acb37fb6f5" providerId="ADAL" clId="{1F312830-EA43-4E7A-A6B4-A1DFAABB28A2}" dt="2022-10-29T02:55:38.523" v="806"/>
          <ac:spMkLst>
            <pc:docMk/>
            <pc:sldMk cId="0" sldId="456"/>
            <ac:spMk id="3" creationId="{00000000-0000-0000-0000-000000000000}"/>
          </ac:spMkLst>
        </pc:spChg>
        <pc:spChg chg="mod">
          <ac:chgData name="Keng" userId="539ea334-cf73-458f-9e4b-83acb37fb6f5" providerId="ADAL" clId="{1F312830-EA43-4E7A-A6B4-A1DFAABB28A2}" dt="2022-10-29T02:55:38.523" v="806"/>
          <ac:spMkLst>
            <pc:docMk/>
            <pc:sldMk cId="0" sldId="456"/>
            <ac:spMk id="4" creationId="{00000000-0000-0000-0000-000000000000}"/>
          </ac:spMkLst>
        </pc:spChg>
        <pc:spChg chg="mod">
          <ac:chgData name="Keng" userId="539ea334-cf73-458f-9e4b-83acb37fb6f5" providerId="ADAL" clId="{1F312830-EA43-4E7A-A6B4-A1DFAABB28A2}" dt="2022-10-29T02:55:38.523" v="806"/>
          <ac:spMkLst>
            <pc:docMk/>
            <pc:sldMk cId="0" sldId="456"/>
            <ac:spMk id="5" creationId="{00000000-0000-0000-0000-000000000000}"/>
          </ac:spMkLst>
        </pc:spChg>
        <pc:spChg chg="mod">
          <ac:chgData name="Keng" userId="539ea334-cf73-458f-9e4b-83acb37fb6f5" providerId="ADAL" clId="{1F312830-EA43-4E7A-A6B4-A1DFAABB28A2}" dt="2022-10-29T02:55:38.523" v="806"/>
          <ac:spMkLst>
            <pc:docMk/>
            <pc:sldMk cId="0" sldId="456"/>
            <ac:spMk id="6" creationId="{00000000-0000-0000-0000-000000000000}"/>
          </ac:spMkLst>
        </pc:spChg>
      </pc:sldChg>
      <pc:sldChg chg="modSp">
        <pc:chgData name="Keng" userId="539ea334-cf73-458f-9e4b-83acb37fb6f5" providerId="ADAL" clId="{1F312830-EA43-4E7A-A6B4-A1DFAABB28A2}" dt="2022-10-29T02:55:38.523" v="806"/>
        <pc:sldMkLst>
          <pc:docMk/>
          <pc:sldMk cId="0" sldId="457"/>
        </pc:sldMkLst>
        <pc:spChg chg="mod">
          <ac:chgData name="Keng" userId="539ea334-cf73-458f-9e4b-83acb37fb6f5" providerId="ADAL" clId="{1F312830-EA43-4E7A-A6B4-A1DFAABB28A2}" dt="2022-10-29T02:55:38.523" v="806"/>
          <ac:spMkLst>
            <pc:docMk/>
            <pc:sldMk cId="0" sldId="457"/>
            <ac:spMk id="2" creationId="{00000000-0000-0000-0000-000000000000}"/>
          </ac:spMkLst>
        </pc:spChg>
        <pc:spChg chg="mod">
          <ac:chgData name="Keng" userId="539ea334-cf73-458f-9e4b-83acb37fb6f5" providerId="ADAL" clId="{1F312830-EA43-4E7A-A6B4-A1DFAABB28A2}" dt="2022-10-29T02:55:38.523" v="806"/>
          <ac:spMkLst>
            <pc:docMk/>
            <pc:sldMk cId="0" sldId="457"/>
            <ac:spMk id="3" creationId="{00000000-0000-0000-0000-000000000000}"/>
          </ac:spMkLst>
        </pc:spChg>
        <pc:spChg chg="mod">
          <ac:chgData name="Keng" userId="539ea334-cf73-458f-9e4b-83acb37fb6f5" providerId="ADAL" clId="{1F312830-EA43-4E7A-A6B4-A1DFAABB28A2}" dt="2022-10-29T02:55:38.523" v="806"/>
          <ac:spMkLst>
            <pc:docMk/>
            <pc:sldMk cId="0" sldId="457"/>
            <ac:spMk id="4" creationId="{00000000-0000-0000-0000-000000000000}"/>
          </ac:spMkLst>
        </pc:spChg>
        <pc:spChg chg="mod">
          <ac:chgData name="Keng" userId="539ea334-cf73-458f-9e4b-83acb37fb6f5" providerId="ADAL" clId="{1F312830-EA43-4E7A-A6B4-A1DFAABB28A2}" dt="2022-10-29T02:55:38.523" v="806"/>
          <ac:spMkLst>
            <pc:docMk/>
            <pc:sldMk cId="0" sldId="457"/>
            <ac:spMk id="5" creationId="{00000000-0000-0000-0000-000000000000}"/>
          </ac:spMkLst>
        </pc:spChg>
        <pc:spChg chg="mod">
          <ac:chgData name="Keng" userId="539ea334-cf73-458f-9e4b-83acb37fb6f5" providerId="ADAL" clId="{1F312830-EA43-4E7A-A6B4-A1DFAABB28A2}" dt="2022-10-29T02:55:38.523" v="806"/>
          <ac:spMkLst>
            <pc:docMk/>
            <pc:sldMk cId="0" sldId="457"/>
            <ac:spMk id="6" creationId="{00000000-0000-0000-0000-000000000000}"/>
          </ac:spMkLst>
        </pc:spChg>
        <pc:spChg chg="mod">
          <ac:chgData name="Keng" userId="539ea334-cf73-458f-9e4b-83acb37fb6f5" providerId="ADAL" clId="{1F312830-EA43-4E7A-A6B4-A1DFAABB28A2}" dt="2022-10-29T02:55:38.523" v="806"/>
          <ac:spMkLst>
            <pc:docMk/>
            <pc:sldMk cId="0" sldId="457"/>
            <ac:spMk id="7" creationId="{00000000-0000-0000-0000-000000000000}"/>
          </ac:spMkLst>
        </pc:spChg>
        <pc:spChg chg="mod">
          <ac:chgData name="Keng" userId="539ea334-cf73-458f-9e4b-83acb37fb6f5" providerId="ADAL" clId="{1F312830-EA43-4E7A-A6B4-A1DFAABB28A2}" dt="2022-10-29T02:55:38.523" v="806"/>
          <ac:spMkLst>
            <pc:docMk/>
            <pc:sldMk cId="0" sldId="457"/>
            <ac:spMk id="8" creationId="{00000000-0000-0000-0000-000000000000}"/>
          </ac:spMkLst>
        </pc:spChg>
        <pc:spChg chg="mod">
          <ac:chgData name="Keng" userId="539ea334-cf73-458f-9e4b-83acb37fb6f5" providerId="ADAL" clId="{1F312830-EA43-4E7A-A6B4-A1DFAABB28A2}" dt="2022-10-29T02:55:38.523" v="806"/>
          <ac:spMkLst>
            <pc:docMk/>
            <pc:sldMk cId="0" sldId="457"/>
            <ac:spMk id="9" creationId="{00000000-0000-0000-0000-000000000000}"/>
          </ac:spMkLst>
        </pc:spChg>
        <pc:spChg chg="mod">
          <ac:chgData name="Keng" userId="539ea334-cf73-458f-9e4b-83acb37fb6f5" providerId="ADAL" clId="{1F312830-EA43-4E7A-A6B4-A1DFAABB28A2}" dt="2022-10-29T02:55:38.523" v="806"/>
          <ac:spMkLst>
            <pc:docMk/>
            <pc:sldMk cId="0" sldId="457"/>
            <ac:spMk id="10" creationId="{00000000-0000-0000-0000-000000000000}"/>
          </ac:spMkLst>
        </pc:spChg>
        <pc:spChg chg="mod">
          <ac:chgData name="Keng" userId="539ea334-cf73-458f-9e4b-83acb37fb6f5" providerId="ADAL" clId="{1F312830-EA43-4E7A-A6B4-A1DFAABB28A2}" dt="2022-10-29T02:55:38.523" v="806"/>
          <ac:spMkLst>
            <pc:docMk/>
            <pc:sldMk cId="0" sldId="457"/>
            <ac:spMk id="11" creationId="{00000000-0000-0000-0000-000000000000}"/>
          </ac:spMkLst>
        </pc:spChg>
        <pc:spChg chg="mod">
          <ac:chgData name="Keng" userId="539ea334-cf73-458f-9e4b-83acb37fb6f5" providerId="ADAL" clId="{1F312830-EA43-4E7A-A6B4-A1DFAABB28A2}" dt="2022-10-29T02:55:38.523" v="806"/>
          <ac:spMkLst>
            <pc:docMk/>
            <pc:sldMk cId="0" sldId="457"/>
            <ac:spMk id="12" creationId="{00000000-0000-0000-0000-000000000000}"/>
          </ac:spMkLst>
        </pc:spChg>
        <pc:spChg chg="mod">
          <ac:chgData name="Keng" userId="539ea334-cf73-458f-9e4b-83acb37fb6f5" providerId="ADAL" clId="{1F312830-EA43-4E7A-A6B4-A1DFAABB28A2}" dt="2022-10-29T02:55:38.523" v="806"/>
          <ac:spMkLst>
            <pc:docMk/>
            <pc:sldMk cId="0" sldId="457"/>
            <ac:spMk id="13" creationId="{00000000-0000-0000-0000-000000000000}"/>
          </ac:spMkLst>
        </pc:spChg>
      </pc:sldChg>
      <pc:sldChg chg="modSp">
        <pc:chgData name="Keng" userId="539ea334-cf73-458f-9e4b-83acb37fb6f5" providerId="ADAL" clId="{1F312830-EA43-4E7A-A6B4-A1DFAABB28A2}" dt="2022-10-29T02:55:38.523" v="806"/>
        <pc:sldMkLst>
          <pc:docMk/>
          <pc:sldMk cId="0" sldId="458"/>
        </pc:sldMkLst>
        <pc:spChg chg="mod">
          <ac:chgData name="Keng" userId="539ea334-cf73-458f-9e4b-83acb37fb6f5" providerId="ADAL" clId="{1F312830-EA43-4E7A-A6B4-A1DFAABB28A2}" dt="2022-10-29T02:55:38.523" v="806"/>
          <ac:spMkLst>
            <pc:docMk/>
            <pc:sldMk cId="0" sldId="458"/>
            <ac:spMk id="2" creationId="{00000000-0000-0000-0000-000000000000}"/>
          </ac:spMkLst>
        </pc:spChg>
        <pc:spChg chg="mod">
          <ac:chgData name="Keng" userId="539ea334-cf73-458f-9e4b-83acb37fb6f5" providerId="ADAL" clId="{1F312830-EA43-4E7A-A6B4-A1DFAABB28A2}" dt="2022-10-29T02:55:38.523" v="806"/>
          <ac:spMkLst>
            <pc:docMk/>
            <pc:sldMk cId="0" sldId="458"/>
            <ac:spMk id="3" creationId="{00000000-0000-0000-0000-000000000000}"/>
          </ac:spMkLst>
        </pc:spChg>
        <pc:spChg chg="mod">
          <ac:chgData name="Keng" userId="539ea334-cf73-458f-9e4b-83acb37fb6f5" providerId="ADAL" clId="{1F312830-EA43-4E7A-A6B4-A1DFAABB28A2}" dt="2022-10-29T02:55:38.523" v="806"/>
          <ac:spMkLst>
            <pc:docMk/>
            <pc:sldMk cId="0" sldId="458"/>
            <ac:spMk id="4" creationId="{00000000-0000-0000-0000-000000000000}"/>
          </ac:spMkLst>
        </pc:spChg>
      </pc:sldChg>
      <pc:sldChg chg="modSp">
        <pc:chgData name="Keng" userId="539ea334-cf73-458f-9e4b-83acb37fb6f5" providerId="ADAL" clId="{1F312830-EA43-4E7A-A6B4-A1DFAABB28A2}" dt="2022-10-29T02:55:38.523" v="806"/>
        <pc:sldMkLst>
          <pc:docMk/>
          <pc:sldMk cId="0" sldId="459"/>
        </pc:sldMkLst>
        <pc:spChg chg="mod">
          <ac:chgData name="Keng" userId="539ea334-cf73-458f-9e4b-83acb37fb6f5" providerId="ADAL" clId="{1F312830-EA43-4E7A-A6B4-A1DFAABB28A2}" dt="2022-10-29T02:55:38.523" v="806"/>
          <ac:spMkLst>
            <pc:docMk/>
            <pc:sldMk cId="0" sldId="459"/>
            <ac:spMk id="2" creationId="{00000000-0000-0000-0000-000000000000}"/>
          </ac:spMkLst>
        </pc:spChg>
        <pc:spChg chg="mod">
          <ac:chgData name="Keng" userId="539ea334-cf73-458f-9e4b-83acb37fb6f5" providerId="ADAL" clId="{1F312830-EA43-4E7A-A6B4-A1DFAABB28A2}" dt="2022-10-29T02:55:38.523" v="806"/>
          <ac:spMkLst>
            <pc:docMk/>
            <pc:sldMk cId="0" sldId="459"/>
            <ac:spMk id="3" creationId="{00000000-0000-0000-0000-000000000000}"/>
          </ac:spMkLst>
        </pc:spChg>
        <pc:spChg chg="mod">
          <ac:chgData name="Keng" userId="539ea334-cf73-458f-9e4b-83acb37fb6f5" providerId="ADAL" clId="{1F312830-EA43-4E7A-A6B4-A1DFAABB28A2}" dt="2022-10-29T02:55:38.523" v="806"/>
          <ac:spMkLst>
            <pc:docMk/>
            <pc:sldMk cId="0" sldId="459"/>
            <ac:spMk id="4" creationId="{00000000-0000-0000-0000-000000000000}"/>
          </ac:spMkLst>
        </pc:spChg>
      </pc:sldChg>
      <pc:sldChg chg="modSp">
        <pc:chgData name="Keng" userId="539ea334-cf73-458f-9e4b-83acb37fb6f5" providerId="ADAL" clId="{1F312830-EA43-4E7A-A6B4-A1DFAABB28A2}" dt="2022-10-29T02:55:38.523" v="806"/>
        <pc:sldMkLst>
          <pc:docMk/>
          <pc:sldMk cId="0" sldId="460"/>
        </pc:sldMkLst>
        <pc:spChg chg="mod">
          <ac:chgData name="Keng" userId="539ea334-cf73-458f-9e4b-83acb37fb6f5" providerId="ADAL" clId="{1F312830-EA43-4E7A-A6B4-A1DFAABB28A2}" dt="2022-10-29T02:55:38.523" v="806"/>
          <ac:spMkLst>
            <pc:docMk/>
            <pc:sldMk cId="0" sldId="460"/>
            <ac:spMk id="3" creationId="{00000000-0000-0000-0000-000000000000}"/>
          </ac:spMkLst>
        </pc:spChg>
        <pc:spChg chg="mod">
          <ac:chgData name="Keng" userId="539ea334-cf73-458f-9e4b-83acb37fb6f5" providerId="ADAL" clId="{1F312830-EA43-4E7A-A6B4-A1DFAABB28A2}" dt="2022-10-29T02:55:38.523" v="806"/>
          <ac:spMkLst>
            <pc:docMk/>
            <pc:sldMk cId="0" sldId="460"/>
            <ac:spMk id="4" creationId="{00000000-0000-0000-0000-000000000000}"/>
          </ac:spMkLst>
        </pc:spChg>
        <pc:spChg chg="mod">
          <ac:chgData name="Keng" userId="539ea334-cf73-458f-9e4b-83acb37fb6f5" providerId="ADAL" clId="{1F312830-EA43-4E7A-A6B4-A1DFAABB28A2}" dt="2022-10-29T02:55:38.523" v="806"/>
          <ac:spMkLst>
            <pc:docMk/>
            <pc:sldMk cId="0" sldId="460"/>
            <ac:spMk id="5" creationId="{00000000-0000-0000-0000-000000000000}"/>
          </ac:spMkLst>
        </pc:spChg>
        <pc:spChg chg="mod">
          <ac:chgData name="Keng" userId="539ea334-cf73-458f-9e4b-83acb37fb6f5" providerId="ADAL" clId="{1F312830-EA43-4E7A-A6B4-A1DFAABB28A2}" dt="2022-10-29T02:55:38.523" v="806"/>
          <ac:spMkLst>
            <pc:docMk/>
            <pc:sldMk cId="0" sldId="460"/>
            <ac:spMk id="6" creationId="{00000000-0000-0000-0000-000000000000}"/>
          </ac:spMkLst>
        </pc:spChg>
      </pc:sldChg>
      <pc:sldChg chg="modSp">
        <pc:chgData name="Keng" userId="539ea334-cf73-458f-9e4b-83acb37fb6f5" providerId="ADAL" clId="{1F312830-EA43-4E7A-A6B4-A1DFAABB28A2}" dt="2022-10-29T02:55:38.523" v="806"/>
        <pc:sldMkLst>
          <pc:docMk/>
          <pc:sldMk cId="0" sldId="461"/>
        </pc:sldMkLst>
        <pc:spChg chg="mod">
          <ac:chgData name="Keng" userId="539ea334-cf73-458f-9e4b-83acb37fb6f5" providerId="ADAL" clId="{1F312830-EA43-4E7A-A6B4-A1DFAABB28A2}" dt="2022-10-29T02:55:38.523" v="806"/>
          <ac:spMkLst>
            <pc:docMk/>
            <pc:sldMk cId="0" sldId="461"/>
            <ac:spMk id="2" creationId="{00000000-0000-0000-0000-000000000000}"/>
          </ac:spMkLst>
        </pc:spChg>
        <pc:spChg chg="mod">
          <ac:chgData name="Keng" userId="539ea334-cf73-458f-9e4b-83acb37fb6f5" providerId="ADAL" clId="{1F312830-EA43-4E7A-A6B4-A1DFAABB28A2}" dt="2022-10-29T02:55:38.523" v="806"/>
          <ac:spMkLst>
            <pc:docMk/>
            <pc:sldMk cId="0" sldId="461"/>
            <ac:spMk id="3" creationId="{00000000-0000-0000-0000-000000000000}"/>
          </ac:spMkLst>
        </pc:spChg>
      </pc:sldChg>
      <pc:sldChg chg="modSp">
        <pc:chgData name="Keng" userId="539ea334-cf73-458f-9e4b-83acb37fb6f5" providerId="ADAL" clId="{1F312830-EA43-4E7A-A6B4-A1DFAABB28A2}" dt="2022-10-29T02:55:38.523" v="806"/>
        <pc:sldMkLst>
          <pc:docMk/>
          <pc:sldMk cId="0" sldId="462"/>
        </pc:sldMkLst>
        <pc:spChg chg="mod">
          <ac:chgData name="Keng" userId="539ea334-cf73-458f-9e4b-83acb37fb6f5" providerId="ADAL" clId="{1F312830-EA43-4E7A-A6B4-A1DFAABB28A2}" dt="2022-10-29T02:55:38.523" v="806"/>
          <ac:spMkLst>
            <pc:docMk/>
            <pc:sldMk cId="0" sldId="462"/>
            <ac:spMk id="2" creationId="{00000000-0000-0000-0000-000000000000}"/>
          </ac:spMkLst>
        </pc:spChg>
        <pc:spChg chg="mod">
          <ac:chgData name="Keng" userId="539ea334-cf73-458f-9e4b-83acb37fb6f5" providerId="ADAL" clId="{1F312830-EA43-4E7A-A6B4-A1DFAABB28A2}" dt="2022-10-29T02:55:38.523" v="806"/>
          <ac:spMkLst>
            <pc:docMk/>
            <pc:sldMk cId="0" sldId="462"/>
            <ac:spMk id="3" creationId="{00000000-0000-0000-0000-000000000000}"/>
          </ac:spMkLst>
        </pc:spChg>
        <pc:spChg chg="mod">
          <ac:chgData name="Keng" userId="539ea334-cf73-458f-9e4b-83acb37fb6f5" providerId="ADAL" clId="{1F312830-EA43-4E7A-A6B4-A1DFAABB28A2}" dt="2022-10-29T02:55:38.523" v="806"/>
          <ac:spMkLst>
            <pc:docMk/>
            <pc:sldMk cId="0" sldId="462"/>
            <ac:spMk id="4" creationId="{00000000-0000-0000-0000-000000000000}"/>
          </ac:spMkLst>
        </pc:spChg>
        <pc:spChg chg="mod">
          <ac:chgData name="Keng" userId="539ea334-cf73-458f-9e4b-83acb37fb6f5" providerId="ADAL" clId="{1F312830-EA43-4E7A-A6B4-A1DFAABB28A2}" dt="2022-10-29T02:55:38.523" v="806"/>
          <ac:spMkLst>
            <pc:docMk/>
            <pc:sldMk cId="0" sldId="462"/>
            <ac:spMk id="5" creationId="{00000000-0000-0000-0000-000000000000}"/>
          </ac:spMkLst>
        </pc:spChg>
        <pc:spChg chg="mod">
          <ac:chgData name="Keng" userId="539ea334-cf73-458f-9e4b-83acb37fb6f5" providerId="ADAL" clId="{1F312830-EA43-4E7A-A6B4-A1DFAABB28A2}" dt="2022-10-29T02:55:38.523" v="806"/>
          <ac:spMkLst>
            <pc:docMk/>
            <pc:sldMk cId="0" sldId="462"/>
            <ac:spMk id="6" creationId="{00000000-0000-0000-0000-000000000000}"/>
          </ac:spMkLst>
        </pc:spChg>
        <pc:spChg chg="mod">
          <ac:chgData name="Keng" userId="539ea334-cf73-458f-9e4b-83acb37fb6f5" providerId="ADAL" clId="{1F312830-EA43-4E7A-A6B4-A1DFAABB28A2}" dt="2022-10-29T02:55:38.523" v="806"/>
          <ac:spMkLst>
            <pc:docMk/>
            <pc:sldMk cId="0" sldId="462"/>
            <ac:spMk id="7" creationId="{00000000-0000-0000-0000-000000000000}"/>
          </ac:spMkLst>
        </pc:spChg>
        <pc:spChg chg="mod">
          <ac:chgData name="Keng" userId="539ea334-cf73-458f-9e4b-83acb37fb6f5" providerId="ADAL" clId="{1F312830-EA43-4E7A-A6B4-A1DFAABB28A2}" dt="2022-10-29T02:55:38.523" v="806"/>
          <ac:spMkLst>
            <pc:docMk/>
            <pc:sldMk cId="0" sldId="462"/>
            <ac:spMk id="8" creationId="{00000000-0000-0000-0000-000000000000}"/>
          </ac:spMkLst>
        </pc:spChg>
        <pc:spChg chg="mod">
          <ac:chgData name="Keng" userId="539ea334-cf73-458f-9e4b-83acb37fb6f5" providerId="ADAL" clId="{1F312830-EA43-4E7A-A6B4-A1DFAABB28A2}" dt="2022-10-29T02:55:38.523" v="806"/>
          <ac:spMkLst>
            <pc:docMk/>
            <pc:sldMk cId="0" sldId="462"/>
            <ac:spMk id="9" creationId="{00000000-0000-0000-0000-000000000000}"/>
          </ac:spMkLst>
        </pc:spChg>
      </pc:sldChg>
      <pc:sldChg chg="modSp">
        <pc:chgData name="Keng" userId="539ea334-cf73-458f-9e4b-83acb37fb6f5" providerId="ADAL" clId="{1F312830-EA43-4E7A-A6B4-A1DFAABB28A2}" dt="2022-10-29T02:55:38.523" v="806"/>
        <pc:sldMkLst>
          <pc:docMk/>
          <pc:sldMk cId="0" sldId="463"/>
        </pc:sldMkLst>
        <pc:spChg chg="mod">
          <ac:chgData name="Keng" userId="539ea334-cf73-458f-9e4b-83acb37fb6f5" providerId="ADAL" clId="{1F312830-EA43-4E7A-A6B4-A1DFAABB28A2}" dt="2022-10-29T02:55:38.523" v="806"/>
          <ac:spMkLst>
            <pc:docMk/>
            <pc:sldMk cId="0" sldId="463"/>
            <ac:spMk id="2" creationId="{00000000-0000-0000-0000-000000000000}"/>
          </ac:spMkLst>
        </pc:spChg>
        <pc:spChg chg="mod">
          <ac:chgData name="Keng" userId="539ea334-cf73-458f-9e4b-83acb37fb6f5" providerId="ADAL" clId="{1F312830-EA43-4E7A-A6B4-A1DFAABB28A2}" dt="2022-10-29T02:55:38.523" v="806"/>
          <ac:spMkLst>
            <pc:docMk/>
            <pc:sldMk cId="0" sldId="463"/>
            <ac:spMk id="3" creationId="{00000000-0000-0000-0000-000000000000}"/>
          </ac:spMkLst>
        </pc:spChg>
      </pc:sldChg>
      <pc:sldChg chg="modSp">
        <pc:chgData name="Keng" userId="539ea334-cf73-458f-9e4b-83acb37fb6f5" providerId="ADAL" clId="{1F312830-EA43-4E7A-A6B4-A1DFAABB28A2}" dt="2022-10-29T02:55:38.523" v="806"/>
        <pc:sldMkLst>
          <pc:docMk/>
          <pc:sldMk cId="0" sldId="464"/>
        </pc:sldMkLst>
        <pc:spChg chg="mod">
          <ac:chgData name="Keng" userId="539ea334-cf73-458f-9e4b-83acb37fb6f5" providerId="ADAL" clId="{1F312830-EA43-4E7A-A6B4-A1DFAABB28A2}" dt="2022-10-29T02:55:38.523" v="806"/>
          <ac:spMkLst>
            <pc:docMk/>
            <pc:sldMk cId="0" sldId="464"/>
            <ac:spMk id="2" creationId="{00000000-0000-0000-0000-000000000000}"/>
          </ac:spMkLst>
        </pc:spChg>
        <pc:spChg chg="mod">
          <ac:chgData name="Keng" userId="539ea334-cf73-458f-9e4b-83acb37fb6f5" providerId="ADAL" clId="{1F312830-EA43-4E7A-A6B4-A1DFAABB28A2}" dt="2022-10-29T02:55:38.523" v="806"/>
          <ac:spMkLst>
            <pc:docMk/>
            <pc:sldMk cId="0" sldId="464"/>
            <ac:spMk id="3" creationId="{00000000-0000-0000-0000-000000000000}"/>
          </ac:spMkLst>
        </pc:spChg>
        <pc:spChg chg="mod">
          <ac:chgData name="Keng" userId="539ea334-cf73-458f-9e4b-83acb37fb6f5" providerId="ADAL" clId="{1F312830-EA43-4E7A-A6B4-A1DFAABB28A2}" dt="2022-10-29T02:55:38.523" v="806"/>
          <ac:spMkLst>
            <pc:docMk/>
            <pc:sldMk cId="0" sldId="464"/>
            <ac:spMk id="4" creationId="{00000000-0000-0000-0000-000000000000}"/>
          </ac:spMkLst>
        </pc:spChg>
      </pc:sldChg>
      <pc:sldChg chg="modSp">
        <pc:chgData name="Keng" userId="539ea334-cf73-458f-9e4b-83acb37fb6f5" providerId="ADAL" clId="{1F312830-EA43-4E7A-A6B4-A1DFAABB28A2}" dt="2022-10-29T02:55:38.523" v="806"/>
        <pc:sldMkLst>
          <pc:docMk/>
          <pc:sldMk cId="0" sldId="465"/>
        </pc:sldMkLst>
        <pc:spChg chg="mod">
          <ac:chgData name="Keng" userId="539ea334-cf73-458f-9e4b-83acb37fb6f5" providerId="ADAL" clId="{1F312830-EA43-4E7A-A6B4-A1DFAABB28A2}" dt="2022-10-29T02:55:38.523" v="806"/>
          <ac:spMkLst>
            <pc:docMk/>
            <pc:sldMk cId="0" sldId="465"/>
            <ac:spMk id="2" creationId="{00000000-0000-0000-0000-000000000000}"/>
          </ac:spMkLst>
        </pc:spChg>
        <pc:spChg chg="mod">
          <ac:chgData name="Keng" userId="539ea334-cf73-458f-9e4b-83acb37fb6f5" providerId="ADAL" clId="{1F312830-EA43-4E7A-A6B4-A1DFAABB28A2}" dt="2022-10-29T02:55:38.523" v="806"/>
          <ac:spMkLst>
            <pc:docMk/>
            <pc:sldMk cId="0" sldId="465"/>
            <ac:spMk id="3" creationId="{00000000-0000-0000-0000-000000000000}"/>
          </ac:spMkLst>
        </pc:spChg>
        <pc:spChg chg="mod">
          <ac:chgData name="Keng" userId="539ea334-cf73-458f-9e4b-83acb37fb6f5" providerId="ADAL" clId="{1F312830-EA43-4E7A-A6B4-A1DFAABB28A2}" dt="2022-10-29T02:55:38.523" v="806"/>
          <ac:spMkLst>
            <pc:docMk/>
            <pc:sldMk cId="0" sldId="465"/>
            <ac:spMk id="5" creationId="{00000000-0000-0000-0000-000000000000}"/>
          </ac:spMkLst>
        </pc:spChg>
        <pc:spChg chg="mod">
          <ac:chgData name="Keng" userId="539ea334-cf73-458f-9e4b-83acb37fb6f5" providerId="ADAL" clId="{1F312830-EA43-4E7A-A6B4-A1DFAABB28A2}" dt="2022-10-29T02:55:38.523" v="806"/>
          <ac:spMkLst>
            <pc:docMk/>
            <pc:sldMk cId="0" sldId="465"/>
            <ac:spMk id="6" creationId="{00000000-0000-0000-0000-000000000000}"/>
          </ac:spMkLst>
        </pc:spChg>
      </pc:sldChg>
      <pc:sldChg chg="modSp">
        <pc:chgData name="Keng" userId="539ea334-cf73-458f-9e4b-83acb37fb6f5" providerId="ADAL" clId="{1F312830-EA43-4E7A-A6B4-A1DFAABB28A2}" dt="2022-10-29T02:55:38.523" v="806"/>
        <pc:sldMkLst>
          <pc:docMk/>
          <pc:sldMk cId="0" sldId="466"/>
        </pc:sldMkLst>
        <pc:spChg chg="mod">
          <ac:chgData name="Keng" userId="539ea334-cf73-458f-9e4b-83acb37fb6f5" providerId="ADAL" clId="{1F312830-EA43-4E7A-A6B4-A1DFAABB28A2}" dt="2022-10-29T02:55:38.523" v="806"/>
          <ac:spMkLst>
            <pc:docMk/>
            <pc:sldMk cId="0" sldId="466"/>
            <ac:spMk id="3" creationId="{00000000-0000-0000-0000-000000000000}"/>
          </ac:spMkLst>
        </pc:spChg>
        <pc:spChg chg="mod">
          <ac:chgData name="Keng" userId="539ea334-cf73-458f-9e4b-83acb37fb6f5" providerId="ADAL" clId="{1F312830-EA43-4E7A-A6B4-A1DFAABB28A2}" dt="2022-10-29T02:55:38.523" v="806"/>
          <ac:spMkLst>
            <pc:docMk/>
            <pc:sldMk cId="0" sldId="466"/>
            <ac:spMk id="4" creationId="{00000000-0000-0000-0000-000000000000}"/>
          </ac:spMkLst>
        </pc:spChg>
      </pc:sldChg>
      <pc:sldChg chg="modSp">
        <pc:chgData name="Keng" userId="539ea334-cf73-458f-9e4b-83acb37fb6f5" providerId="ADAL" clId="{1F312830-EA43-4E7A-A6B4-A1DFAABB28A2}" dt="2022-10-29T02:55:38.523" v="806"/>
        <pc:sldMkLst>
          <pc:docMk/>
          <pc:sldMk cId="0" sldId="467"/>
        </pc:sldMkLst>
        <pc:spChg chg="mod">
          <ac:chgData name="Keng" userId="539ea334-cf73-458f-9e4b-83acb37fb6f5" providerId="ADAL" clId="{1F312830-EA43-4E7A-A6B4-A1DFAABB28A2}" dt="2022-10-29T02:55:38.523" v="806"/>
          <ac:spMkLst>
            <pc:docMk/>
            <pc:sldMk cId="0" sldId="467"/>
            <ac:spMk id="2" creationId="{00000000-0000-0000-0000-000000000000}"/>
          </ac:spMkLst>
        </pc:spChg>
        <pc:spChg chg="mod">
          <ac:chgData name="Keng" userId="539ea334-cf73-458f-9e4b-83acb37fb6f5" providerId="ADAL" clId="{1F312830-EA43-4E7A-A6B4-A1DFAABB28A2}" dt="2022-10-29T02:55:38.523" v="806"/>
          <ac:spMkLst>
            <pc:docMk/>
            <pc:sldMk cId="0" sldId="467"/>
            <ac:spMk id="3" creationId="{00000000-0000-0000-0000-000000000000}"/>
          </ac:spMkLst>
        </pc:spChg>
        <pc:spChg chg="mod">
          <ac:chgData name="Keng" userId="539ea334-cf73-458f-9e4b-83acb37fb6f5" providerId="ADAL" clId="{1F312830-EA43-4E7A-A6B4-A1DFAABB28A2}" dt="2022-10-29T02:55:38.523" v="806"/>
          <ac:spMkLst>
            <pc:docMk/>
            <pc:sldMk cId="0" sldId="467"/>
            <ac:spMk id="4" creationId="{00000000-0000-0000-0000-000000000000}"/>
          </ac:spMkLst>
        </pc:spChg>
        <pc:spChg chg="mod">
          <ac:chgData name="Keng" userId="539ea334-cf73-458f-9e4b-83acb37fb6f5" providerId="ADAL" clId="{1F312830-EA43-4E7A-A6B4-A1DFAABB28A2}" dt="2022-10-29T02:55:38.523" v="806"/>
          <ac:spMkLst>
            <pc:docMk/>
            <pc:sldMk cId="0" sldId="467"/>
            <ac:spMk id="5" creationId="{00000000-0000-0000-0000-000000000000}"/>
          </ac:spMkLst>
        </pc:spChg>
        <pc:spChg chg="mod">
          <ac:chgData name="Keng" userId="539ea334-cf73-458f-9e4b-83acb37fb6f5" providerId="ADAL" clId="{1F312830-EA43-4E7A-A6B4-A1DFAABB28A2}" dt="2022-10-29T02:55:38.523" v="806"/>
          <ac:spMkLst>
            <pc:docMk/>
            <pc:sldMk cId="0" sldId="467"/>
            <ac:spMk id="6" creationId="{00000000-0000-0000-0000-000000000000}"/>
          </ac:spMkLst>
        </pc:spChg>
        <pc:spChg chg="mod">
          <ac:chgData name="Keng" userId="539ea334-cf73-458f-9e4b-83acb37fb6f5" providerId="ADAL" clId="{1F312830-EA43-4E7A-A6B4-A1DFAABB28A2}" dt="2022-10-29T02:55:38.523" v="806"/>
          <ac:spMkLst>
            <pc:docMk/>
            <pc:sldMk cId="0" sldId="467"/>
            <ac:spMk id="7" creationId="{00000000-0000-0000-0000-000000000000}"/>
          </ac:spMkLst>
        </pc:spChg>
        <pc:spChg chg="mod">
          <ac:chgData name="Keng" userId="539ea334-cf73-458f-9e4b-83acb37fb6f5" providerId="ADAL" clId="{1F312830-EA43-4E7A-A6B4-A1DFAABB28A2}" dt="2022-10-29T02:55:38.523" v="806"/>
          <ac:spMkLst>
            <pc:docMk/>
            <pc:sldMk cId="0" sldId="467"/>
            <ac:spMk id="8" creationId="{00000000-0000-0000-0000-000000000000}"/>
          </ac:spMkLst>
        </pc:spChg>
        <pc:spChg chg="mod">
          <ac:chgData name="Keng" userId="539ea334-cf73-458f-9e4b-83acb37fb6f5" providerId="ADAL" clId="{1F312830-EA43-4E7A-A6B4-A1DFAABB28A2}" dt="2022-10-29T02:55:38.523" v="806"/>
          <ac:spMkLst>
            <pc:docMk/>
            <pc:sldMk cId="0" sldId="467"/>
            <ac:spMk id="9" creationId="{00000000-0000-0000-0000-000000000000}"/>
          </ac:spMkLst>
        </pc:spChg>
      </pc:sldChg>
      <pc:sldChg chg="modSp">
        <pc:chgData name="Keng" userId="539ea334-cf73-458f-9e4b-83acb37fb6f5" providerId="ADAL" clId="{1F312830-EA43-4E7A-A6B4-A1DFAABB28A2}" dt="2022-10-29T02:55:38.523" v="806"/>
        <pc:sldMkLst>
          <pc:docMk/>
          <pc:sldMk cId="0" sldId="468"/>
        </pc:sldMkLst>
        <pc:spChg chg="mod">
          <ac:chgData name="Keng" userId="539ea334-cf73-458f-9e4b-83acb37fb6f5" providerId="ADAL" clId="{1F312830-EA43-4E7A-A6B4-A1DFAABB28A2}" dt="2022-10-29T02:55:38.523" v="806"/>
          <ac:spMkLst>
            <pc:docMk/>
            <pc:sldMk cId="0" sldId="468"/>
            <ac:spMk id="2" creationId="{00000000-0000-0000-0000-000000000000}"/>
          </ac:spMkLst>
        </pc:spChg>
      </pc:sldChg>
      <pc:sldChg chg="modSp">
        <pc:chgData name="Keng" userId="539ea334-cf73-458f-9e4b-83acb37fb6f5" providerId="ADAL" clId="{1F312830-EA43-4E7A-A6B4-A1DFAABB28A2}" dt="2022-10-29T02:55:38.523" v="806"/>
        <pc:sldMkLst>
          <pc:docMk/>
          <pc:sldMk cId="0" sldId="469"/>
        </pc:sldMkLst>
        <pc:spChg chg="mod">
          <ac:chgData name="Keng" userId="539ea334-cf73-458f-9e4b-83acb37fb6f5" providerId="ADAL" clId="{1F312830-EA43-4E7A-A6B4-A1DFAABB28A2}" dt="2022-10-29T02:55:38.523" v="806"/>
          <ac:spMkLst>
            <pc:docMk/>
            <pc:sldMk cId="0" sldId="469"/>
            <ac:spMk id="3" creationId="{00000000-0000-0000-0000-000000000000}"/>
          </ac:spMkLst>
        </pc:spChg>
        <pc:spChg chg="mod">
          <ac:chgData name="Keng" userId="539ea334-cf73-458f-9e4b-83acb37fb6f5" providerId="ADAL" clId="{1F312830-EA43-4E7A-A6B4-A1DFAABB28A2}" dt="2022-10-29T02:55:38.523" v="806"/>
          <ac:spMkLst>
            <pc:docMk/>
            <pc:sldMk cId="0" sldId="469"/>
            <ac:spMk id="4" creationId="{00000000-0000-0000-0000-000000000000}"/>
          </ac:spMkLst>
        </pc:spChg>
        <pc:spChg chg="mod">
          <ac:chgData name="Keng" userId="539ea334-cf73-458f-9e4b-83acb37fb6f5" providerId="ADAL" clId="{1F312830-EA43-4E7A-A6B4-A1DFAABB28A2}" dt="2022-10-29T02:55:38.523" v="806"/>
          <ac:spMkLst>
            <pc:docMk/>
            <pc:sldMk cId="0" sldId="469"/>
            <ac:spMk id="5" creationId="{00000000-0000-0000-0000-000000000000}"/>
          </ac:spMkLst>
        </pc:spChg>
        <pc:spChg chg="mod">
          <ac:chgData name="Keng" userId="539ea334-cf73-458f-9e4b-83acb37fb6f5" providerId="ADAL" clId="{1F312830-EA43-4E7A-A6B4-A1DFAABB28A2}" dt="2022-10-29T02:55:38.523" v="806"/>
          <ac:spMkLst>
            <pc:docMk/>
            <pc:sldMk cId="0" sldId="469"/>
            <ac:spMk id="6" creationId="{00000000-0000-0000-0000-000000000000}"/>
          </ac:spMkLst>
        </pc:spChg>
        <pc:spChg chg="mod">
          <ac:chgData name="Keng" userId="539ea334-cf73-458f-9e4b-83acb37fb6f5" providerId="ADAL" clId="{1F312830-EA43-4E7A-A6B4-A1DFAABB28A2}" dt="2022-10-29T02:55:38.523" v="806"/>
          <ac:spMkLst>
            <pc:docMk/>
            <pc:sldMk cId="0" sldId="469"/>
            <ac:spMk id="7" creationId="{00000000-0000-0000-0000-000000000000}"/>
          </ac:spMkLst>
        </pc:spChg>
        <pc:spChg chg="mod">
          <ac:chgData name="Keng" userId="539ea334-cf73-458f-9e4b-83acb37fb6f5" providerId="ADAL" clId="{1F312830-EA43-4E7A-A6B4-A1DFAABB28A2}" dt="2022-10-29T02:55:38.523" v="806"/>
          <ac:spMkLst>
            <pc:docMk/>
            <pc:sldMk cId="0" sldId="469"/>
            <ac:spMk id="8" creationId="{00000000-0000-0000-0000-000000000000}"/>
          </ac:spMkLst>
        </pc:spChg>
      </pc:sldChg>
      <pc:sldChg chg="modSp">
        <pc:chgData name="Keng" userId="539ea334-cf73-458f-9e4b-83acb37fb6f5" providerId="ADAL" clId="{1F312830-EA43-4E7A-A6B4-A1DFAABB28A2}" dt="2022-10-29T02:55:38.523" v="806"/>
        <pc:sldMkLst>
          <pc:docMk/>
          <pc:sldMk cId="0" sldId="470"/>
        </pc:sldMkLst>
        <pc:spChg chg="mod">
          <ac:chgData name="Keng" userId="539ea334-cf73-458f-9e4b-83acb37fb6f5" providerId="ADAL" clId="{1F312830-EA43-4E7A-A6B4-A1DFAABB28A2}" dt="2022-10-29T02:55:38.523" v="806"/>
          <ac:spMkLst>
            <pc:docMk/>
            <pc:sldMk cId="0" sldId="470"/>
            <ac:spMk id="2" creationId="{00000000-0000-0000-0000-000000000000}"/>
          </ac:spMkLst>
        </pc:spChg>
        <pc:spChg chg="mod">
          <ac:chgData name="Keng" userId="539ea334-cf73-458f-9e4b-83acb37fb6f5" providerId="ADAL" clId="{1F312830-EA43-4E7A-A6B4-A1DFAABB28A2}" dt="2022-10-29T02:55:38.523" v="806"/>
          <ac:spMkLst>
            <pc:docMk/>
            <pc:sldMk cId="0" sldId="470"/>
            <ac:spMk id="3" creationId="{00000000-0000-0000-0000-000000000000}"/>
          </ac:spMkLst>
        </pc:spChg>
      </pc:sldChg>
      <pc:sldChg chg="modSp">
        <pc:chgData name="Keng" userId="539ea334-cf73-458f-9e4b-83acb37fb6f5" providerId="ADAL" clId="{1F312830-EA43-4E7A-A6B4-A1DFAABB28A2}" dt="2022-10-29T02:55:38.523" v="806"/>
        <pc:sldMkLst>
          <pc:docMk/>
          <pc:sldMk cId="0" sldId="471"/>
        </pc:sldMkLst>
        <pc:spChg chg="mod">
          <ac:chgData name="Keng" userId="539ea334-cf73-458f-9e4b-83acb37fb6f5" providerId="ADAL" clId="{1F312830-EA43-4E7A-A6B4-A1DFAABB28A2}" dt="2022-10-29T02:55:38.523" v="806"/>
          <ac:spMkLst>
            <pc:docMk/>
            <pc:sldMk cId="0" sldId="471"/>
            <ac:spMk id="3" creationId="{00000000-0000-0000-0000-000000000000}"/>
          </ac:spMkLst>
        </pc:spChg>
        <pc:spChg chg="mod">
          <ac:chgData name="Keng" userId="539ea334-cf73-458f-9e4b-83acb37fb6f5" providerId="ADAL" clId="{1F312830-EA43-4E7A-A6B4-A1DFAABB28A2}" dt="2022-10-29T02:55:38.523" v="806"/>
          <ac:spMkLst>
            <pc:docMk/>
            <pc:sldMk cId="0" sldId="471"/>
            <ac:spMk id="4" creationId="{00000000-0000-0000-0000-000000000000}"/>
          </ac:spMkLst>
        </pc:spChg>
        <pc:spChg chg="mod">
          <ac:chgData name="Keng" userId="539ea334-cf73-458f-9e4b-83acb37fb6f5" providerId="ADAL" clId="{1F312830-EA43-4E7A-A6B4-A1DFAABB28A2}" dt="2022-10-29T02:55:38.523" v="806"/>
          <ac:spMkLst>
            <pc:docMk/>
            <pc:sldMk cId="0" sldId="471"/>
            <ac:spMk id="5" creationId="{00000000-0000-0000-0000-000000000000}"/>
          </ac:spMkLst>
        </pc:spChg>
      </pc:sldChg>
      <pc:sldChg chg="modSp">
        <pc:chgData name="Keng" userId="539ea334-cf73-458f-9e4b-83acb37fb6f5" providerId="ADAL" clId="{1F312830-EA43-4E7A-A6B4-A1DFAABB28A2}" dt="2022-10-29T02:55:38.523" v="806"/>
        <pc:sldMkLst>
          <pc:docMk/>
          <pc:sldMk cId="0" sldId="472"/>
        </pc:sldMkLst>
        <pc:spChg chg="mod">
          <ac:chgData name="Keng" userId="539ea334-cf73-458f-9e4b-83acb37fb6f5" providerId="ADAL" clId="{1F312830-EA43-4E7A-A6B4-A1DFAABB28A2}" dt="2022-10-29T02:55:38.523" v="806"/>
          <ac:spMkLst>
            <pc:docMk/>
            <pc:sldMk cId="0" sldId="472"/>
            <ac:spMk id="3" creationId="{00000000-0000-0000-0000-000000000000}"/>
          </ac:spMkLst>
        </pc:spChg>
        <pc:spChg chg="mod">
          <ac:chgData name="Keng" userId="539ea334-cf73-458f-9e4b-83acb37fb6f5" providerId="ADAL" clId="{1F312830-EA43-4E7A-A6B4-A1DFAABB28A2}" dt="2022-10-29T02:55:38.523" v="806"/>
          <ac:spMkLst>
            <pc:docMk/>
            <pc:sldMk cId="0" sldId="472"/>
            <ac:spMk id="4" creationId="{00000000-0000-0000-0000-000000000000}"/>
          </ac:spMkLst>
        </pc:spChg>
        <pc:spChg chg="mod">
          <ac:chgData name="Keng" userId="539ea334-cf73-458f-9e4b-83acb37fb6f5" providerId="ADAL" clId="{1F312830-EA43-4E7A-A6B4-A1DFAABB28A2}" dt="2022-10-29T02:55:38.523" v="806"/>
          <ac:spMkLst>
            <pc:docMk/>
            <pc:sldMk cId="0" sldId="472"/>
            <ac:spMk id="5" creationId="{00000000-0000-0000-0000-000000000000}"/>
          </ac:spMkLst>
        </pc:spChg>
      </pc:sldChg>
      <pc:sldChg chg="modSp">
        <pc:chgData name="Keng" userId="539ea334-cf73-458f-9e4b-83acb37fb6f5" providerId="ADAL" clId="{1F312830-EA43-4E7A-A6B4-A1DFAABB28A2}" dt="2022-10-29T02:55:38.523" v="806"/>
        <pc:sldMkLst>
          <pc:docMk/>
          <pc:sldMk cId="0" sldId="473"/>
        </pc:sldMkLst>
        <pc:spChg chg="mod">
          <ac:chgData name="Keng" userId="539ea334-cf73-458f-9e4b-83acb37fb6f5" providerId="ADAL" clId="{1F312830-EA43-4E7A-A6B4-A1DFAABB28A2}" dt="2022-10-29T02:55:38.523" v="806"/>
          <ac:spMkLst>
            <pc:docMk/>
            <pc:sldMk cId="0" sldId="473"/>
            <ac:spMk id="3" creationId="{00000000-0000-0000-0000-000000000000}"/>
          </ac:spMkLst>
        </pc:spChg>
        <pc:spChg chg="mod">
          <ac:chgData name="Keng" userId="539ea334-cf73-458f-9e4b-83acb37fb6f5" providerId="ADAL" clId="{1F312830-EA43-4E7A-A6B4-A1DFAABB28A2}" dt="2022-10-29T02:55:38.523" v="806"/>
          <ac:spMkLst>
            <pc:docMk/>
            <pc:sldMk cId="0" sldId="473"/>
            <ac:spMk id="4" creationId="{00000000-0000-0000-0000-000000000000}"/>
          </ac:spMkLst>
        </pc:spChg>
        <pc:spChg chg="mod">
          <ac:chgData name="Keng" userId="539ea334-cf73-458f-9e4b-83acb37fb6f5" providerId="ADAL" clId="{1F312830-EA43-4E7A-A6B4-A1DFAABB28A2}" dt="2022-10-29T02:55:38.523" v="806"/>
          <ac:spMkLst>
            <pc:docMk/>
            <pc:sldMk cId="0" sldId="473"/>
            <ac:spMk id="5" creationId="{00000000-0000-0000-0000-000000000000}"/>
          </ac:spMkLst>
        </pc:spChg>
        <pc:spChg chg="mod">
          <ac:chgData name="Keng" userId="539ea334-cf73-458f-9e4b-83acb37fb6f5" providerId="ADAL" clId="{1F312830-EA43-4E7A-A6B4-A1DFAABB28A2}" dt="2022-10-29T02:55:38.523" v="806"/>
          <ac:spMkLst>
            <pc:docMk/>
            <pc:sldMk cId="0" sldId="473"/>
            <ac:spMk id="6" creationId="{00000000-0000-0000-0000-000000000000}"/>
          </ac:spMkLst>
        </pc:spChg>
        <pc:spChg chg="mod">
          <ac:chgData name="Keng" userId="539ea334-cf73-458f-9e4b-83acb37fb6f5" providerId="ADAL" clId="{1F312830-EA43-4E7A-A6B4-A1DFAABB28A2}" dt="2022-10-29T02:55:38.523" v="806"/>
          <ac:spMkLst>
            <pc:docMk/>
            <pc:sldMk cId="0" sldId="473"/>
            <ac:spMk id="7" creationId="{00000000-0000-0000-0000-000000000000}"/>
          </ac:spMkLst>
        </pc:spChg>
      </pc:sldChg>
      <pc:sldChg chg="modSp">
        <pc:chgData name="Keng" userId="539ea334-cf73-458f-9e4b-83acb37fb6f5" providerId="ADAL" clId="{1F312830-EA43-4E7A-A6B4-A1DFAABB28A2}" dt="2022-10-29T02:55:38.523" v="806"/>
        <pc:sldMkLst>
          <pc:docMk/>
          <pc:sldMk cId="0" sldId="474"/>
        </pc:sldMkLst>
        <pc:spChg chg="mod">
          <ac:chgData name="Keng" userId="539ea334-cf73-458f-9e4b-83acb37fb6f5" providerId="ADAL" clId="{1F312830-EA43-4E7A-A6B4-A1DFAABB28A2}" dt="2022-10-29T02:55:38.523" v="806"/>
          <ac:spMkLst>
            <pc:docMk/>
            <pc:sldMk cId="0" sldId="474"/>
            <ac:spMk id="3" creationId="{00000000-0000-0000-0000-000000000000}"/>
          </ac:spMkLst>
        </pc:spChg>
        <pc:spChg chg="mod">
          <ac:chgData name="Keng" userId="539ea334-cf73-458f-9e4b-83acb37fb6f5" providerId="ADAL" clId="{1F312830-EA43-4E7A-A6B4-A1DFAABB28A2}" dt="2022-10-29T02:55:38.523" v="806"/>
          <ac:spMkLst>
            <pc:docMk/>
            <pc:sldMk cId="0" sldId="474"/>
            <ac:spMk id="4" creationId="{00000000-0000-0000-0000-000000000000}"/>
          </ac:spMkLst>
        </pc:spChg>
      </pc:sldChg>
      <pc:sldChg chg="modSp">
        <pc:chgData name="Keng" userId="539ea334-cf73-458f-9e4b-83acb37fb6f5" providerId="ADAL" clId="{1F312830-EA43-4E7A-A6B4-A1DFAABB28A2}" dt="2022-10-29T02:55:38.523" v="806"/>
        <pc:sldMkLst>
          <pc:docMk/>
          <pc:sldMk cId="0" sldId="475"/>
        </pc:sldMkLst>
        <pc:spChg chg="mod">
          <ac:chgData name="Keng" userId="539ea334-cf73-458f-9e4b-83acb37fb6f5" providerId="ADAL" clId="{1F312830-EA43-4E7A-A6B4-A1DFAABB28A2}" dt="2022-10-29T02:55:38.523" v="806"/>
          <ac:spMkLst>
            <pc:docMk/>
            <pc:sldMk cId="0" sldId="475"/>
            <ac:spMk id="2" creationId="{00000000-0000-0000-0000-000000000000}"/>
          </ac:spMkLst>
        </pc:spChg>
      </pc:sldChg>
      <pc:sldChg chg="modSp">
        <pc:chgData name="Keng" userId="539ea334-cf73-458f-9e4b-83acb37fb6f5" providerId="ADAL" clId="{1F312830-EA43-4E7A-A6B4-A1DFAABB28A2}" dt="2022-10-29T02:55:38.523" v="806"/>
        <pc:sldMkLst>
          <pc:docMk/>
          <pc:sldMk cId="0" sldId="476"/>
        </pc:sldMkLst>
        <pc:spChg chg="mod">
          <ac:chgData name="Keng" userId="539ea334-cf73-458f-9e4b-83acb37fb6f5" providerId="ADAL" clId="{1F312830-EA43-4E7A-A6B4-A1DFAABB28A2}" dt="2022-10-29T02:55:38.523" v="806"/>
          <ac:spMkLst>
            <pc:docMk/>
            <pc:sldMk cId="0" sldId="476"/>
            <ac:spMk id="2" creationId="{00000000-0000-0000-0000-000000000000}"/>
          </ac:spMkLst>
        </pc:spChg>
      </pc:sldChg>
      <pc:sldChg chg="modSp">
        <pc:chgData name="Keng" userId="539ea334-cf73-458f-9e4b-83acb37fb6f5" providerId="ADAL" clId="{1F312830-EA43-4E7A-A6B4-A1DFAABB28A2}" dt="2022-10-29T02:55:38.523" v="806"/>
        <pc:sldMkLst>
          <pc:docMk/>
          <pc:sldMk cId="0" sldId="477"/>
        </pc:sldMkLst>
        <pc:spChg chg="mod">
          <ac:chgData name="Keng" userId="539ea334-cf73-458f-9e4b-83acb37fb6f5" providerId="ADAL" clId="{1F312830-EA43-4E7A-A6B4-A1DFAABB28A2}" dt="2022-10-29T02:55:38.523" v="806"/>
          <ac:spMkLst>
            <pc:docMk/>
            <pc:sldMk cId="0" sldId="477"/>
            <ac:spMk id="2" creationId="{00000000-0000-0000-0000-000000000000}"/>
          </ac:spMkLst>
        </pc:spChg>
      </pc:sldChg>
      <pc:sldChg chg="modSp">
        <pc:chgData name="Keng" userId="539ea334-cf73-458f-9e4b-83acb37fb6f5" providerId="ADAL" clId="{1F312830-EA43-4E7A-A6B4-A1DFAABB28A2}" dt="2022-10-29T02:55:38.523" v="806"/>
        <pc:sldMkLst>
          <pc:docMk/>
          <pc:sldMk cId="0" sldId="478"/>
        </pc:sldMkLst>
        <pc:spChg chg="mod">
          <ac:chgData name="Keng" userId="539ea334-cf73-458f-9e4b-83acb37fb6f5" providerId="ADAL" clId="{1F312830-EA43-4E7A-A6B4-A1DFAABB28A2}" dt="2022-10-29T02:55:38.523" v="806"/>
          <ac:spMkLst>
            <pc:docMk/>
            <pc:sldMk cId="0" sldId="478"/>
            <ac:spMk id="2" creationId="{00000000-0000-0000-0000-000000000000}"/>
          </ac:spMkLst>
        </pc:spChg>
        <pc:spChg chg="mod">
          <ac:chgData name="Keng" userId="539ea334-cf73-458f-9e4b-83acb37fb6f5" providerId="ADAL" clId="{1F312830-EA43-4E7A-A6B4-A1DFAABB28A2}" dt="2022-10-29T02:55:38.523" v="806"/>
          <ac:spMkLst>
            <pc:docMk/>
            <pc:sldMk cId="0" sldId="478"/>
            <ac:spMk id="3" creationId="{00000000-0000-0000-0000-000000000000}"/>
          </ac:spMkLst>
        </pc:spChg>
        <pc:spChg chg="mod">
          <ac:chgData name="Keng" userId="539ea334-cf73-458f-9e4b-83acb37fb6f5" providerId="ADAL" clId="{1F312830-EA43-4E7A-A6B4-A1DFAABB28A2}" dt="2022-10-29T02:55:38.523" v="806"/>
          <ac:spMkLst>
            <pc:docMk/>
            <pc:sldMk cId="0" sldId="478"/>
            <ac:spMk id="4" creationId="{00000000-0000-0000-0000-000000000000}"/>
          </ac:spMkLst>
        </pc:spChg>
      </pc:sldChg>
      <pc:sldChg chg="modSp">
        <pc:chgData name="Keng" userId="539ea334-cf73-458f-9e4b-83acb37fb6f5" providerId="ADAL" clId="{1F312830-EA43-4E7A-A6B4-A1DFAABB28A2}" dt="2022-10-29T02:55:38.523" v="806"/>
        <pc:sldMkLst>
          <pc:docMk/>
          <pc:sldMk cId="0" sldId="479"/>
        </pc:sldMkLst>
        <pc:spChg chg="mod">
          <ac:chgData name="Keng" userId="539ea334-cf73-458f-9e4b-83acb37fb6f5" providerId="ADAL" clId="{1F312830-EA43-4E7A-A6B4-A1DFAABB28A2}" dt="2022-10-29T02:55:38.523" v="806"/>
          <ac:spMkLst>
            <pc:docMk/>
            <pc:sldMk cId="0" sldId="479"/>
            <ac:spMk id="2" creationId="{00000000-0000-0000-0000-000000000000}"/>
          </ac:spMkLst>
        </pc:spChg>
      </pc:sldChg>
      <pc:sldChg chg="modSp">
        <pc:chgData name="Keng" userId="539ea334-cf73-458f-9e4b-83acb37fb6f5" providerId="ADAL" clId="{1F312830-EA43-4E7A-A6B4-A1DFAABB28A2}" dt="2022-10-29T02:55:38.523" v="806"/>
        <pc:sldMkLst>
          <pc:docMk/>
          <pc:sldMk cId="0" sldId="480"/>
        </pc:sldMkLst>
        <pc:spChg chg="mod">
          <ac:chgData name="Keng" userId="539ea334-cf73-458f-9e4b-83acb37fb6f5" providerId="ADAL" clId="{1F312830-EA43-4E7A-A6B4-A1DFAABB28A2}" dt="2022-10-29T02:55:38.523" v="806"/>
          <ac:spMkLst>
            <pc:docMk/>
            <pc:sldMk cId="0" sldId="480"/>
            <ac:spMk id="3" creationId="{00000000-0000-0000-0000-000000000000}"/>
          </ac:spMkLst>
        </pc:spChg>
        <pc:spChg chg="mod">
          <ac:chgData name="Keng" userId="539ea334-cf73-458f-9e4b-83acb37fb6f5" providerId="ADAL" clId="{1F312830-EA43-4E7A-A6B4-A1DFAABB28A2}" dt="2022-10-29T02:55:38.523" v="806"/>
          <ac:spMkLst>
            <pc:docMk/>
            <pc:sldMk cId="0" sldId="480"/>
            <ac:spMk id="4" creationId="{00000000-0000-0000-0000-000000000000}"/>
          </ac:spMkLst>
        </pc:spChg>
        <pc:spChg chg="mod">
          <ac:chgData name="Keng" userId="539ea334-cf73-458f-9e4b-83acb37fb6f5" providerId="ADAL" clId="{1F312830-EA43-4E7A-A6B4-A1DFAABB28A2}" dt="2022-10-29T02:55:38.523" v="806"/>
          <ac:spMkLst>
            <pc:docMk/>
            <pc:sldMk cId="0" sldId="480"/>
            <ac:spMk id="5" creationId="{00000000-0000-0000-0000-000000000000}"/>
          </ac:spMkLst>
        </pc:spChg>
      </pc:sldChg>
      <pc:sldChg chg="modSp">
        <pc:chgData name="Keng" userId="539ea334-cf73-458f-9e4b-83acb37fb6f5" providerId="ADAL" clId="{1F312830-EA43-4E7A-A6B4-A1DFAABB28A2}" dt="2022-10-29T02:55:38.523" v="806"/>
        <pc:sldMkLst>
          <pc:docMk/>
          <pc:sldMk cId="0" sldId="481"/>
        </pc:sldMkLst>
        <pc:spChg chg="mod">
          <ac:chgData name="Keng" userId="539ea334-cf73-458f-9e4b-83acb37fb6f5" providerId="ADAL" clId="{1F312830-EA43-4E7A-A6B4-A1DFAABB28A2}" dt="2022-10-29T02:55:38.523" v="806"/>
          <ac:spMkLst>
            <pc:docMk/>
            <pc:sldMk cId="0" sldId="481"/>
            <ac:spMk id="3" creationId="{00000000-0000-0000-0000-000000000000}"/>
          </ac:spMkLst>
        </pc:spChg>
        <pc:spChg chg="mod">
          <ac:chgData name="Keng" userId="539ea334-cf73-458f-9e4b-83acb37fb6f5" providerId="ADAL" clId="{1F312830-EA43-4E7A-A6B4-A1DFAABB28A2}" dt="2022-10-29T02:55:38.523" v="806"/>
          <ac:spMkLst>
            <pc:docMk/>
            <pc:sldMk cId="0" sldId="481"/>
            <ac:spMk id="4" creationId="{00000000-0000-0000-0000-000000000000}"/>
          </ac:spMkLst>
        </pc:spChg>
        <pc:spChg chg="mod">
          <ac:chgData name="Keng" userId="539ea334-cf73-458f-9e4b-83acb37fb6f5" providerId="ADAL" clId="{1F312830-EA43-4E7A-A6B4-A1DFAABB28A2}" dt="2022-10-29T02:55:38.523" v="806"/>
          <ac:spMkLst>
            <pc:docMk/>
            <pc:sldMk cId="0" sldId="481"/>
            <ac:spMk id="5" creationId="{00000000-0000-0000-0000-000000000000}"/>
          </ac:spMkLst>
        </pc:spChg>
        <pc:spChg chg="mod">
          <ac:chgData name="Keng" userId="539ea334-cf73-458f-9e4b-83acb37fb6f5" providerId="ADAL" clId="{1F312830-EA43-4E7A-A6B4-A1DFAABB28A2}" dt="2022-10-29T02:55:38.523" v="806"/>
          <ac:spMkLst>
            <pc:docMk/>
            <pc:sldMk cId="0" sldId="481"/>
            <ac:spMk id="6" creationId="{00000000-0000-0000-0000-000000000000}"/>
          </ac:spMkLst>
        </pc:spChg>
        <pc:spChg chg="mod">
          <ac:chgData name="Keng" userId="539ea334-cf73-458f-9e4b-83acb37fb6f5" providerId="ADAL" clId="{1F312830-EA43-4E7A-A6B4-A1DFAABB28A2}" dt="2022-10-29T02:55:38.523" v="806"/>
          <ac:spMkLst>
            <pc:docMk/>
            <pc:sldMk cId="0" sldId="481"/>
            <ac:spMk id="7" creationId="{00000000-0000-0000-0000-000000000000}"/>
          </ac:spMkLst>
        </pc:spChg>
      </pc:sldChg>
      <pc:sldChg chg="modSp">
        <pc:chgData name="Keng" userId="539ea334-cf73-458f-9e4b-83acb37fb6f5" providerId="ADAL" clId="{1F312830-EA43-4E7A-A6B4-A1DFAABB28A2}" dt="2022-10-29T02:55:38.523" v="806"/>
        <pc:sldMkLst>
          <pc:docMk/>
          <pc:sldMk cId="0" sldId="482"/>
        </pc:sldMkLst>
        <pc:spChg chg="mod">
          <ac:chgData name="Keng" userId="539ea334-cf73-458f-9e4b-83acb37fb6f5" providerId="ADAL" clId="{1F312830-EA43-4E7A-A6B4-A1DFAABB28A2}" dt="2022-10-29T02:55:38.523" v="806"/>
          <ac:spMkLst>
            <pc:docMk/>
            <pc:sldMk cId="0" sldId="482"/>
            <ac:spMk id="2" creationId="{00000000-0000-0000-0000-000000000000}"/>
          </ac:spMkLst>
        </pc:spChg>
      </pc:sldChg>
      <pc:sldChg chg="modSp">
        <pc:chgData name="Keng" userId="539ea334-cf73-458f-9e4b-83acb37fb6f5" providerId="ADAL" clId="{1F312830-EA43-4E7A-A6B4-A1DFAABB28A2}" dt="2022-10-29T02:55:38.523" v="806"/>
        <pc:sldMkLst>
          <pc:docMk/>
          <pc:sldMk cId="0" sldId="483"/>
        </pc:sldMkLst>
        <pc:spChg chg="mod">
          <ac:chgData name="Keng" userId="539ea334-cf73-458f-9e4b-83acb37fb6f5" providerId="ADAL" clId="{1F312830-EA43-4E7A-A6B4-A1DFAABB28A2}" dt="2022-10-29T02:55:38.523" v="806"/>
          <ac:spMkLst>
            <pc:docMk/>
            <pc:sldMk cId="0" sldId="483"/>
            <ac:spMk id="2" creationId="{00000000-0000-0000-0000-000000000000}"/>
          </ac:spMkLst>
        </pc:spChg>
        <pc:spChg chg="mod">
          <ac:chgData name="Keng" userId="539ea334-cf73-458f-9e4b-83acb37fb6f5" providerId="ADAL" clId="{1F312830-EA43-4E7A-A6B4-A1DFAABB28A2}" dt="2022-10-29T02:55:38.523" v="806"/>
          <ac:spMkLst>
            <pc:docMk/>
            <pc:sldMk cId="0" sldId="483"/>
            <ac:spMk id="3" creationId="{00000000-0000-0000-0000-000000000000}"/>
          </ac:spMkLst>
        </pc:spChg>
        <pc:spChg chg="mod">
          <ac:chgData name="Keng" userId="539ea334-cf73-458f-9e4b-83acb37fb6f5" providerId="ADAL" clId="{1F312830-EA43-4E7A-A6B4-A1DFAABB28A2}" dt="2022-10-29T02:55:38.523" v="806"/>
          <ac:spMkLst>
            <pc:docMk/>
            <pc:sldMk cId="0" sldId="483"/>
            <ac:spMk id="4" creationId="{00000000-0000-0000-0000-000000000000}"/>
          </ac:spMkLst>
        </pc:spChg>
        <pc:spChg chg="mod">
          <ac:chgData name="Keng" userId="539ea334-cf73-458f-9e4b-83acb37fb6f5" providerId="ADAL" clId="{1F312830-EA43-4E7A-A6B4-A1DFAABB28A2}" dt="2022-10-29T02:55:38.523" v="806"/>
          <ac:spMkLst>
            <pc:docMk/>
            <pc:sldMk cId="0" sldId="483"/>
            <ac:spMk id="5" creationId="{00000000-0000-0000-0000-000000000000}"/>
          </ac:spMkLst>
        </pc:spChg>
      </pc:sldChg>
      <pc:sldChg chg="modSp">
        <pc:chgData name="Keng" userId="539ea334-cf73-458f-9e4b-83acb37fb6f5" providerId="ADAL" clId="{1F312830-EA43-4E7A-A6B4-A1DFAABB28A2}" dt="2022-10-29T02:55:38.523" v="806"/>
        <pc:sldMkLst>
          <pc:docMk/>
          <pc:sldMk cId="0" sldId="484"/>
        </pc:sldMkLst>
        <pc:spChg chg="mod">
          <ac:chgData name="Keng" userId="539ea334-cf73-458f-9e4b-83acb37fb6f5" providerId="ADAL" clId="{1F312830-EA43-4E7A-A6B4-A1DFAABB28A2}" dt="2022-10-29T02:55:38.523" v="806"/>
          <ac:spMkLst>
            <pc:docMk/>
            <pc:sldMk cId="0" sldId="484"/>
            <ac:spMk id="3" creationId="{00000000-0000-0000-0000-000000000000}"/>
          </ac:spMkLst>
        </pc:spChg>
        <pc:spChg chg="mod">
          <ac:chgData name="Keng" userId="539ea334-cf73-458f-9e4b-83acb37fb6f5" providerId="ADAL" clId="{1F312830-EA43-4E7A-A6B4-A1DFAABB28A2}" dt="2022-10-29T02:55:38.523" v="806"/>
          <ac:spMkLst>
            <pc:docMk/>
            <pc:sldMk cId="0" sldId="484"/>
            <ac:spMk id="4" creationId="{00000000-0000-0000-0000-000000000000}"/>
          </ac:spMkLst>
        </pc:spChg>
        <pc:spChg chg="mod">
          <ac:chgData name="Keng" userId="539ea334-cf73-458f-9e4b-83acb37fb6f5" providerId="ADAL" clId="{1F312830-EA43-4E7A-A6B4-A1DFAABB28A2}" dt="2022-10-29T02:55:38.523" v="806"/>
          <ac:spMkLst>
            <pc:docMk/>
            <pc:sldMk cId="0" sldId="484"/>
            <ac:spMk id="5" creationId="{00000000-0000-0000-0000-000000000000}"/>
          </ac:spMkLst>
        </pc:spChg>
      </pc:sldChg>
      <pc:sldChg chg="modSp">
        <pc:chgData name="Keng" userId="539ea334-cf73-458f-9e4b-83acb37fb6f5" providerId="ADAL" clId="{1F312830-EA43-4E7A-A6B4-A1DFAABB28A2}" dt="2022-10-29T02:55:38.523" v="806"/>
        <pc:sldMkLst>
          <pc:docMk/>
          <pc:sldMk cId="0" sldId="485"/>
        </pc:sldMkLst>
        <pc:spChg chg="mod">
          <ac:chgData name="Keng" userId="539ea334-cf73-458f-9e4b-83acb37fb6f5" providerId="ADAL" clId="{1F312830-EA43-4E7A-A6B4-A1DFAABB28A2}" dt="2022-10-29T02:55:38.523" v="806"/>
          <ac:spMkLst>
            <pc:docMk/>
            <pc:sldMk cId="0" sldId="485"/>
            <ac:spMk id="3" creationId="{00000000-0000-0000-0000-000000000000}"/>
          </ac:spMkLst>
        </pc:spChg>
        <pc:spChg chg="mod">
          <ac:chgData name="Keng" userId="539ea334-cf73-458f-9e4b-83acb37fb6f5" providerId="ADAL" clId="{1F312830-EA43-4E7A-A6B4-A1DFAABB28A2}" dt="2022-10-29T02:55:38.523" v="806"/>
          <ac:spMkLst>
            <pc:docMk/>
            <pc:sldMk cId="0" sldId="485"/>
            <ac:spMk id="4" creationId="{00000000-0000-0000-0000-000000000000}"/>
          </ac:spMkLst>
        </pc:spChg>
        <pc:spChg chg="mod">
          <ac:chgData name="Keng" userId="539ea334-cf73-458f-9e4b-83acb37fb6f5" providerId="ADAL" clId="{1F312830-EA43-4E7A-A6B4-A1DFAABB28A2}" dt="2022-10-29T02:55:38.523" v="806"/>
          <ac:spMkLst>
            <pc:docMk/>
            <pc:sldMk cId="0" sldId="485"/>
            <ac:spMk id="5" creationId="{00000000-0000-0000-0000-000000000000}"/>
          </ac:spMkLst>
        </pc:spChg>
        <pc:spChg chg="mod">
          <ac:chgData name="Keng" userId="539ea334-cf73-458f-9e4b-83acb37fb6f5" providerId="ADAL" clId="{1F312830-EA43-4E7A-A6B4-A1DFAABB28A2}" dt="2022-10-29T02:55:38.523" v="806"/>
          <ac:spMkLst>
            <pc:docMk/>
            <pc:sldMk cId="0" sldId="485"/>
            <ac:spMk id="6" creationId="{00000000-0000-0000-0000-000000000000}"/>
          </ac:spMkLst>
        </pc:spChg>
      </pc:sldChg>
      <pc:sldChg chg="modSp">
        <pc:chgData name="Keng" userId="539ea334-cf73-458f-9e4b-83acb37fb6f5" providerId="ADAL" clId="{1F312830-EA43-4E7A-A6B4-A1DFAABB28A2}" dt="2022-10-29T02:55:38.523" v="806"/>
        <pc:sldMkLst>
          <pc:docMk/>
          <pc:sldMk cId="0" sldId="486"/>
        </pc:sldMkLst>
        <pc:spChg chg="mod">
          <ac:chgData name="Keng" userId="539ea334-cf73-458f-9e4b-83acb37fb6f5" providerId="ADAL" clId="{1F312830-EA43-4E7A-A6B4-A1DFAABB28A2}" dt="2022-10-29T02:55:38.523" v="806"/>
          <ac:spMkLst>
            <pc:docMk/>
            <pc:sldMk cId="0" sldId="486"/>
            <ac:spMk id="2" creationId="{00000000-0000-0000-0000-000000000000}"/>
          </ac:spMkLst>
        </pc:spChg>
      </pc:sldChg>
      <pc:sldChg chg="modSp">
        <pc:chgData name="Keng" userId="539ea334-cf73-458f-9e4b-83acb37fb6f5" providerId="ADAL" clId="{1F312830-EA43-4E7A-A6B4-A1DFAABB28A2}" dt="2022-10-29T02:55:38.523" v="806"/>
        <pc:sldMkLst>
          <pc:docMk/>
          <pc:sldMk cId="0" sldId="487"/>
        </pc:sldMkLst>
        <pc:spChg chg="mod">
          <ac:chgData name="Keng" userId="539ea334-cf73-458f-9e4b-83acb37fb6f5" providerId="ADAL" clId="{1F312830-EA43-4E7A-A6B4-A1DFAABB28A2}" dt="2022-10-29T02:55:38.523" v="806"/>
          <ac:spMkLst>
            <pc:docMk/>
            <pc:sldMk cId="0" sldId="487"/>
            <ac:spMk id="3" creationId="{00000000-0000-0000-0000-000000000000}"/>
          </ac:spMkLst>
        </pc:spChg>
        <pc:spChg chg="mod">
          <ac:chgData name="Keng" userId="539ea334-cf73-458f-9e4b-83acb37fb6f5" providerId="ADAL" clId="{1F312830-EA43-4E7A-A6B4-A1DFAABB28A2}" dt="2022-10-29T02:55:38.523" v="806"/>
          <ac:spMkLst>
            <pc:docMk/>
            <pc:sldMk cId="0" sldId="487"/>
            <ac:spMk id="4" creationId="{00000000-0000-0000-0000-000000000000}"/>
          </ac:spMkLst>
        </pc:spChg>
      </pc:sldChg>
      <pc:sldChg chg="modSp">
        <pc:chgData name="Keng" userId="539ea334-cf73-458f-9e4b-83acb37fb6f5" providerId="ADAL" clId="{1F312830-EA43-4E7A-A6B4-A1DFAABB28A2}" dt="2022-10-29T02:55:38.523" v="806"/>
        <pc:sldMkLst>
          <pc:docMk/>
          <pc:sldMk cId="0" sldId="488"/>
        </pc:sldMkLst>
        <pc:spChg chg="mod">
          <ac:chgData name="Keng" userId="539ea334-cf73-458f-9e4b-83acb37fb6f5" providerId="ADAL" clId="{1F312830-EA43-4E7A-A6B4-A1DFAABB28A2}" dt="2022-10-29T02:55:38.523" v="806"/>
          <ac:spMkLst>
            <pc:docMk/>
            <pc:sldMk cId="0" sldId="488"/>
            <ac:spMk id="3" creationId="{00000000-0000-0000-0000-000000000000}"/>
          </ac:spMkLst>
        </pc:spChg>
        <pc:spChg chg="mod">
          <ac:chgData name="Keng" userId="539ea334-cf73-458f-9e4b-83acb37fb6f5" providerId="ADAL" clId="{1F312830-EA43-4E7A-A6B4-A1DFAABB28A2}" dt="2022-10-29T02:55:38.523" v="806"/>
          <ac:spMkLst>
            <pc:docMk/>
            <pc:sldMk cId="0" sldId="488"/>
            <ac:spMk id="4" creationId="{00000000-0000-0000-0000-000000000000}"/>
          </ac:spMkLst>
        </pc:spChg>
      </pc:sldChg>
      <pc:sldChg chg="modSp">
        <pc:chgData name="Keng" userId="539ea334-cf73-458f-9e4b-83acb37fb6f5" providerId="ADAL" clId="{1F312830-EA43-4E7A-A6B4-A1DFAABB28A2}" dt="2022-10-29T02:55:38.523" v="806"/>
        <pc:sldMkLst>
          <pc:docMk/>
          <pc:sldMk cId="0" sldId="489"/>
        </pc:sldMkLst>
        <pc:spChg chg="mod">
          <ac:chgData name="Keng" userId="539ea334-cf73-458f-9e4b-83acb37fb6f5" providerId="ADAL" clId="{1F312830-EA43-4E7A-A6B4-A1DFAABB28A2}" dt="2022-10-29T02:55:38.523" v="806"/>
          <ac:spMkLst>
            <pc:docMk/>
            <pc:sldMk cId="0" sldId="489"/>
            <ac:spMk id="2" creationId="{00000000-0000-0000-0000-000000000000}"/>
          </ac:spMkLst>
        </pc:spChg>
      </pc:sldChg>
      <pc:sldChg chg="modSp">
        <pc:chgData name="Keng" userId="539ea334-cf73-458f-9e4b-83acb37fb6f5" providerId="ADAL" clId="{1F312830-EA43-4E7A-A6B4-A1DFAABB28A2}" dt="2022-10-29T02:55:38.523" v="806"/>
        <pc:sldMkLst>
          <pc:docMk/>
          <pc:sldMk cId="0" sldId="490"/>
        </pc:sldMkLst>
        <pc:spChg chg="mod">
          <ac:chgData name="Keng" userId="539ea334-cf73-458f-9e4b-83acb37fb6f5" providerId="ADAL" clId="{1F312830-EA43-4E7A-A6B4-A1DFAABB28A2}" dt="2022-10-29T02:55:38.523" v="806"/>
          <ac:spMkLst>
            <pc:docMk/>
            <pc:sldMk cId="0" sldId="490"/>
            <ac:spMk id="2" creationId="{00000000-0000-0000-0000-000000000000}"/>
          </ac:spMkLst>
        </pc:spChg>
        <pc:spChg chg="mod">
          <ac:chgData name="Keng" userId="539ea334-cf73-458f-9e4b-83acb37fb6f5" providerId="ADAL" clId="{1F312830-EA43-4E7A-A6B4-A1DFAABB28A2}" dt="2022-10-29T02:55:38.523" v="806"/>
          <ac:spMkLst>
            <pc:docMk/>
            <pc:sldMk cId="0" sldId="490"/>
            <ac:spMk id="3" creationId="{00000000-0000-0000-0000-000000000000}"/>
          </ac:spMkLst>
        </pc:spChg>
        <pc:spChg chg="mod">
          <ac:chgData name="Keng" userId="539ea334-cf73-458f-9e4b-83acb37fb6f5" providerId="ADAL" clId="{1F312830-EA43-4E7A-A6B4-A1DFAABB28A2}" dt="2022-10-29T02:55:38.523" v="806"/>
          <ac:spMkLst>
            <pc:docMk/>
            <pc:sldMk cId="0" sldId="490"/>
            <ac:spMk id="4" creationId="{00000000-0000-0000-0000-000000000000}"/>
          </ac:spMkLst>
        </pc:spChg>
      </pc:sldChg>
      <pc:sldChg chg="modSp">
        <pc:chgData name="Keng" userId="539ea334-cf73-458f-9e4b-83acb37fb6f5" providerId="ADAL" clId="{1F312830-EA43-4E7A-A6B4-A1DFAABB28A2}" dt="2022-10-29T02:55:38.523" v="806"/>
        <pc:sldMkLst>
          <pc:docMk/>
          <pc:sldMk cId="0" sldId="491"/>
        </pc:sldMkLst>
        <pc:spChg chg="mod">
          <ac:chgData name="Keng" userId="539ea334-cf73-458f-9e4b-83acb37fb6f5" providerId="ADAL" clId="{1F312830-EA43-4E7A-A6B4-A1DFAABB28A2}" dt="2022-10-29T02:55:38.523" v="806"/>
          <ac:spMkLst>
            <pc:docMk/>
            <pc:sldMk cId="0" sldId="491"/>
            <ac:spMk id="2" creationId="{00000000-0000-0000-0000-000000000000}"/>
          </ac:spMkLst>
        </pc:spChg>
        <pc:spChg chg="mod">
          <ac:chgData name="Keng" userId="539ea334-cf73-458f-9e4b-83acb37fb6f5" providerId="ADAL" clId="{1F312830-EA43-4E7A-A6B4-A1DFAABB28A2}" dt="2022-10-29T02:55:38.523" v="806"/>
          <ac:spMkLst>
            <pc:docMk/>
            <pc:sldMk cId="0" sldId="491"/>
            <ac:spMk id="3" creationId="{00000000-0000-0000-0000-000000000000}"/>
          </ac:spMkLst>
        </pc:spChg>
        <pc:spChg chg="mod">
          <ac:chgData name="Keng" userId="539ea334-cf73-458f-9e4b-83acb37fb6f5" providerId="ADAL" clId="{1F312830-EA43-4E7A-A6B4-A1DFAABB28A2}" dt="2022-10-29T02:55:38.523" v="806"/>
          <ac:spMkLst>
            <pc:docMk/>
            <pc:sldMk cId="0" sldId="491"/>
            <ac:spMk id="4" creationId="{00000000-0000-0000-0000-000000000000}"/>
          </ac:spMkLst>
        </pc:spChg>
        <pc:spChg chg="mod">
          <ac:chgData name="Keng" userId="539ea334-cf73-458f-9e4b-83acb37fb6f5" providerId="ADAL" clId="{1F312830-EA43-4E7A-A6B4-A1DFAABB28A2}" dt="2022-10-29T02:55:38.523" v="806"/>
          <ac:spMkLst>
            <pc:docMk/>
            <pc:sldMk cId="0" sldId="491"/>
            <ac:spMk id="5" creationId="{00000000-0000-0000-0000-000000000000}"/>
          </ac:spMkLst>
        </pc:spChg>
        <pc:spChg chg="mod">
          <ac:chgData name="Keng" userId="539ea334-cf73-458f-9e4b-83acb37fb6f5" providerId="ADAL" clId="{1F312830-EA43-4E7A-A6B4-A1DFAABB28A2}" dt="2022-10-29T02:55:38.523" v="806"/>
          <ac:spMkLst>
            <pc:docMk/>
            <pc:sldMk cId="0" sldId="491"/>
            <ac:spMk id="6" creationId="{00000000-0000-0000-0000-000000000000}"/>
          </ac:spMkLst>
        </pc:spChg>
        <pc:spChg chg="mod">
          <ac:chgData name="Keng" userId="539ea334-cf73-458f-9e4b-83acb37fb6f5" providerId="ADAL" clId="{1F312830-EA43-4E7A-A6B4-A1DFAABB28A2}" dt="2022-10-29T02:55:38.523" v="806"/>
          <ac:spMkLst>
            <pc:docMk/>
            <pc:sldMk cId="0" sldId="491"/>
            <ac:spMk id="7" creationId="{00000000-0000-0000-0000-000000000000}"/>
          </ac:spMkLst>
        </pc:spChg>
        <pc:spChg chg="mod">
          <ac:chgData name="Keng" userId="539ea334-cf73-458f-9e4b-83acb37fb6f5" providerId="ADAL" clId="{1F312830-EA43-4E7A-A6B4-A1DFAABB28A2}" dt="2022-10-29T02:55:38.523" v="806"/>
          <ac:spMkLst>
            <pc:docMk/>
            <pc:sldMk cId="0" sldId="491"/>
            <ac:spMk id="8" creationId="{00000000-0000-0000-0000-000000000000}"/>
          </ac:spMkLst>
        </pc:spChg>
        <pc:spChg chg="mod">
          <ac:chgData name="Keng" userId="539ea334-cf73-458f-9e4b-83acb37fb6f5" providerId="ADAL" clId="{1F312830-EA43-4E7A-A6B4-A1DFAABB28A2}" dt="2022-10-29T02:55:38.523" v="806"/>
          <ac:spMkLst>
            <pc:docMk/>
            <pc:sldMk cId="0" sldId="491"/>
            <ac:spMk id="9" creationId="{00000000-0000-0000-0000-000000000000}"/>
          </ac:spMkLst>
        </pc:spChg>
      </pc:sldChg>
      <pc:sldChg chg="modSp">
        <pc:chgData name="Keng" userId="539ea334-cf73-458f-9e4b-83acb37fb6f5" providerId="ADAL" clId="{1F312830-EA43-4E7A-A6B4-A1DFAABB28A2}" dt="2022-10-29T02:55:38.523" v="806"/>
        <pc:sldMkLst>
          <pc:docMk/>
          <pc:sldMk cId="0" sldId="492"/>
        </pc:sldMkLst>
        <pc:spChg chg="mod">
          <ac:chgData name="Keng" userId="539ea334-cf73-458f-9e4b-83acb37fb6f5" providerId="ADAL" clId="{1F312830-EA43-4E7A-A6B4-A1DFAABB28A2}" dt="2022-10-29T02:55:38.523" v="806"/>
          <ac:spMkLst>
            <pc:docMk/>
            <pc:sldMk cId="0" sldId="492"/>
            <ac:spMk id="2" creationId="{00000000-0000-0000-0000-000000000000}"/>
          </ac:spMkLst>
        </pc:spChg>
        <pc:spChg chg="mod">
          <ac:chgData name="Keng" userId="539ea334-cf73-458f-9e4b-83acb37fb6f5" providerId="ADAL" clId="{1F312830-EA43-4E7A-A6B4-A1DFAABB28A2}" dt="2022-10-29T02:55:38.523" v="806"/>
          <ac:spMkLst>
            <pc:docMk/>
            <pc:sldMk cId="0" sldId="492"/>
            <ac:spMk id="3" creationId="{00000000-0000-0000-0000-000000000000}"/>
          </ac:spMkLst>
        </pc:spChg>
        <pc:spChg chg="mod">
          <ac:chgData name="Keng" userId="539ea334-cf73-458f-9e4b-83acb37fb6f5" providerId="ADAL" clId="{1F312830-EA43-4E7A-A6B4-A1DFAABB28A2}" dt="2022-10-29T02:55:38.523" v="806"/>
          <ac:spMkLst>
            <pc:docMk/>
            <pc:sldMk cId="0" sldId="492"/>
            <ac:spMk id="5" creationId="{00000000-0000-0000-0000-000000000000}"/>
          </ac:spMkLst>
        </pc:spChg>
      </pc:sldChg>
      <pc:sldChg chg="modSp">
        <pc:chgData name="Keng" userId="539ea334-cf73-458f-9e4b-83acb37fb6f5" providerId="ADAL" clId="{1F312830-EA43-4E7A-A6B4-A1DFAABB28A2}" dt="2022-10-29T02:55:38.523" v="806"/>
        <pc:sldMkLst>
          <pc:docMk/>
          <pc:sldMk cId="0" sldId="493"/>
        </pc:sldMkLst>
        <pc:spChg chg="mod">
          <ac:chgData name="Keng" userId="539ea334-cf73-458f-9e4b-83acb37fb6f5" providerId="ADAL" clId="{1F312830-EA43-4E7A-A6B4-A1DFAABB28A2}" dt="2022-10-29T02:55:38.523" v="806"/>
          <ac:spMkLst>
            <pc:docMk/>
            <pc:sldMk cId="0" sldId="493"/>
            <ac:spMk id="2" creationId="{00000000-0000-0000-0000-000000000000}"/>
          </ac:spMkLst>
        </pc:spChg>
        <pc:spChg chg="mod">
          <ac:chgData name="Keng" userId="539ea334-cf73-458f-9e4b-83acb37fb6f5" providerId="ADAL" clId="{1F312830-EA43-4E7A-A6B4-A1DFAABB28A2}" dt="2022-10-29T02:55:38.523" v="806"/>
          <ac:spMkLst>
            <pc:docMk/>
            <pc:sldMk cId="0" sldId="493"/>
            <ac:spMk id="3" creationId="{00000000-0000-0000-0000-000000000000}"/>
          </ac:spMkLst>
        </pc:spChg>
        <pc:spChg chg="mod">
          <ac:chgData name="Keng" userId="539ea334-cf73-458f-9e4b-83acb37fb6f5" providerId="ADAL" clId="{1F312830-EA43-4E7A-A6B4-A1DFAABB28A2}" dt="2022-10-29T02:55:38.523" v="806"/>
          <ac:spMkLst>
            <pc:docMk/>
            <pc:sldMk cId="0" sldId="493"/>
            <ac:spMk id="4" creationId="{00000000-0000-0000-0000-000000000000}"/>
          </ac:spMkLst>
        </pc:spChg>
        <pc:spChg chg="mod">
          <ac:chgData name="Keng" userId="539ea334-cf73-458f-9e4b-83acb37fb6f5" providerId="ADAL" clId="{1F312830-EA43-4E7A-A6B4-A1DFAABB28A2}" dt="2022-10-29T02:55:38.523" v="806"/>
          <ac:spMkLst>
            <pc:docMk/>
            <pc:sldMk cId="0" sldId="493"/>
            <ac:spMk id="6" creationId="{00000000-0000-0000-0000-000000000000}"/>
          </ac:spMkLst>
        </pc:spChg>
        <pc:spChg chg="mod">
          <ac:chgData name="Keng" userId="539ea334-cf73-458f-9e4b-83acb37fb6f5" providerId="ADAL" clId="{1F312830-EA43-4E7A-A6B4-A1DFAABB28A2}" dt="2022-10-29T02:55:38.523" v="806"/>
          <ac:spMkLst>
            <pc:docMk/>
            <pc:sldMk cId="0" sldId="493"/>
            <ac:spMk id="7" creationId="{00000000-0000-0000-0000-000000000000}"/>
          </ac:spMkLst>
        </pc:spChg>
      </pc:sldChg>
      <pc:sldChg chg="modSp">
        <pc:chgData name="Keng" userId="539ea334-cf73-458f-9e4b-83acb37fb6f5" providerId="ADAL" clId="{1F312830-EA43-4E7A-A6B4-A1DFAABB28A2}" dt="2022-10-29T02:55:38.523" v="806"/>
        <pc:sldMkLst>
          <pc:docMk/>
          <pc:sldMk cId="0" sldId="494"/>
        </pc:sldMkLst>
        <pc:spChg chg="mod">
          <ac:chgData name="Keng" userId="539ea334-cf73-458f-9e4b-83acb37fb6f5" providerId="ADAL" clId="{1F312830-EA43-4E7A-A6B4-A1DFAABB28A2}" dt="2022-10-29T02:55:38.523" v="806"/>
          <ac:spMkLst>
            <pc:docMk/>
            <pc:sldMk cId="0" sldId="494"/>
            <ac:spMk id="2" creationId="{00000000-0000-0000-0000-000000000000}"/>
          </ac:spMkLst>
        </pc:spChg>
        <pc:spChg chg="mod">
          <ac:chgData name="Keng" userId="539ea334-cf73-458f-9e4b-83acb37fb6f5" providerId="ADAL" clId="{1F312830-EA43-4E7A-A6B4-A1DFAABB28A2}" dt="2022-10-29T02:55:38.523" v="806"/>
          <ac:spMkLst>
            <pc:docMk/>
            <pc:sldMk cId="0" sldId="494"/>
            <ac:spMk id="3" creationId="{00000000-0000-0000-0000-000000000000}"/>
          </ac:spMkLst>
        </pc:spChg>
        <pc:spChg chg="mod">
          <ac:chgData name="Keng" userId="539ea334-cf73-458f-9e4b-83acb37fb6f5" providerId="ADAL" clId="{1F312830-EA43-4E7A-A6B4-A1DFAABB28A2}" dt="2022-10-29T02:55:38.523" v="806"/>
          <ac:spMkLst>
            <pc:docMk/>
            <pc:sldMk cId="0" sldId="494"/>
            <ac:spMk id="4" creationId="{00000000-0000-0000-0000-000000000000}"/>
          </ac:spMkLst>
        </pc:spChg>
        <pc:spChg chg="mod">
          <ac:chgData name="Keng" userId="539ea334-cf73-458f-9e4b-83acb37fb6f5" providerId="ADAL" clId="{1F312830-EA43-4E7A-A6B4-A1DFAABB28A2}" dt="2022-10-29T02:55:38.523" v="806"/>
          <ac:spMkLst>
            <pc:docMk/>
            <pc:sldMk cId="0" sldId="494"/>
            <ac:spMk id="5" creationId="{00000000-0000-0000-0000-000000000000}"/>
          </ac:spMkLst>
        </pc:spChg>
        <pc:spChg chg="mod">
          <ac:chgData name="Keng" userId="539ea334-cf73-458f-9e4b-83acb37fb6f5" providerId="ADAL" clId="{1F312830-EA43-4E7A-A6B4-A1DFAABB28A2}" dt="2022-10-29T02:55:38.523" v="806"/>
          <ac:spMkLst>
            <pc:docMk/>
            <pc:sldMk cId="0" sldId="494"/>
            <ac:spMk id="6" creationId="{00000000-0000-0000-0000-000000000000}"/>
          </ac:spMkLst>
        </pc:spChg>
        <pc:spChg chg="mod">
          <ac:chgData name="Keng" userId="539ea334-cf73-458f-9e4b-83acb37fb6f5" providerId="ADAL" clId="{1F312830-EA43-4E7A-A6B4-A1DFAABB28A2}" dt="2022-10-29T02:55:38.523" v="806"/>
          <ac:spMkLst>
            <pc:docMk/>
            <pc:sldMk cId="0" sldId="494"/>
            <ac:spMk id="7" creationId="{00000000-0000-0000-0000-000000000000}"/>
          </ac:spMkLst>
        </pc:spChg>
      </pc:sldChg>
      <pc:sldChg chg="modSp">
        <pc:chgData name="Keng" userId="539ea334-cf73-458f-9e4b-83acb37fb6f5" providerId="ADAL" clId="{1F312830-EA43-4E7A-A6B4-A1DFAABB28A2}" dt="2022-10-29T02:55:38.523" v="806"/>
        <pc:sldMkLst>
          <pc:docMk/>
          <pc:sldMk cId="0" sldId="495"/>
        </pc:sldMkLst>
        <pc:spChg chg="mod">
          <ac:chgData name="Keng" userId="539ea334-cf73-458f-9e4b-83acb37fb6f5" providerId="ADAL" clId="{1F312830-EA43-4E7A-A6B4-A1DFAABB28A2}" dt="2022-10-29T02:55:38.523" v="806"/>
          <ac:spMkLst>
            <pc:docMk/>
            <pc:sldMk cId="0" sldId="495"/>
            <ac:spMk id="2" creationId="{00000000-0000-0000-0000-000000000000}"/>
          </ac:spMkLst>
        </pc:spChg>
        <pc:spChg chg="mod">
          <ac:chgData name="Keng" userId="539ea334-cf73-458f-9e4b-83acb37fb6f5" providerId="ADAL" clId="{1F312830-EA43-4E7A-A6B4-A1DFAABB28A2}" dt="2022-10-29T02:55:38.523" v="806"/>
          <ac:spMkLst>
            <pc:docMk/>
            <pc:sldMk cId="0" sldId="495"/>
            <ac:spMk id="3" creationId="{00000000-0000-0000-0000-000000000000}"/>
          </ac:spMkLst>
        </pc:spChg>
        <pc:spChg chg="mod">
          <ac:chgData name="Keng" userId="539ea334-cf73-458f-9e4b-83acb37fb6f5" providerId="ADAL" clId="{1F312830-EA43-4E7A-A6B4-A1DFAABB28A2}" dt="2022-10-29T02:55:38.523" v="806"/>
          <ac:spMkLst>
            <pc:docMk/>
            <pc:sldMk cId="0" sldId="495"/>
            <ac:spMk id="4" creationId="{00000000-0000-0000-0000-000000000000}"/>
          </ac:spMkLst>
        </pc:spChg>
      </pc:sldChg>
      <pc:sldChg chg="modSp">
        <pc:chgData name="Keng" userId="539ea334-cf73-458f-9e4b-83acb37fb6f5" providerId="ADAL" clId="{1F312830-EA43-4E7A-A6B4-A1DFAABB28A2}" dt="2022-10-29T02:55:38.523" v="806"/>
        <pc:sldMkLst>
          <pc:docMk/>
          <pc:sldMk cId="0" sldId="496"/>
        </pc:sldMkLst>
        <pc:spChg chg="mod">
          <ac:chgData name="Keng" userId="539ea334-cf73-458f-9e4b-83acb37fb6f5" providerId="ADAL" clId="{1F312830-EA43-4E7A-A6B4-A1DFAABB28A2}" dt="2022-10-29T02:55:38.523" v="806"/>
          <ac:spMkLst>
            <pc:docMk/>
            <pc:sldMk cId="0" sldId="496"/>
            <ac:spMk id="3" creationId="{00000000-0000-0000-0000-000000000000}"/>
          </ac:spMkLst>
        </pc:spChg>
        <pc:spChg chg="mod">
          <ac:chgData name="Keng" userId="539ea334-cf73-458f-9e4b-83acb37fb6f5" providerId="ADAL" clId="{1F312830-EA43-4E7A-A6B4-A1DFAABB28A2}" dt="2022-10-29T02:55:38.523" v="806"/>
          <ac:spMkLst>
            <pc:docMk/>
            <pc:sldMk cId="0" sldId="496"/>
            <ac:spMk id="4" creationId="{00000000-0000-0000-0000-000000000000}"/>
          </ac:spMkLst>
        </pc:spChg>
        <pc:spChg chg="mod">
          <ac:chgData name="Keng" userId="539ea334-cf73-458f-9e4b-83acb37fb6f5" providerId="ADAL" clId="{1F312830-EA43-4E7A-A6B4-A1DFAABB28A2}" dt="2022-10-29T02:55:38.523" v="806"/>
          <ac:spMkLst>
            <pc:docMk/>
            <pc:sldMk cId="0" sldId="496"/>
            <ac:spMk id="5" creationId="{00000000-0000-0000-0000-000000000000}"/>
          </ac:spMkLst>
        </pc:spChg>
        <pc:spChg chg="mod">
          <ac:chgData name="Keng" userId="539ea334-cf73-458f-9e4b-83acb37fb6f5" providerId="ADAL" clId="{1F312830-EA43-4E7A-A6B4-A1DFAABB28A2}" dt="2022-10-29T02:55:38.523" v="806"/>
          <ac:spMkLst>
            <pc:docMk/>
            <pc:sldMk cId="0" sldId="496"/>
            <ac:spMk id="6" creationId="{00000000-0000-0000-0000-000000000000}"/>
          </ac:spMkLst>
        </pc:spChg>
        <pc:spChg chg="mod">
          <ac:chgData name="Keng" userId="539ea334-cf73-458f-9e4b-83acb37fb6f5" providerId="ADAL" clId="{1F312830-EA43-4E7A-A6B4-A1DFAABB28A2}" dt="2022-10-29T02:55:38.523" v="806"/>
          <ac:spMkLst>
            <pc:docMk/>
            <pc:sldMk cId="0" sldId="496"/>
            <ac:spMk id="7" creationId="{00000000-0000-0000-0000-000000000000}"/>
          </ac:spMkLst>
        </pc:spChg>
      </pc:sldChg>
      <pc:sldChg chg="modSp">
        <pc:chgData name="Keng" userId="539ea334-cf73-458f-9e4b-83acb37fb6f5" providerId="ADAL" clId="{1F312830-EA43-4E7A-A6B4-A1DFAABB28A2}" dt="2022-10-29T02:55:38.523" v="806"/>
        <pc:sldMkLst>
          <pc:docMk/>
          <pc:sldMk cId="0" sldId="497"/>
        </pc:sldMkLst>
        <pc:spChg chg="mod">
          <ac:chgData name="Keng" userId="539ea334-cf73-458f-9e4b-83acb37fb6f5" providerId="ADAL" clId="{1F312830-EA43-4E7A-A6B4-A1DFAABB28A2}" dt="2022-10-29T02:55:38.523" v="806"/>
          <ac:spMkLst>
            <pc:docMk/>
            <pc:sldMk cId="0" sldId="497"/>
            <ac:spMk id="2" creationId="{00000000-0000-0000-0000-000000000000}"/>
          </ac:spMkLst>
        </pc:spChg>
        <pc:spChg chg="mod">
          <ac:chgData name="Keng" userId="539ea334-cf73-458f-9e4b-83acb37fb6f5" providerId="ADAL" clId="{1F312830-EA43-4E7A-A6B4-A1DFAABB28A2}" dt="2022-10-29T02:55:38.523" v="806"/>
          <ac:spMkLst>
            <pc:docMk/>
            <pc:sldMk cId="0" sldId="497"/>
            <ac:spMk id="3" creationId="{00000000-0000-0000-0000-000000000000}"/>
          </ac:spMkLst>
        </pc:spChg>
      </pc:sldChg>
      <pc:sldChg chg="modSp">
        <pc:chgData name="Keng" userId="539ea334-cf73-458f-9e4b-83acb37fb6f5" providerId="ADAL" clId="{1F312830-EA43-4E7A-A6B4-A1DFAABB28A2}" dt="2022-10-29T02:55:38.523" v="806"/>
        <pc:sldMkLst>
          <pc:docMk/>
          <pc:sldMk cId="0" sldId="498"/>
        </pc:sldMkLst>
        <pc:spChg chg="mod">
          <ac:chgData name="Keng" userId="539ea334-cf73-458f-9e4b-83acb37fb6f5" providerId="ADAL" clId="{1F312830-EA43-4E7A-A6B4-A1DFAABB28A2}" dt="2022-10-29T02:55:38.523" v="806"/>
          <ac:spMkLst>
            <pc:docMk/>
            <pc:sldMk cId="0" sldId="498"/>
            <ac:spMk id="2" creationId="{00000000-0000-0000-0000-000000000000}"/>
          </ac:spMkLst>
        </pc:spChg>
        <pc:spChg chg="mod">
          <ac:chgData name="Keng" userId="539ea334-cf73-458f-9e4b-83acb37fb6f5" providerId="ADAL" clId="{1F312830-EA43-4E7A-A6B4-A1DFAABB28A2}" dt="2022-10-29T02:55:38.523" v="806"/>
          <ac:spMkLst>
            <pc:docMk/>
            <pc:sldMk cId="0" sldId="498"/>
            <ac:spMk id="3" creationId="{00000000-0000-0000-0000-000000000000}"/>
          </ac:spMkLst>
        </pc:spChg>
      </pc:sldChg>
      <pc:sldChg chg="modSp">
        <pc:chgData name="Keng" userId="539ea334-cf73-458f-9e4b-83acb37fb6f5" providerId="ADAL" clId="{1F312830-EA43-4E7A-A6B4-A1DFAABB28A2}" dt="2022-10-29T02:55:38.523" v="806"/>
        <pc:sldMkLst>
          <pc:docMk/>
          <pc:sldMk cId="0" sldId="499"/>
        </pc:sldMkLst>
        <pc:spChg chg="mod">
          <ac:chgData name="Keng" userId="539ea334-cf73-458f-9e4b-83acb37fb6f5" providerId="ADAL" clId="{1F312830-EA43-4E7A-A6B4-A1DFAABB28A2}" dt="2022-10-29T02:55:38.523" v="806"/>
          <ac:spMkLst>
            <pc:docMk/>
            <pc:sldMk cId="0" sldId="499"/>
            <ac:spMk id="2" creationId="{00000000-0000-0000-0000-000000000000}"/>
          </ac:spMkLst>
        </pc:spChg>
        <pc:spChg chg="mod">
          <ac:chgData name="Keng" userId="539ea334-cf73-458f-9e4b-83acb37fb6f5" providerId="ADAL" clId="{1F312830-EA43-4E7A-A6B4-A1DFAABB28A2}" dt="2022-10-29T02:55:38.523" v="806"/>
          <ac:spMkLst>
            <pc:docMk/>
            <pc:sldMk cId="0" sldId="499"/>
            <ac:spMk id="3" creationId="{00000000-0000-0000-0000-000000000000}"/>
          </ac:spMkLst>
        </pc:spChg>
        <pc:spChg chg="mod">
          <ac:chgData name="Keng" userId="539ea334-cf73-458f-9e4b-83acb37fb6f5" providerId="ADAL" clId="{1F312830-EA43-4E7A-A6B4-A1DFAABB28A2}" dt="2022-10-29T02:55:38.523" v="806"/>
          <ac:spMkLst>
            <pc:docMk/>
            <pc:sldMk cId="0" sldId="499"/>
            <ac:spMk id="4" creationId="{00000000-0000-0000-0000-000000000000}"/>
          </ac:spMkLst>
        </pc:spChg>
        <pc:spChg chg="mod">
          <ac:chgData name="Keng" userId="539ea334-cf73-458f-9e4b-83acb37fb6f5" providerId="ADAL" clId="{1F312830-EA43-4E7A-A6B4-A1DFAABB28A2}" dt="2022-10-29T02:55:38.523" v="806"/>
          <ac:spMkLst>
            <pc:docMk/>
            <pc:sldMk cId="0" sldId="499"/>
            <ac:spMk id="5" creationId="{00000000-0000-0000-0000-000000000000}"/>
          </ac:spMkLst>
        </pc:spChg>
        <pc:spChg chg="mod">
          <ac:chgData name="Keng" userId="539ea334-cf73-458f-9e4b-83acb37fb6f5" providerId="ADAL" clId="{1F312830-EA43-4E7A-A6B4-A1DFAABB28A2}" dt="2022-10-29T02:55:38.523" v="806"/>
          <ac:spMkLst>
            <pc:docMk/>
            <pc:sldMk cId="0" sldId="499"/>
            <ac:spMk id="6" creationId="{00000000-0000-0000-0000-000000000000}"/>
          </ac:spMkLst>
        </pc:spChg>
        <pc:spChg chg="mod">
          <ac:chgData name="Keng" userId="539ea334-cf73-458f-9e4b-83acb37fb6f5" providerId="ADAL" clId="{1F312830-EA43-4E7A-A6B4-A1DFAABB28A2}" dt="2022-10-29T02:55:38.523" v="806"/>
          <ac:spMkLst>
            <pc:docMk/>
            <pc:sldMk cId="0" sldId="499"/>
            <ac:spMk id="7" creationId="{00000000-0000-0000-0000-000000000000}"/>
          </ac:spMkLst>
        </pc:spChg>
      </pc:sldChg>
      <pc:sldChg chg="modSp">
        <pc:chgData name="Keng" userId="539ea334-cf73-458f-9e4b-83acb37fb6f5" providerId="ADAL" clId="{1F312830-EA43-4E7A-A6B4-A1DFAABB28A2}" dt="2022-10-29T02:55:38.523" v="806"/>
        <pc:sldMkLst>
          <pc:docMk/>
          <pc:sldMk cId="0" sldId="500"/>
        </pc:sldMkLst>
        <pc:spChg chg="mod">
          <ac:chgData name="Keng" userId="539ea334-cf73-458f-9e4b-83acb37fb6f5" providerId="ADAL" clId="{1F312830-EA43-4E7A-A6B4-A1DFAABB28A2}" dt="2022-10-29T02:55:38.523" v="806"/>
          <ac:spMkLst>
            <pc:docMk/>
            <pc:sldMk cId="0" sldId="500"/>
            <ac:spMk id="2" creationId="{00000000-0000-0000-0000-000000000000}"/>
          </ac:spMkLst>
        </pc:spChg>
        <pc:spChg chg="mod">
          <ac:chgData name="Keng" userId="539ea334-cf73-458f-9e4b-83acb37fb6f5" providerId="ADAL" clId="{1F312830-EA43-4E7A-A6B4-A1DFAABB28A2}" dt="2022-10-29T02:55:38.523" v="806"/>
          <ac:spMkLst>
            <pc:docMk/>
            <pc:sldMk cId="0" sldId="500"/>
            <ac:spMk id="3" creationId="{00000000-0000-0000-0000-000000000000}"/>
          </ac:spMkLst>
        </pc:spChg>
        <pc:spChg chg="mod">
          <ac:chgData name="Keng" userId="539ea334-cf73-458f-9e4b-83acb37fb6f5" providerId="ADAL" clId="{1F312830-EA43-4E7A-A6B4-A1DFAABB28A2}" dt="2022-10-29T02:55:38.523" v="806"/>
          <ac:spMkLst>
            <pc:docMk/>
            <pc:sldMk cId="0" sldId="500"/>
            <ac:spMk id="4" creationId="{00000000-0000-0000-0000-000000000000}"/>
          </ac:spMkLst>
        </pc:spChg>
        <pc:spChg chg="mod">
          <ac:chgData name="Keng" userId="539ea334-cf73-458f-9e4b-83acb37fb6f5" providerId="ADAL" clId="{1F312830-EA43-4E7A-A6B4-A1DFAABB28A2}" dt="2022-10-29T02:55:38.523" v="806"/>
          <ac:spMkLst>
            <pc:docMk/>
            <pc:sldMk cId="0" sldId="500"/>
            <ac:spMk id="5" creationId="{00000000-0000-0000-0000-000000000000}"/>
          </ac:spMkLst>
        </pc:spChg>
        <pc:spChg chg="mod">
          <ac:chgData name="Keng" userId="539ea334-cf73-458f-9e4b-83acb37fb6f5" providerId="ADAL" clId="{1F312830-EA43-4E7A-A6B4-A1DFAABB28A2}" dt="2022-10-29T02:55:38.523" v="806"/>
          <ac:spMkLst>
            <pc:docMk/>
            <pc:sldMk cId="0" sldId="500"/>
            <ac:spMk id="6" creationId="{00000000-0000-0000-0000-000000000000}"/>
          </ac:spMkLst>
        </pc:spChg>
        <pc:spChg chg="mod">
          <ac:chgData name="Keng" userId="539ea334-cf73-458f-9e4b-83acb37fb6f5" providerId="ADAL" clId="{1F312830-EA43-4E7A-A6B4-A1DFAABB28A2}" dt="2022-10-29T02:55:38.523" v="806"/>
          <ac:spMkLst>
            <pc:docMk/>
            <pc:sldMk cId="0" sldId="500"/>
            <ac:spMk id="7" creationId="{00000000-0000-0000-0000-000000000000}"/>
          </ac:spMkLst>
        </pc:spChg>
      </pc:sldChg>
      <pc:sldChg chg="modSp">
        <pc:chgData name="Keng" userId="539ea334-cf73-458f-9e4b-83acb37fb6f5" providerId="ADAL" clId="{1F312830-EA43-4E7A-A6B4-A1DFAABB28A2}" dt="2022-10-29T02:55:38.523" v="806"/>
        <pc:sldMkLst>
          <pc:docMk/>
          <pc:sldMk cId="0" sldId="501"/>
        </pc:sldMkLst>
        <pc:spChg chg="mod">
          <ac:chgData name="Keng" userId="539ea334-cf73-458f-9e4b-83acb37fb6f5" providerId="ADAL" clId="{1F312830-EA43-4E7A-A6B4-A1DFAABB28A2}" dt="2022-10-29T02:55:38.523" v="806"/>
          <ac:spMkLst>
            <pc:docMk/>
            <pc:sldMk cId="0" sldId="501"/>
            <ac:spMk id="2" creationId="{00000000-0000-0000-0000-000000000000}"/>
          </ac:spMkLst>
        </pc:spChg>
        <pc:spChg chg="mod">
          <ac:chgData name="Keng" userId="539ea334-cf73-458f-9e4b-83acb37fb6f5" providerId="ADAL" clId="{1F312830-EA43-4E7A-A6B4-A1DFAABB28A2}" dt="2022-10-29T02:55:38.523" v="806"/>
          <ac:spMkLst>
            <pc:docMk/>
            <pc:sldMk cId="0" sldId="501"/>
            <ac:spMk id="3" creationId="{00000000-0000-0000-0000-000000000000}"/>
          </ac:spMkLst>
        </pc:spChg>
        <pc:spChg chg="mod">
          <ac:chgData name="Keng" userId="539ea334-cf73-458f-9e4b-83acb37fb6f5" providerId="ADAL" clId="{1F312830-EA43-4E7A-A6B4-A1DFAABB28A2}" dt="2022-10-29T02:55:38.523" v="806"/>
          <ac:spMkLst>
            <pc:docMk/>
            <pc:sldMk cId="0" sldId="501"/>
            <ac:spMk id="4" creationId="{00000000-0000-0000-0000-000000000000}"/>
          </ac:spMkLst>
        </pc:spChg>
        <pc:spChg chg="mod">
          <ac:chgData name="Keng" userId="539ea334-cf73-458f-9e4b-83acb37fb6f5" providerId="ADAL" clId="{1F312830-EA43-4E7A-A6B4-A1DFAABB28A2}" dt="2022-10-29T02:55:38.523" v="806"/>
          <ac:spMkLst>
            <pc:docMk/>
            <pc:sldMk cId="0" sldId="501"/>
            <ac:spMk id="5" creationId="{00000000-0000-0000-0000-000000000000}"/>
          </ac:spMkLst>
        </pc:spChg>
        <pc:spChg chg="mod">
          <ac:chgData name="Keng" userId="539ea334-cf73-458f-9e4b-83acb37fb6f5" providerId="ADAL" clId="{1F312830-EA43-4E7A-A6B4-A1DFAABB28A2}" dt="2022-10-29T02:55:38.523" v="806"/>
          <ac:spMkLst>
            <pc:docMk/>
            <pc:sldMk cId="0" sldId="501"/>
            <ac:spMk id="6" creationId="{00000000-0000-0000-0000-000000000000}"/>
          </ac:spMkLst>
        </pc:spChg>
        <pc:spChg chg="mod">
          <ac:chgData name="Keng" userId="539ea334-cf73-458f-9e4b-83acb37fb6f5" providerId="ADAL" clId="{1F312830-EA43-4E7A-A6B4-A1DFAABB28A2}" dt="2022-10-29T02:55:38.523" v="806"/>
          <ac:spMkLst>
            <pc:docMk/>
            <pc:sldMk cId="0" sldId="501"/>
            <ac:spMk id="7" creationId="{00000000-0000-0000-0000-000000000000}"/>
          </ac:spMkLst>
        </pc:spChg>
        <pc:spChg chg="mod">
          <ac:chgData name="Keng" userId="539ea334-cf73-458f-9e4b-83acb37fb6f5" providerId="ADAL" clId="{1F312830-EA43-4E7A-A6B4-A1DFAABB28A2}" dt="2022-10-29T02:55:38.523" v="806"/>
          <ac:spMkLst>
            <pc:docMk/>
            <pc:sldMk cId="0" sldId="501"/>
            <ac:spMk id="8" creationId="{00000000-0000-0000-0000-000000000000}"/>
          </ac:spMkLst>
        </pc:spChg>
        <pc:spChg chg="mod">
          <ac:chgData name="Keng" userId="539ea334-cf73-458f-9e4b-83acb37fb6f5" providerId="ADAL" clId="{1F312830-EA43-4E7A-A6B4-A1DFAABB28A2}" dt="2022-10-29T02:55:38.523" v="806"/>
          <ac:spMkLst>
            <pc:docMk/>
            <pc:sldMk cId="0" sldId="501"/>
            <ac:spMk id="9" creationId="{00000000-0000-0000-0000-000000000000}"/>
          </ac:spMkLst>
        </pc:spChg>
      </pc:sldChg>
      <pc:sldChg chg="modSp">
        <pc:chgData name="Keng" userId="539ea334-cf73-458f-9e4b-83acb37fb6f5" providerId="ADAL" clId="{1F312830-EA43-4E7A-A6B4-A1DFAABB28A2}" dt="2022-10-29T02:55:38.523" v="806"/>
        <pc:sldMkLst>
          <pc:docMk/>
          <pc:sldMk cId="0" sldId="502"/>
        </pc:sldMkLst>
        <pc:spChg chg="mod">
          <ac:chgData name="Keng" userId="539ea334-cf73-458f-9e4b-83acb37fb6f5" providerId="ADAL" clId="{1F312830-EA43-4E7A-A6B4-A1DFAABB28A2}" dt="2022-10-29T02:55:38.523" v="806"/>
          <ac:spMkLst>
            <pc:docMk/>
            <pc:sldMk cId="0" sldId="502"/>
            <ac:spMk id="2" creationId="{00000000-0000-0000-0000-000000000000}"/>
          </ac:spMkLst>
        </pc:spChg>
        <pc:spChg chg="mod">
          <ac:chgData name="Keng" userId="539ea334-cf73-458f-9e4b-83acb37fb6f5" providerId="ADAL" clId="{1F312830-EA43-4E7A-A6B4-A1DFAABB28A2}" dt="2022-10-29T02:55:38.523" v="806"/>
          <ac:spMkLst>
            <pc:docMk/>
            <pc:sldMk cId="0" sldId="502"/>
            <ac:spMk id="3" creationId="{00000000-0000-0000-0000-000000000000}"/>
          </ac:spMkLst>
        </pc:spChg>
        <pc:spChg chg="mod">
          <ac:chgData name="Keng" userId="539ea334-cf73-458f-9e4b-83acb37fb6f5" providerId="ADAL" clId="{1F312830-EA43-4E7A-A6B4-A1DFAABB28A2}" dt="2022-10-29T02:55:38.523" v="806"/>
          <ac:spMkLst>
            <pc:docMk/>
            <pc:sldMk cId="0" sldId="502"/>
            <ac:spMk id="4" creationId="{00000000-0000-0000-0000-000000000000}"/>
          </ac:spMkLst>
        </pc:spChg>
        <pc:spChg chg="mod">
          <ac:chgData name="Keng" userId="539ea334-cf73-458f-9e4b-83acb37fb6f5" providerId="ADAL" clId="{1F312830-EA43-4E7A-A6B4-A1DFAABB28A2}" dt="2022-10-29T02:55:38.523" v="806"/>
          <ac:spMkLst>
            <pc:docMk/>
            <pc:sldMk cId="0" sldId="502"/>
            <ac:spMk id="5" creationId="{00000000-0000-0000-0000-000000000000}"/>
          </ac:spMkLst>
        </pc:spChg>
        <pc:spChg chg="mod">
          <ac:chgData name="Keng" userId="539ea334-cf73-458f-9e4b-83acb37fb6f5" providerId="ADAL" clId="{1F312830-EA43-4E7A-A6B4-A1DFAABB28A2}" dt="2022-10-29T02:55:38.523" v="806"/>
          <ac:spMkLst>
            <pc:docMk/>
            <pc:sldMk cId="0" sldId="502"/>
            <ac:spMk id="6" creationId="{00000000-0000-0000-0000-000000000000}"/>
          </ac:spMkLst>
        </pc:spChg>
      </pc:sldChg>
      <pc:sldChg chg="modSp">
        <pc:chgData name="Keng" userId="539ea334-cf73-458f-9e4b-83acb37fb6f5" providerId="ADAL" clId="{1F312830-EA43-4E7A-A6B4-A1DFAABB28A2}" dt="2022-10-29T02:55:38.523" v="806"/>
        <pc:sldMkLst>
          <pc:docMk/>
          <pc:sldMk cId="0" sldId="503"/>
        </pc:sldMkLst>
        <pc:spChg chg="mod">
          <ac:chgData name="Keng" userId="539ea334-cf73-458f-9e4b-83acb37fb6f5" providerId="ADAL" clId="{1F312830-EA43-4E7A-A6B4-A1DFAABB28A2}" dt="2022-10-29T02:55:38.523" v="806"/>
          <ac:spMkLst>
            <pc:docMk/>
            <pc:sldMk cId="0" sldId="503"/>
            <ac:spMk id="2" creationId="{00000000-0000-0000-0000-000000000000}"/>
          </ac:spMkLst>
        </pc:spChg>
        <pc:spChg chg="mod">
          <ac:chgData name="Keng" userId="539ea334-cf73-458f-9e4b-83acb37fb6f5" providerId="ADAL" clId="{1F312830-EA43-4E7A-A6B4-A1DFAABB28A2}" dt="2022-10-29T02:55:38.523" v="806"/>
          <ac:spMkLst>
            <pc:docMk/>
            <pc:sldMk cId="0" sldId="503"/>
            <ac:spMk id="3" creationId="{00000000-0000-0000-0000-000000000000}"/>
          </ac:spMkLst>
        </pc:spChg>
      </pc:sldChg>
      <pc:sldChg chg="modSp">
        <pc:chgData name="Keng" userId="539ea334-cf73-458f-9e4b-83acb37fb6f5" providerId="ADAL" clId="{1F312830-EA43-4E7A-A6B4-A1DFAABB28A2}" dt="2022-10-29T02:55:38.523" v="806"/>
        <pc:sldMkLst>
          <pc:docMk/>
          <pc:sldMk cId="0" sldId="504"/>
        </pc:sldMkLst>
        <pc:spChg chg="mod">
          <ac:chgData name="Keng" userId="539ea334-cf73-458f-9e4b-83acb37fb6f5" providerId="ADAL" clId="{1F312830-EA43-4E7A-A6B4-A1DFAABB28A2}" dt="2022-10-29T02:55:38.523" v="806"/>
          <ac:spMkLst>
            <pc:docMk/>
            <pc:sldMk cId="0" sldId="504"/>
            <ac:spMk id="2" creationId="{00000000-0000-0000-0000-000000000000}"/>
          </ac:spMkLst>
        </pc:spChg>
      </pc:sldChg>
      <pc:sldChg chg="modSp">
        <pc:chgData name="Keng" userId="539ea334-cf73-458f-9e4b-83acb37fb6f5" providerId="ADAL" clId="{1F312830-EA43-4E7A-A6B4-A1DFAABB28A2}" dt="2022-10-29T02:55:38.523" v="806"/>
        <pc:sldMkLst>
          <pc:docMk/>
          <pc:sldMk cId="0" sldId="505"/>
        </pc:sldMkLst>
        <pc:spChg chg="mod">
          <ac:chgData name="Keng" userId="539ea334-cf73-458f-9e4b-83acb37fb6f5" providerId="ADAL" clId="{1F312830-EA43-4E7A-A6B4-A1DFAABB28A2}" dt="2022-10-29T02:55:38.523" v="806"/>
          <ac:spMkLst>
            <pc:docMk/>
            <pc:sldMk cId="0" sldId="505"/>
            <ac:spMk id="2" creationId="{00000000-0000-0000-0000-000000000000}"/>
          </ac:spMkLst>
        </pc:spChg>
        <pc:spChg chg="mod">
          <ac:chgData name="Keng" userId="539ea334-cf73-458f-9e4b-83acb37fb6f5" providerId="ADAL" clId="{1F312830-EA43-4E7A-A6B4-A1DFAABB28A2}" dt="2022-10-29T02:55:38.523" v="806"/>
          <ac:spMkLst>
            <pc:docMk/>
            <pc:sldMk cId="0" sldId="505"/>
            <ac:spMk id="3" creationId="{00000000-0000-0000-0000-000000000000}"/>
          </ac:spMkLst>
        </pc:spChg>
        <pc:spChg chg="mod">
          <ac:chgData name="Keng" userId="539ea334-cf73-458f-9e4b-83acb37fb6f5" providerId="ADAL" clId="{1F312830-EA43-4E7A-A6B4-A1DFAABB28A2}" dt="2022-10-29T02:55:38.523" v="806"/>
          <ac:spMkLst>
            <pc:docMk/>
            <pc:sldMk cId="0" sldId="505"/>
            <ac:spMk id="4" creationId="{00000000-0000-0000-0000-000000000000}"/>
          </ac:spMkLst>
        </pc:spChg>
        <pc:spChg chg="mod">
          <ac:chgData name="Keng" userId="539ea334-cf73-458f-9e4b-83acb37fb6f5" providerId="ADAL" clId="{1F312830-EA43-4E7A-A6B4-A1DFAABB28A2}" dt="2022-10-29T02:55:38.523" v="806"/>
          <ac:spMkLst>
            <pc:docMk/>
            <pc:sldMk cId="0" sldId="505"/>
            <ac:spMk id="5" creationId="{00000000-0000-0000-0000-000000000000}"/>
          </ac:spMkLst>
        </pc:spChg>
        <pc:spChg chg="mod">
          <ac:chgData name="Keng" userId="539ea334-cf73-458f-9e4b-83acb37fb6f5" providerId="ADAL" clId="{1F312830-EA43-4E7A-A6B4-A1DFAABB28A2}" dt="2022-10-29T02:55:38.523" v="806"/>
          <ac:spMkLst>
            <pc:docMk/>
            <pc:sldMk cId="0" sldId="505"/>
            <ac:spMk id="6" creationId="{00000000-0000-0000-0000-000000000000}"/>
          </ac:spMkLst>
        </pc:spChg>
        <pc:spChg chg="mod">
          <ac:chgData name="Keng" userId="539ea334-cf73-458f-9e4b-83acb37fb6f5" providerId="ADAL" clId="{1F312830-EA43-4E7A-A6B4-A1DFAABB28A2}" dt="2022-10-29T02:55:38.523" v="806"/>
          <ac:spMkLst>
            <pc:docMk/>
            <pc:sldMk cId="0" sldId="505"/>
            <ac:spMk id="7" creationId="{00000000-0000-0000-0000-000000000000}"/>
          </ac:spMkLst>
        </pc:spChg>
        <pc:spChg chg="mod">
          <ac:chgData name="Keng" userId="539ea334-cf73-458f-9e4b-83acb37fb6f5" providerId="ADAL" clId="{1F312830-EA43-4E7A-A6B4-A1DFAABB28A2}" dt="2022-10-29T02:55:38.523" v="806"/>
          <ac:spMkLst>
            <pc:docMk/>
            <pc:sldMk cId="0" sldId="505"/>
            <ac:spMk id="8" creationId="{00000000-0000-0000-0000-000000000000}"/>
          </ac:spMkLst>
        </pc:spChg>
      </pc:sldChg>
      <pc:sldChg chg="modSp">
        <pc:chgData name="Keng" userId="539ea334-cf73-458f-9e4b-83acb37fb6f5" providerId="ADAL" clId="{1F312830-EA43-4E7A-A6B4-A1DFAABB28A2}" dt="2022-10-29T02:55:38.523" v="806"/>
        <pc:sldMkLst>
          <pc:docMk/>
          <pc:sldMk cId="0" sldId="506"/>
        </pc:sldMkLst>
        <pc:spChg chg="mod">
          <ac:chgData name="Keng" userId="539ea334-cf73-458f-9e4b-83acb37fb6f5" providerId="ADAL" clId="{1F312830-EA43-4E7A-A6B4-A1DFAABB28A2}" dt="2022-10-29T02:55:38.523" v="806"/>
          <ac:spMkLst>
            <pc:docMk/>
            <pc:sldMk cId="0" sldId="506"/>
            <ac:spMk id="2" creationId="{00000000-0000-0000-0000-000000000000}"/>
          </ac:spMkLst>
        </pc:spChg>
        <pc:spChg chg="mod">
          <ac:chgData name="Keng" userId="539ea334-cf73-458f-9e4b-83acb37fb6f5" providerId="ADAL" clId="{1F312830-EA43-4E7A-A6B4-A1DFAABB28A2}" dt="2022-10-29T02:55:38.523" v="806"/>
          <ac:spMkLst>
            <pc:docMk/>
            <pc:sldMk cId="0" sldId="506"/>
            <ac:spMk id="3" creationId="{00000000-0000-0000-0000-000000000000}"/>
          </ac:spMkLst>
        </pc:spChg>
        <pc:spChg chg="mod">
          <ac:chgData name="Keng" userId="539ea334-cf73-458f-9e4b-83acb37fb6f5" providerId="ADAL" clId="{1F312830-EA43-4E7A-A6B4-A1DFAABB28A2}" dt="2022-10-29T02:55:38.523" v="806"/>
          <ac:spMkLst>
            <pc:docMk/>
            <pc:sldMk cId="0" sldId="506"/>
            <ac:spMk id="4" creationId="{00000000-0000-0000-0000-000000000000}"/>
          </ac:spMkLst>
        </pc:spChg>
        <pc:spChg chg="mod">
          <ac:chgData name="Keng" userId="539ea334-cf73-458f-9e4b-83acb37fb6f5" providerId="ADAL" clId="{1F312830-EA43-4E7A-A6B4-A1DFAABB28A2}" dt="2022-10-29T02:55:38.523" v="806"/>
          <ac:spMkLst>
            <pc:docMk/>
            <pc:sldMk cId="0" sldId="506"/>
            <ac:spMk id="5" creationId="{00000000-0000-0000-0000-000000000000}"/>
          </ac:spMkLst>
        </pc:spChg>
        <pc:spChg chg="mod">
          <ac:chgData name="Keng" userId="539ea334-cf73-458f-9e4b-83acb37fb6f5" providerId="ADAL" clId="{1F312830-EA43-4E7A-A6B4-A1DFAABB28A2}" dt="2022-10-29T02:55:38.523" v="806"/>
          <ac:spMkLst>
            <pc:docMk/>
            <pc:sldMk cId="0" sldId="506"/>
            <ac:spMk id="6" creationId="{00000000-0000-0000-0000-000000000000}"/>
          </ac:spMkLst>
        </pc:spChg>
        <pc:spChg chg="mod">
          <ac:chgData name="Keng" userId="539ea334-cf73-458f-9e4b-83acb37fb6f5" providerId="ADAL" clId="{1F312830-EA43-4E7A-A6B4-A1DFAABB28A2}" dt="2022-10-29T02:55:38.523" v="806"/>
          <ac:spMkLst>
            <pc:docMk/>
            <pc:sldMk cId="0" sldId="506"/>
            <ac:spMk id="7" creationId="{00000000-0000-0000-0000-000000000000}"/>
          </ac:spMkLst>
        </pc:spChg>
        <pc:spChg chg="mod">
          <ac:chgData name="Keng" userId="539ea334-cf73-458f-9e4b-83acb37fb6f5" providerId="ADAL" clId="{1F312830-EA43-4E7A-A6B4-A1DFAABB28A2}" dt="2022-10-29T02:55:38.523" v="806"/>
          <ac:spMkLst>
            <pc:docMk/>
            <pc:sldMk cId="0" sldId="506"/>
            <ac:spMk id="8" creationId="{00000000-0000-0000-0000-000000000000}"/>
          </ac:spMkLst>
        </pc:spChg>
        <pc:spChg chg="mod">
          <ac:chgData name="Keng" userId="539ea334-cf73-458f-9e4b-83acb37fb6f5" providerId="ADAL" clId="{1F312830-EA43-4E7A-A6B4-A1DFAABB28A2}" dt="2022-10-29T02:55:38.523" v="806"/>
          <ac:spMkLst>
            <pc:docMk/>
            <pc:sldMk cId="0" sldId="506"/>
            <ac:spMk id="9" creationId="{00000000-0000-0000-0000-000000000000}"/>
          </ac:spMkLst>
        </pc:spChg>
        <pc:spChg chg="mod">
          <ac:chgData name="Keng" userId="539ea334-cf73-458f-9e4b-83acb37fb6f5" providerId="ADAL" clId="{1F312830-EA43-4E7A-A6B4-A1DFAABB28A2}" dt="2022-10-29T02:55:38.523" v="806"/>
          <ac:spMkLst>
            <pc:docMk/>
            <pc:sldMk cId="0" sldId="506"/>
            <ac:spMk id="10" creationId="{00000000-0000-0000-0000-000000000000}"/>
          </ac:spMkLst>
        </pc:spChg>
        <pc:spChg chg="mod">
          <ac:chgData name="Keng" userId="539ea334-cf73-458f-9e4b-83acb37fb6f5" providerId="ADAL" clId="{1F312830-EA43-4E7A-A6B4-A1DFAABB28A2}" dt="2022-10-29T02:55:38.523" v="806"/>
          <ac:spMkLst>
            <pc:docMk/>
            <pc:sldMk cId="0" sldId="506"/>
            <ac:spMk id="11" creationId="{00000000-0000-0000-0000-000000000000}"/>
          </ac:spMkLst>
        </pc:spChg>
        <pc:spChg chg="mod">
          <ac:chgData name="Keng" userId="539ea334-cf73-458f-9e4b-83acb37fb6f5" providerId="ADAL" clId="{1F312830-EA43-4E7A-A6B4-A1DFAABB28A2}" dt="2022-10-29T02:55:38.523" v="806"/>
          <ac:spMkLst>
            <pc:docMk/>
            <pc:sldMk cId="0" sldId="506"/>
            <ac:spMk id="12" creationId="{00000000-0000-0000-0000-000000000000}"/>
          </ac:spMkLst>
        </pc:spChg>
        <pc:spChg chg="mod">
          <ac:chgData name="Keng" userId="539ea334-cf73-458f-9e4b-83acb37fb6f5" providerId="ADAL" clId="{1F312830-EA43-4E7A-A6B4-A1DFAABB28A2}" dt="2022-10-29T02:55:38.523" v="806"/>
          <ac:spMkLst>
            <pc:docMk/>
            <pc:sldMk cId="0" sldId="506"/>
            <ac:spMk id="13" creationId="{00000000-0000-0000-0000-000000000000}"/>
          </ac:spMkLst>
        </pc:spChg>
        <pc:spChg chg="mod">
          <ac:chgData name="Keng" userId="539ea334-cf73-458f-9e4b-83acb37fb6f5" providerId="ADAL" clId="{1F312830-EA43-4E7A-A6B4-A1DFAABB28A2}" dt="2022-10-29T02:55:38.523" v="806"/>
          <ac:spMkLst>
            <pc:docMk/>
            <pc:sldMk cId="0" sldId="506"/>
            <ac:spMk id="14" creationId="{00000000-0000-0000-0000-000000000000}"/>
          </ac:spMkLst>
        </pc:spChg>
      </pc:sldChg>
      <pc:sldChg chg="modSp">
        <pc:chgData name="Keng" userId="539ea334-cf73-458f-9e4b-83acb37fb6f5" providerId="ADAL" clId="{1F312830-EA43-4E7A-A6B4-A1DFAABB28A2}" dt="2022-10-29T02:55:38.523" v="806"/>
        <pc:sldMkLst>
          <pc:docMk/>
          <pc:sldMk cId="0" sldId="507"/>
        </pc:sldMkLst>
        <pc:spChg chg="mod">
          <ac:chgData name="Keng" userId="539ea334-cf73-458f-9e4b-83acb37fb6f5" providerId="ADAL" clId="{1F312830-EA43-4E7A-A6B4-A1DFAABB28A2}" dt="2022-10-29T02:55:38.523" v="806"/>
          <ac:spMkLst>
            <pc:docMk/>
            <pc:sldMk cId="0" sldId="507"/>
            <ac:spMk id="2" creationId="{00000000-0000-0000-0000-000000000000}"/>
          </ac:spMkLst>
        </pc:spChg>
      </pc:sldChg>
      <pc:sldChg chg="modSp">
        <pc:chgData name="Keng" userId="539ea334-cf73-458f-9e4b-83acb37fb6f5" providerId="ADAL" clId="{1F312830-EA43-4E7A-A6B4-A1DFAABB28A2}" dt="2022-10-29T02:55:38.523" v="806"/>
        <pc:sldMkLst>
          <pc:docMk/>
          <pc:sldMk cId="0" sldId="508"/>
        </pc:sldMkLst>
        <pc:spChg chg="mod">
          <ac:chgData name="Keng" userId="539ea334-cf73-458f-9e4b-83acb37fb6f5" providerId="ADAL" clId="{1F312830-EA43-4E7A-A6B4-A1DFAABB28A2}" dt="2022-10-29T02:55:38.523" v="806"/>
          <ac:spMkLst>
            <pc:docMk/>
            <pc:sldMk cId="0" sldId="508"/>
            <ac:spMk id="2" creationId="{00000000-0000-0000-0000-000000000000}"/>
          </ac:spMkLst>
        </pc:spChg>
        <pc:spChg chg="mod">
          <ac:chgData name="Keng" userId="539ea334-cf73-458f-9e4b-83acb37fb6f5" providerId="ADAL" clId="{1F312830-EA43-4E7A-A6B4-A1DFAABB28A2}" dt="2022-10-29T02:55:38.523" v="806"/>
          <ac:spMkLst>
            <pc:docMk/>
            <pc:sldMk cId="0" sldId="508"/>
            <ac:spMk id="3" creationId="{00000000-0000-0000-0000-000000000000}"/>
          </ac:spMkLst>
        </pc:spChg>
        <pc:spChg chg="mod">
          <ac:chgData name="Keng" userId="539ea334-cf73-458f-9e4b-83acb37fb6f5" providerId="ADAL" clId="{1F312830-EA43-4E7A-A6B4-A1DFAABB28A2}" dt="2022-10-29T02:55:38.523" v="806"/>
          <ac:spMkLst>
            <pc:docMk/>
            <pc:sldMk cId="0" sldId="508"/>
            <ac:spMk id="4" creationId="{00000000-0000-0000-0000-000000000000}"/>
          </ac:spMkLst>
        </pc:spChg>
        <pc:spChg chg="mod">
          <ac:chgData name="Keng" userId="539ea334-cf73-458f-9e4b-83acb37fb6f5" providerId="ADAL" clId="{1F312830-EA43-4E7A-A6B4-A1DFAABB28A2}" dt="2022-10-29T02:55:38.523" v="806"/>
          <ac:spMkLst>
            <pc:docMk/>
            <pc:sldMk cId="0" sldId="508"/>
            <ac:spMk id="5" creationId="{00000000-0000-0000-0000-000000000000}"/>
          </ac:spMkLst>
        </pc:spChg>
        <pc:spChg chg="mod">
          <ac:chgData name="Keng" userId="539ea334-cf73-458f-9e4b-83acb37fb6f5" providerId="ADAL" clId="{1F312830-EA43-4E7A-A6B4-A1DFAABB28A2}" dt="2022-10-29T02:55:38.523" v="806"/>
          <ac:spMkLst>
            <pc:docMk/>
            <pc:sldMk cId="0" sldId="508"/>
            <ac:spMk id="6" creationId="{00000000-0000-0000-0000-000000000000}"/>
          </ac:spMkLst>
        </pc:spChg>
        <pc:spChg chg="mod">
          <ac:chgData name="Keng" userId="539ea334-cf73-458f-9e4b-83acb37fb6f5" providerId="ADAL" clId="{1F312830-EA43-4E7A-A6B4-A1DFAABB28A2}" dt="2022-10-29T02:55:38.523" v="806"/>
          <ac:spMkLst>
            <pc:docMk/>
            <pc:sldMk cId="0" sldId="508"/>
            <ac:spMk id="7" creationId="{00000000-0000-0000-0000-000000000000}"/>
          </ac:spMkLst>
        </pc:spChg>
      </pc:sldChg>
      <pc:sldChg chg="modSp">
        <pc:chgData name="Keng" userId="539ea334-cf73-458f-9e4b-83acb37fb6f5" providerId="ADAL" clId="{1F312830-EA43-4E7A-A6B4-A1DFAABB28A2}" dt="2022-10-29T02:55:38.523" v="806"/>
        <pc:sldMkLst>
          <pc:docMk/>
          <pc:sldMk cId="0" sldId="509"/>
        </pc:sldMkLst>
        <pc:spChg chg="mod">
          <ac:chgData name="Keng" userId="539ea334-cf73-458f-9e4b-83acb37fb6f5" providerId="ADAL" clId="{1F312830-EA43-4E7A-A6B4-A1DFAABB28A2}" dt="2022-10-29T02:55:38.523" v="806"/>
          <ac:spMkLst>
            <pc:docMk/>
            <pc:sldMk cId="0" sldId="509"/>
            <ac:spMk id="2" creationId="{00000000-0000-0000-0000-000000000000}"/>
          </ac:spMkLst>
        </pc:spChg>
        <pc:spChg chg="mod">
          <ac:chgData name="Keng" userId="539ea334-cf73-458f-9e4b-83acb37fb6f5" providerId="ADAL" clId="{1F312830-EA43-4E7A-A6B4-A1DFAABB28A2}" dt="2022-10-29T02:55:38.523" v="806"/>
          <ac:spMkLst>
            <pc:docMk/>
            <pc:sldMk cId="0" sldId="509"/>
            <ac:spMk id="3" creationId="{00000000-0000-0000-0000-000000000000}"/>
          </ac:spMkLst>
        </pc:spChg>
        <pc:spChg chg="mod">
          <ac:chgData name="Keng" userId="539ea334-cf73-458f-9e4b-83acb37fb6f5" providerId="ADAL" clId="{1F312830-EA43-4E7A-A6B4-A1DFAABB28A2}" dt="2022-10-29T02:55:38.523" v="806"/>
          <ac:spMkLst>
            <pc:docMk/>
            <pc:sldMk cId="0" sldId="509"/>
            <ac:spMk id="4" creationId="{00000000-0000-0000-0000-000000000000}"/>
          </ac:spMkLst>
        </pc:spChg>
        <pc:spChg chg="mod">
          <ac:chgData name="Keng" userId="539ea334-cf73-458f-9e4b-83acb37fb6f5" providerId="ADAL" clId="{1F312830-EA43-4E7A-A6B4-A1DFAABB28A2}" dt="2022-10-29T02:55:38.523" v="806"/>
          <ac:spMkLst>
            <pc:docMk/>
            <pc:sldMk cId="0" sldId="509"/>
            <ac:spMk id="5" creationId="{00000000-0000-0000-0000-000000000000}"/>
          </ac:spMkLst>
        </pc:spChg>
      </pc:sldChg>
      <pc:sldChg chg="modSp">
        <pc:chgData name="Keng" userId="539ea334-cf73-458f-9e4b-83acb37fb6f5" providerId="ADAL" clId="{1F312830-EA43-4E7A-A6B4-A1DFAABB28A2}" dt="2022-10-29T02:55:38.523" v="806"/>
        <pc:sldMkLst>
          <pc:docMk/>
          <pc:sldMk cId="0" sldId="510"/>
        </pc:sldMkLst>
        <pc:spChg chg="mod">
          <ac:chgData name="Keng" userId="539ea334-cf73-458f-9e4b-83acb37fb6f5" providerId="ADAL" clId="{1F312830-EA43-4E7A-A6B4-A1DFAABB28A2}" dt="2022-10-29T02:55:38.523" v="806"/>
          <ac:spMkLst>
            <pc:docMk/>
            <pc:sldMk cId="0" sldId="510"/>
            <ac:spMk id="2" creationId="{00000000-0000-0000-0000-000000000000}"/>
          </ac:spMkLst>
        </pc:spChg>
        <pc:spChg chg="mod">
          <ac:chgData name="Keng" userId="539ea334-cf73-458f-9e4b-83acb37fb6f5" providerId="ADAL" clId="{1F312830-EA43-4E7A-A6B4-A1DFAABB28A2}" dt="2022-10-29T02:55:38.523" v="806"/>
          <ac:spMkLst>
            <pc:docMk/>
            <pc:sldMk cId="0" sldId="510"/>
            <ac:spMk id="3" creationId="{00000000-0000-0000-0000-000000000000}"/>
          </ac:spMkLst>
        </pc:spChg>
        <pc:spChg chg="mod">
          <ac:chgData name="Keng" userId="539ea334-cf73-458f-9e4b-83acb37fb6f5" providerId="ADAL" clId="{1F312830-EA43-4E7A-A6B4-A1DFAABB28A2}" dt="2022-10-29T02:55:38.523" v="806"/>
          <ac:spMkLst>
            <pc:docMk/>
            <pc:sldMk cId="0" sldId="510"/>
            <ac:spMk id="4" creationId="{00000000-0000-0000-0000-000000000000}"/>
          </ac:spMkLst>
        </pc:spChg>
      </pc:sldChg>
      <pc:sldChg chg="modSp">
        <pc:chgData name="Keng" userId="539ea334-cf73-458f-9e4b-83acb37fb6f5" providerId="ADAL" clId="{1F312830-EA43-4E7A-A6B4-A1DFAABB28A2}" dt="2022-10-29T02:55:38.523" v="806"/>
        <pc:sldMkLst>
          <pc:docMk/>
          <pc:sldMk cId="0" sldId="511"/>
        </pc:sldMkLst>
        <pc:spChg chg="mod">
          <ac:chgData name="Keng" userId="539ea334-cf73-458f-9e4b-83acb37fb6f5" providerId="ADAL" clId="{1F312830-EA43-4E7A-A6B4-A1DFAABB28A2}" dt="2022-10-29T02:55:38.523" v="806"/>
          <ac:spMkLst>
            <pc:docMk/>
            <pc:sldMk cId="0" sldId="511"/>
            <ac:spMk id="2" creationId="{00000000-0000-0000-0000-000000000000}"/>
          </ac:spMkLst>
        </pc:spChg>
        <pc:spChg chg="mod">
          <ac:chgData name="Keng" userId="539ea334-cf73-458f-9e4b-83acb37fb6f5" providerId="ADAL" clId="{1F312830-EA43-4E7A-A6B4-A1DFAABB28A2}" dt="2022-10-29T02:55:38.523" v="806"/>
          <ac:spMkLst>
            <pc:docMk/>
            <pc:sldMk cId="0" sldId="511"/>
            <ac:spMk id="3" creationId="{00000000-0000-0000-0000-000000000000}"/>
          </ac:spMkLst>
        </pc:spChg>
        <pc:spChg chg="mod">
          <ac:chgData name="Keng" userId="539ea334-cf73-458f-9e4b-83acb37fb6f5" providerId="ADAL" clId="{1F312830-EA43-4E7A-A6B4-A1DFAABB28A2}" dt="2022-10-29T02:55:38.523" v="806"/>
          <ac:spMkLst>
            <pc:docMk/>
            <pc:sldMk cId="0" sldId="511"/>
            <ac:spMk id="4" creationId="{00000000-0000-0000-0000-000000000000}"/>
          </ac:spMkLst>
        </pc:spChg>
        <pc:spChg chg="mod">
          <ac:chgData name="Keng" userId="539ea334-cf73-458f-9e4b-83acb37fb6f5" providerId="ADAL" clId="{1F312830-EA43-4E7A-A6B4-A1DFAABB28A2}" dt="2022-10-29T02:55:38.523" v="806"/>
          <ac:spMkLst>
            <pc:docMk/>
            <pc:sldMk cId="0" sldId="511"/>
            <ac:spMk id="5" creationId="{00000000-0000-0000-0000-000000000000}"/>
          </ac:spMkLst>
        </pc:spChg>
        <pc:spChg chg="mod">
          <ac:chgData name="Keng" userId="539ea334-cf73-458f-9e4b-83acb37fb6f5" providerId="ADAL" clId="{1F312830-EA43-4E7A-A6B4-A1DFAABB28A2}" dt="2022-10-29T02:55:38.523" v="806"/>
          <ac:spMkLst>
            <pc:docMk/>
            <pc:sldMk cId="0" sldId="511"/>
            <ac:spMk id="6" creationId="{00000000-0000-0000-0000-000000000000}"/>
          </ac:spMkLst>
        </pc:spChg>
        <pc:spChg chg="mod">
          <ac:chgData name="Keng" userId="539ea334-cf73-458f-9e4b-83acb37fb6f5" providerId="ADAL" clId="{1F312830-EA43-4E7A-A6B4-A1DFAABB28A2}" dt="2022-10-29T02:55:38.523" v="806"/>
          <ac:spMkLst>
            <pc:docMk/>
            <pc:sldMk cId="0" sldId="511"/>
            <ac:spMk id="7" creationId="{00000000-0000-0000-0000-000000000000}"/>
          </ac:spMkLst>
        </pc:spChg>
      </pc:sldChg>
      <pc:sldChg chg="delSp modSp mod">
        <pc:chgData name="Keng" userId="539ea334-cf73-458f-9e4b-83acb37fb6f5" providerId="ADAL" clId="{1F312830-EA43-4E7A-A6B4-A1DFAABB28A2}" dt="2022-10-29T06:27:04.829" v="1609" actId="2711"/>
        <pc:sldMkLst>
          <pc:docMk/>
          <pc:sldMk cId="0" sldId="512"/>
        </pc:sldMkLst>
        <pc:spChg chg="mod">
          <ac:chgData name="Keng" userId="539ea334-cf73-458f-9e4b-83acb37fb6f5" providerId="ADAL" clId="{1F312830-EA43-4E7A-A6B4-A1DFAABB28A2}" dt="2022-10-29T06:27:04.829" v="1609" actId="2711"/>
          <ac:spMkLst>
            <pc:docMk/>
            <pc:sldMk cId="0" sldId="512"/>
            <ac:spMk id="2" creationId="{00000000-0000-0000-0000-000000000000}"/>
          </ac:spMkLst>
        </pc:spChg>
        <pc:spChg chg="mod">
          <ac:chgData name="Keng" userId="539ea334-cf73-458f-9e4b-83acb37fb6f5" providerId="ADAL" clId="{1F312830-EA43-4E7A-A6B4-A1DFAABB28A2}" dt="2022-10-29T06:25:14.565" v="1605" actId="14100"/>
          <ac:spMkLst>
            <pc:docMk/>
            <pc:sldMk cId="0" sldId="512"/>
            <ac:spMk id="3" creationId="{00000000-0000-0000-0000-000000000000}"/>
          </ac:spMkLst>
        </pc:spChg>
        <pc:spChg chg="del mod">
          <ac:chgData name="Keng" userId="539ea334-cf73-458f-9e4b-83acb37fb6f5" providerId="ADAL" clId="{1F312830-EA43-4E7A-A6B4-A1DFAABB28A2}" dt="2022-10-29T06:25:19.399" v="1606" actId="478"/>
          <ac:spMkLst>
            <pc:docMk/>
            <pc:sldMk cId="0" sldId="512"/>
            <ac:spMk id="4" creationId="{00000000-0000-0000-0000-000000000000}"/>
          </ac:spMkLst>
        </pc:spChg>
        <pc:spChg chg="mod">
          <ac:chgData name="Keng" userId="539ea334-cf73-458f-9e4b-83acb37fb6f5" providerId="ADAL" clId="{1F312830-EA43-4E7A-A6B4-A1DFAABB28A2}" dt="2022-10-29T02:55:38.523" v="806"/>
          <ac:spMkLst>
            <pc:docMk/>
            <pc:sldMk cId="0" sldId="512"/>
            <ac:spMk id="5" creationId="{00000000-0000-0000-0000-000000000000}"/>
          </ac:spMkLst>
        </pc:spChg>
        <pc:spChg chg="mod">
          <ac:chgData name="Keng" userId="539ea334-cf73-458f-9e4b-83acb37fb6f5" providerId="ADAL" clId="{1F312830-EA43-4E7A-A6B4-A1DFAABB28A2}" dt="2022-10-29T02:55:38.523" v="806"/>
          <ac:spMkLst>
            <pc:docMk/>
            <pc:sldMk cId="0" sldId="512"/>
            <ac:spMk id="6" creationId="{00000000-0000-0000-0000-000000000000}"/>
          </ac:spMkLst>
        </pc:spChg>
        <pc:spChg chg="mod">
          <ac:chgData name="Keng" userId="539ea334-cf73-458f-9e4b-83acb37fb6f5" providerId="ADAL" clId="{1F312830-EA43-4E7A-A6B4-A1DFAABB28A2}" dt="2022-10-29T02:55:38.523" v="806"/>
          <ac:spMkLst>
            <pc:docMk/>
            <pc:sldMk cId="0" sldId="512"/>
            <ac:spMk id="7" creationId="{00000000-0000-0000-0000-000000000000}"/>
          </ac:spMkLst>
        </pc:spChg>
      </pc:sldChg>
      <pc:sldChg chg="modSp mod">
        <pc:chgData name="Keng" userId="539ea334-cf73-458f-9e4b-83acb37fb6f5" providerId="ADAL" clId="{1F312830-EA43-4E7A-A6B4-A1DFAABB28A2}" dt="2022-10-29T06:25:02.140" v="1603" actId="1076"/>
        <pc:sldMkLst>
          <pc:docMk/>
          <pc:sldMk cId="0" sldId="513"/>
        </pc:sldMkLst>
        <pc:spChg chg="mod">
          <ac:chgData name="Keng" userId="539ea334-cf73-458f-9e4b-83acb37fb6f5" providerId="ADAL" clId="{1F312830-EA43-4E7A-A6B4-A1DFAABB28A2}" dt="2022-10-29T06:25:02.140" v="1603" actId="1076"/>
          <ac:spMkLst>
            <pc:docMk/>
            <pc:sldMk cId="0" sldId="513"/>
            <ac:spMk id="2" creationId="{00000000-0000-0000-0000-000000000000}"/>
          </ac:spMkLst>
        </pc:spChg>
        <pc:spChg chg="mod">
          <ac:chgData name="Keng" userId="539ea334-cf73-458f-9e4b-83acb37fb6f5" providerId="ADAL" clId="{1F312830-EA43-4E7A-A6B4-A1DFAABB28A2}" dt="2022-10-29T02:55:38.523" v="806"/>
          <ac:spMkLst>
            <pc:docMk/>
            <pc:sldMk cId="0" sldId="513"/>
            <ac:spMk id="3" creationId="{00000000-0000-0000-0000-000000000000}"/>
          </ac:spMkLst>
        </pc:spChg>
        <pc:spChg chg="mod">
          <ac:chgData name="Keng" userId="539ea334-cf73-458f-9e4b-83acb37fb6f5" providerId="ADAL" clId="{1F312830-EA43-4E7A-A6B4-A1DFAABB28A2}" dt="2022-10-29T02:55:38.523" v="806"/>
          <ac:spMkLst>
            <pc:docMk/>
            <pc:sldMk cId="0" sldId="513"/>
            <ac:spMk id="4" creationId="{00000000-0000-0000-0000-000000000000}"/>
          </ac:spMkLst>
        </pc:spChg>
        <pc:spChg chg="mod">
          <ac:chgData name="Keng" userId="539ea334-cf73-458f-9e4b-83acb37fb6f5" providerId="ADAL" clId="{1F312830-EA43-4E7A-A6B4-A1DFAABB28A2}" dt="2022-10-29T02:55:38.523" v="806"/>
          <ac:spMkLst>
            <pc:docMk/>
            <pc:sldMk cId="0" sldId="513"/>
            <ac:spMk id="5" creationId="{00000000-0000-0000-0000-000000000000}"/>
          </ac:spMkLst>
        </pc:spChg>
        <pc:spChg chg="mod">
          <ac:chgData name="Keng" userId="539ea334-cf73-458f-9e4b-83acb37fb6f5" providerId="ADAL" clId="{1F312830-EA43-4E7A-A6B4-A1DFAABB28A2}" dt="2022-10-29T02:55:38.523" v="806"/>
          <ac:spMkLst>
            <pc:docMk/>
            <pc:sldMk cId="0" sldId="513"/>
            <ac:spMk id="6" creationId="{00000000-0000-0000-0000-000000000000}"/>
          </ac:spMkLst>
        </pc:spChg>
        <pc:spChg chg="mod">
          <ac:chgData name="Keng" userId="539ea334-cf73-458f-9e4b-83acb37fb6f5" providerId="ADAL" clId="{1F312830-EA43-4E7A-A6B4-A1DFAABB28A2}" dt="2022-10-29T02:55:38.523" v="806"/>
          <ac:spMkLst>
            <pc:docMk/>
            <pc:sldMk cId="0" sldId="513"/>
            <ac:spMk id="7" creationId="{00000000-0000-0000-0000-000000000000}"/>
          </ac:spMkLst>
        </pc:spChg>
        <pc:spChg chg="mod">
          <ac:chgData name="Keng" userId="539ea334-cf73-458f-9e4b-83acb37fb6f5" providerId="ADAL" clId="{1F312830-EA43-4E7A-A6B4-A1DFAABB28A2}" dt="2022-10-29T02:55:38.523" v="806"/>
          <ac:spMkLst>
            <pc:docMk/>
            <pc:sldMk cId="0" sldId="513"/>
            <ac:spMk id="8" creationId="{00000000-0000-0000-0000-000000000000}"/>
          </ac:spMkLst>
        </pc:spChg>
        <pc:spChg chg="mod">
          <ac:chgData name="Keng" userId="539ea334-cf73-458f-9e4b-83acb37fb6f5" providerId="ADAL" clId="{1F312830-EA43-4E7A-A6B4-A1DFAABB28A2}" dt="2022-10-29T02:55:38.523" v="806"/>
          <ac:spMkLst>
            <pc:docMk/>
            <pc:sldMk cId="0" sldId="513"/>
            <ac:spMk id="9" creationId="{00000000-0000-0000-0000-000000000000}"/>
          </ac:spMkLst>
        </pc:spChg>
        <pc:spChg chg="mod">
          <ac:chgData name="Keng" userId="539ea334-cf73-458f-9e4b-83acb37fb6f5" providerId="ADAL" clId="{1F312830-EA43-4E7A-A6B4-A1DFAABB28A2}" dt="2022-10-29T02:55:38.523" v="806"/>
          <ac:spMkLst>
            <pc:docMk/>
            <pc:sldMk cId="0" sldId="513"/>
            <ac:spMk id="10" creationId="{00000000-0000-0000-0000-000000000000}"/>
          </ac:spMkLst>
        </pc:spChg>
        <pc:spChg chg="mod">
          <ac:chgData name="Keng" userId="539ea334-cf73-458f-9e4b-83acb37fb6f5" providerId="ADAL" clId="{1F312830-EA43-4E7A-A6B4-A1DFAABB28A2}" dt="2022-10-29T02:55:38.523" v="806"/>
          <ac:spMkLst>
            <pc:docMk/>
            <pc:sldMk cId="0" sldId="513"/>
            <ac:spMk id="11" creationId="{00000000-0000-0000-0000-000000000000}"/>
          </ac:spMkLst>
        </pc:spChg>
        <pc:spChg chg="mod">
          <ac:chgData name="Keng" userId="539ea334-cf73-458f-9e4b-83acb37fb6f5" providerId="ADAL" clId="{1F312830-EA43-4E7A-A6B4-A1DFAABB28A2}" dt="2022-10-29T02:55:38.523" v="806"/>
          <ac:spMkLst>
            <pc:docMk/>
            <pc:sldMk cId="0" sldId="513"/>
            <ac:spMk id="12" creationId="{00000000-0000-0000-0000-000000000000}"/>
          </ac:spMkLst>
        </pc:spChg>
        <pc:spChg chg="mod">
          <ac:chgData name="Keng" userId="539ea334-cf73-458f-9e4b-83acb37fb6f5" providerId="ADAL" clId="{1F312830-EA43-4E7A-A6B4-A1DFAABB28A2}" dt="2022-10-29T02:55:38.523" v="806"/>
          <ac:spMkLst>
            <pc:docMk/>
            <pc:sldMk cId="0" sldId="513"/>
            <ac:spMk id="13" creationId="{00000000-0000-0000-0000-000000000000}"/>
          </ac:spMkLst>
        </pc:spChg>
        <pc:spChg chg="mod">
          <ac:chgData name="Keng" userId="539ea334-cf73-458f-9e4b-83acb37fb6f5" providerId="ADAL" clId="{1F312830-EA43-4E7A-A6B4-A1DFAABB28A2}" dt="2022-10-29T02:55:38.523" v="806"/>
          <ac:spMkLst>
            <pc:docMk/>
            <pc:sldMk cId="0" sldId="513"/>
            <ac:spMk id="14" creationId="{00000000-0000-0000-0000-000000000000}"/>
          </ac:spMkLst>
        </pc:spChg>
        <pc:spChg chg="mod">
          <ac:chgData name="Keng" userId="539ea334-cf73-458f-9e4b-83acb37fb6f5" providerId="ADAL" clId="{1F312830-EA43-4E7A-A6B4-A1DFAABB28A2}" dt="2022-10-29T02:55:38.523" v="806"/>
          <ac:spMkLst>
            <pc:docMk/>
            <pc:sldMk cId="0" sldId="513"/>
            <ac:spMk id="15" creationId="{00000000-0000-0000-0000-000000000000}"/>
          </ac:spMkLst>
        </pc:spChg>
        <pc:spChg chg="mod">
          <ac:chgData name="Keng" userId="539ea334-cf73-458f-9e4b-83acb37fb6f5" providerId="ADAL" clId="{1F312830-EA43-4E7A-A6B4-A1DFAABB28A2}" dt="2022-10-29T02:55:38.523" v="806"/>
          <ac:spMkLst>
            <pc:docMk/>
            <pc:sldMk cId="0" sldId="513"/>
            <ac:spMk id="16" creationId="{00000000-0000-0000-0000-000000000000}"/>
          </ac:spMkLst>
        </pc:spChg>
        <pc:spChg chg="mod">
          <ac:chgData name="Keng" userId="539ea334-cf73-458f-9e4b-83acb37fb6f5" providerId="ADAL" clId="{1F312830-EA43-4E7A-A6B4-A1DFAABB28A2}" dt="2022-10-29T02:55:38.523" v="806"/>
          <ac:spMkLst>
            <pc:docMk/>
            <pc:sldMk cId="0" sldId="513"/>
            <ac:spMk id="17" creationId="{00000000-0000-0000-0000-000000000000}"/>
          </ac:spMkLst>
        </pc:spChg>
        <pc:spChg chg="mod">
          <ac:chgData name="Keng" userId="539ea334-cf73-458f-9e4b-83acb37fb6f5" providerId="ADAL" clId="{1F312830-EA43-4E7A-A6B4-A1DFAABB28A2}" dt="2022-10-29T02:55:38.523" v="806"/>
          <ac:spMkLst>
            <pc:docMk/>
            <pc:sldMk cId="0" sldId="513"/>
            <ac:spMk id="18" creationId="{00000000-0000-0000-0000-000000000000}"/>
          </ac:spMkLst>
        </pc:spChg>
        <pc:spChg chg="mod">
          <ac:chgData name="Keng" userId="539ea334-cf73-458f-9e4b-83acb37fb6f5" providerId="ADAL" clId="{1F312830-EA43-4E7A-A6B4-A1DFAABB28A2}" dt="2022-10-29T02:55:38.523" v="806"/>
          <ac:spMkLst>
            <pc:docMk/>
            <pc:sldMk cId="0" sldId="513"/>
            <ac:spMk id="19" creationId="{00000000-0000-0000-0000-000000000000}"/>
          </ac:spMkLst>
        </pc:spChg>
        <pc:spChg chg="mod">
          <ac:chgData name="Keng" userId="539ea334-cf73-458f-9e4b-83acb37fb6f5" providerId="ADAL" clId="{1F312830-EA43-4E7A-A6B4-A1DFAABB28A2}" dt="2022-10-29T02:55:38.523" v="806"/>
          <ac:spMkLst>
            <pc:docMk/>
            <pc:sldMk cId="0" sldId="513"/>
            <ac:spMk id="20" creationId="{00000000-0000-0000-0000-000000000000}"/>
          </ac:spMkLst>
        </pc:spChg>
        <pc:spChg chg="mod">
          <ac:chgData name="Keng" userId="539ea334-cf73-458f-9e4b-83acb37fb6f5" providerId="ADAL" clId="{1F312830-EA43-4E7A-A6B4-A1DFAABB28A2}" dt="2022-10-29T02:55:38.523" v="806"/>
          <ac:spMkLst>
            <pc:docMk/>
            <pc:sldMk cId="0" sldId="513"/>
            <ac:spMk id="21" creationId="{00000000-0000-0000-0000-000000000000}"/>
          </ac:spMkLst>
        </pc:spChg>
        <pc:spChg chg="mod">
          <ac:chgData name="Keng" userId="539ea334-cf73-458f-9e4b-83acb37fb6f5" providerId="ADAL" clId="{1F312830-EA43-4E7A-A6B4-A1DFAABB28A2}" dt="2022-10-29T02:55:38.523" v="806"/>
          <ac:spMkLst>
            <pc:docMk/>
            <pc:sldMk cId="0" sldId="513"/>
            <ac:spMk id="22" creationId="{00000000-0000-0000-0000-000000000000}"/>
          </ac:spMkLst>
        </pc:spChg>
        <pc:spChg chg="mod">
          <ac:chgData name="Keng" userId="539ea334-cf73-458f-9e4b-83acb37fb6f5" providerId="ADAL" clId="{1F312830-EA43-4E7A-A6B4-A1DFAABB28A2}" dt="2022-10-29T02:55:38.523" v="806"/>
          <ac:spMkLst>
            <pc:docMk/>
            <pc:sldMk cId="0" sldId="513"/>
            <ac:spMk id="23" creationId="{00000000-0000-0000-0000-000000000000}"/>
          </ac:spMkLst>
        </pc:spChg>
        <pc:spChg chg="mod">
          <ac:chgData name="Keng" userId="539ea334-cf73-458f-9e4b-83acb37fb6f5" providerId="ADAL" clId="{1F312830-EA43-4E7A-A6B4-A1DFAABB28A2}" dt="2022-10-29T02:55:38.523" v="806"/>
          <ac:spMkLst>
            <pc:docMk/>
            <pc:sldMk cId="0" sldId="513"/>
            <ac:spMk id="24" creationId="{00000000-0000-0000-0000-000000000000}"/>
          </ac:spMkLst>
        </pc:spChg>
        <pc:spChg chg="mod">
          <ac:chgData name="Keng" userId="539ea334-cf73-458f-9e4b-83acb37fb6f5" providerId="ADAL" clId="{1F312830-EA43-4E7A-A6B4-A1DFAABB28A2}" dt="2022-10-29T02:55:38.523" v="806"/>
          <ac:spMkLst>
            <pc:docMk/>
            <pc:sldMk cId="0" sldId="513"/>
            <ac:spMk id="25" creationId="{00000000-0000-0000-0000-000000000000}"/>
          </ac:spMkLst>
        </pc:spChg>
        <pc:spChg chg="mod">
          <ac:chgData name="Keng" userId="539ea334-cf73-458f-9e4b-83acb37fb6f5" providerId="ADAL" clId="{1F312830-EA43-4E7A-A6B4-A1DFAABB28A2}" dt="2022-10-29T02:55:38.523" v="806"/>
          <ac:spMkLst>
            <pc:docMk/>
            <pc:sldMk cId="0" sldId="513"/>
            <ac:spMk id="26" creationId="{00000000-0000-0000-0000-000000000000}"/>
          </ac:spMkLst>
        </pc:spChg>
        <pc:spChg chg="mod">
          <ac:chgData name="Keng" userId="539ea334-cf73-458f-9e4b-83acb37fb6f5" providerId="ADAL" clId="{1F312830-EA43-4E7A-A6B4-A1DFAABB28A2}" dt="2022-10-29T02:55:38.523" v="806"/>
          <ac:spMkLst>
            <pc:docMk/>
            <pc:sldMk cId="0" sldId="513"/>
            <ac:spMk id="27" creationId="{00000000-0000-0000-0000-000000000000}"/>
          </ac:spMkLst>
        </pc:spChg>
        <pc:spChg chg="mod">
          <ac:chgData name="Keng" userId="539ea334-cf73-458f-9e4b-83acb37fb6f5" providerId="ADAL" clId="{1F312830-EA43-4E7A-A6B4-A1DFAABB28A2}" dt="2022-10-29T02:55:38.523" v="806"/>
          <ac:spMkLst>
            <pc:docMk/>
            <pc:sldMk cId="0" sldId="513"/>
            <ac:spMk id="28" creationId="{00000000-0000-0000-0000-000000000000}"/>
          </ac:spMkLst>
        </pc:spChg>
        <pc:spChg chg="mod">
          <ac:chgData name="Keng" userId="539ea334-cf73-458f-9e4b-83acb37fb6f5" providerId="ADAL" clId="{1F312830-EA43-4E7A-A6B4-A1DFAABB28A2}" dt="2022-10-29T02:55:38.523" v="806"/>
          <ac:spMkLst>
            <pc:docMk/>
            <pc:sldMk cId="0" sldId="513"/>
            <ac:spMk id="29" creationId="{00000000-0000-0000-0000-000000000000}"/>
          </ac:spMkLst>
        </pc:spChg>
        <pc:spChg chg="mod">
          <ac:chgData name="Keng" userId="539ea334-cf73-458f-9e4b-83acb37fb6f5" providerId="ADAL" clId="{1F312830-EA43-4E7A-A6B4-A1DFAABB28A2}" dt="2022-10-29T02:55:38.523" v="806"/>
          <ac:spMkLst>
            <pc:docMk/>
            <pc:sldMk cId="0" sldId="513"/>
            <ac:spMk id="30" creationId="{00000000-0000-0000-0000-000000000000}"/>
          </ac:spMkLst>
        </pc:spChg>
        <pc:spChg chg="mod">
          <ac:chgData name="Keng" userId="539ea334-cf73-458f-9e4b-83acb37fb6f5" providerId="ADAL" clId="{1F312830-EA43-4E7A-A6B4-A1DFAABB28A2}" dt="2022-10-29T02:55:38.523" v="806"/>
          <ac:spMkLst>
            <pc:docMk/>
            <pc:sldMk cId="0" sldId="513"/>
            <ac:spMk id="31" creationId="{00000000-0000-0000-0000-000000000000}"/>
          </ac:spMkLst>
        </pc:spChg>
        <pc:spChg chg="mod">
          <ac:chgData name="Keng" userId="539ea334-cf73-458f-9e4b-83acb37fb6f5" providerId="ADAL" clId="{1F312830-EA43-4E7A-A6B4-A1DFAABB28A2}" dt="2022-10-29T02:55:38.523" v="806"/>
          <ac:spMkLst>
            <pc:docMk/>
            <pc:sldMk cId="0" sldId="513"/>
            <ac:spMk id="32" creationId="{00000000-0000-0000-0000-000000000000}"/>
          </ac:spMkLst>
        </pc:spChg>
        <pc:spChg chg="mod">
          <ac:chgData name="Keng" userId="539ea334-cf73-458f-9e4b-83acb37fb6f5" providerId="ADAL" clId="{1F312830-EA43-4E7A-A6B4-A1DFAABB28A2}" dt="2022-10-29T02:55:38.523" v="806"/>
          <ac:spMkLst>
            <pc:docMk/>
            <pc:sldMk cId="0" sldId="513"/>
            <ac:spMk id="33" creationId="{00000000-0000-0000-0000-000000000000}"/>
          </ac:spMkLst>
        </pc:spChg>
        <pc:spChg chg="mod">
          <ac:chgData name="Keng" userId="539ea334-cf73-458f-9e4b-83acb37fb6f5" providerId="ADAL" clId="{1F312830-EA43-4E7A-A6B4-A1DFAABB28A2}" dt="2022-10-29T02:55:38.523" v="806"/>
          <ac:spMkLst>
            <pc:docMk/>
            <pc:sldMk cId="0" sldId="513"/>
            <ac:spMk id="34" creationId="{00000000-0000-0000-0000-000000000000}"/>
          </ac:spMkLst>
        </pc:spChg>
        <pc:spChg chg="mod">
          <ac:chgData name="Keng" userId="539ea334-cf73-458f-9e4b-83acb37fb6f5" providerId="ADAL" clId="{1F312830-EA43-4E7A-A6B4-A1DFAABB28A2}" dt="2022-10-29T02:55:38.523" v="806"/>
          <ac:spMkLst>
            <pc:docMk/>
            <pc:sldMk cId="0" sldId="513"/>
            <ac:spMk id="35" creationId="{00000000-0000-0000-0000-000000000000}"/>
          </ac:spMkLst>
        </pc:spChg>
        <pc:spChg chg="mod">
          <ac:chgData name="Keng" userId="539ea334-cf73-458f-9e4b-83acb37fb6f5" providerId="ADAL" clId="{1F312830-EA43-4E7A-A6B4-A1DFAABB28A2}" dt="2022-10-29T02:55:38.523" v="806"/>
          <ac:spMkLst>
            <pc:docMk/>
            <pc:sldMk cId="0" sldId="513"/>
            <ac:spMk id="36" creationId="{00000000-0000-0000-0000-000000000000}"/>
          </ac:spMkLst>
        </pc:spChg>
        <pc:spChg chg="mod">
          <ac:chgData name="Keng" userId="539ea334-cf73-458f-9e4b-83acb37fb6f5" providerId="ADAL" clId="{1F312830-EA43-4E7A-A6B4-A1DFAABB28A2}" dt="2022-10-29T06:24:54.692" v="1602" actId="14100"/>
          <ac:spMkLst>
            <pc:docMk/>
            <pc:sldMk cId="0" sldId="513"/>
            <ac:spMk id="37" creationId="{00000000-0000-0000-0000-000000000000}"/>
          </ac:spMkLst>
        </pc:spChg>
      </pc:sldChg>
      <pc:sldChg chg="modSp mod">
        <pc:chgData name="Keng" userId="539ea334-cf73-458f-9e4b-83acb37fb6f5" providerId="ADAL" clId="{1F312830-EA43-4E7A-A6B4-A1DFAABB28A2}" dt="2022-10-29T06:24:35.764" v="1599" actId="1076"/>
        <pc:sldMkLst>
          <pc:docMk/>
          <pc:sldMk cId="0" sldId="514"/>
        </pc:sldMkLst>
        <pc:spChg chg="mod">
          <ac:chgData name="Keng" userId="539ea334-cf73-458f-9e4b-83acb37fb6f5" providerId="ADAL" clId="{1F312830-EA43-4E7A-A6B4-A1DFAABB28A2}" dt="2022-10-29T06:24:25.988" v="1598" actId="1076"/>
          <ac:spMkLst>
            <pc:docMk/>
            <pc:sldMk cId="0" sldId="514"/>
            <ac:spMk id="2" creationId="{00000000-0000-0000-0000-000000000000}"/>
          </ac:spMkLst>
        </pc:spChg>
        <pc:spChg chg="mod">
          <ac:chgData name="Keng" userId="539ea334-cf73-458f-9e4b-83acb37fb6f5" providerId="ADAL" clId="{1F312830-EA43-4E7A-A6B4-A1DFAABB28A2}" dt="2022-10-29T06:24:35.764" v="1599" actId="1076"/>
          <ac:spMkLst>
            <pc:docMk/>
            <pc:sldMk cId="0" sldId="514"/>
            <ac:spMk id="3" creationId="{00000000-0000-0000-0000-000000000000}"/>
          </ac:spMkLst>
        </pc:spChg>
      </pc:sldChg>
      <pc:sldChg chg="delSp modSp mod">
        <pc:chgData name="Keng" userId="539ea334-cf73-458f-9e4b-83acb37fb6f5" providerId="ADAL" clId="{1F312830-EA43-4E7A-A6B4-A1DFAABB28A2}" dt="2022-10-29T06:23:53.598" v="1592" actId="478"/>
        <pc:sldMkLst>
          <pc:docMk/>
          <pc:sldMk cId="0" sldId="515"/>
        </pc:sldMkLst>
        <pc:spChg chg="mod">
          <ac:chgData name="Keng" userId="539ea334-cf73-458f-9e4b-83acb37fb6f5" providerId="ADAL" clId="{1F312830-EA43-4E7A-A6B4-A1DFAABB28A2}" dt="2022-10-29T02:55:38.523" v="806"/>
          <ac:spMkLst>
            <pc:docMk/>
            <pc:sldMk cId="0" sldId="515"/>
            <ac:spMk id="2" creationId="{00000000-0000-0000-0000-000000000000}"/>
          </ac:spMkLst>
        </pc:spChg>
        <pc:spChg chg="del mod">
          <ac:chgData name="Keng" userId="539ea334-cf73-458f-9e4b-83acb37fb6f5" providerId="ADAL" clId="{1F312830-EA43-4E7A-A6B4-A1DFAABB28A2}" dt="2022-10-29T06:23:53.598" v="1592" actId="478"/>
          <ac:spMkLst>
            <pc:docMk/>
            <pc:sldMk cId="0" sldId="515"/>
            <ac:spMk id="3" creationId="{00000000-0000-0000-0000-000000000000}"/>
          </ac:spMkLst>
        </pc:spChg>
        <pc:spChg chg="mod">
          <ac:chgData name="Keng" userId="539ea334-cf73-458f-9e4b-83acb37fb6f5" providerId="ADAL" clId="{1F312830-EA43-4E7A-A6B4-A1DFAABB28A2}" dt="2022-10-29T02:55:38.523" v="806"/>
          <ac:spMkLst>
            <pc:docMk/>
            <pc:sldMk cId="0" sldId="515"/>
            <ac:spMk id="4" creationId="{00000000-0000-0000-0000-000000000000}"/>
          </ac:spMkLst>
        </pc:spChg>
        <pc:spChg chg="mod">
          <ac:chgData name="Keng" userId="539ea334-cf73-458f-9e4b-83acb37fb6f5" providerId="ADAL" clId="{1F312830-EA43-4E7A-A6B4-A1DFAABB28A2}" dt="2022-10-29T02:55:38.523" v="806"/>
          <ac:spMkLst>
            <pc:docMk/>
            <pc:sldMk cId="0" sldId="515"/>
            <ac:spMk id="5" creationId="{00000000-0000-0000-0000-000000000000}"/>
          </ac:spMkLst>
        </pc:spChg>
        <pc:spChg chg="mod">
          <ac:chgData name="Keng" userId="539ea334-cf73-458f-9e4b-83acb37fb6f5" providerId="ADAL" clId="{1F312830-EA43-4E7A-A6B4-A1DFAABB28A2}" dt="2022-10-29T02:55:38.523" v="806"/>
          <ac:spMkLst>
            <pc:docMk/>
            <pc:sldMk cId="0" sldId="515"/>
            <ac:spMk id="6" creationId="{00000000-0000-0000-0000-000000000000}"/>
          </ac:spMkLst>
        </pc:spChg>
        <pc:spChg chg="mod">
          <ac:chgData name="Keng" userId="539ea334-cf73-458f-9e4b-83acb37fb6f5" providerId="ADAL" clId="{1F312830-EA43-4E7A-A6B4-A1DFAABB28A2}" dt="2022-10-29T02:55:38.523" v="806"/>
          <ac:spMkLst>
            <pc:docMk/>
            <pc:sldMk cId="0" sldId="515"/>
            <ac:spMk id="7" creationId="{00000000-0000-0000-0000-000000000000}"/>
          </ac:spMkLst>
        </pc:spChg>
        <pc:spChg chg="mod">
          <ac:chgData name="Keng" userId="539ea334-cf73-458f-9e4b-83acb37fb6f5" providerId="ADAL" clId="{1F312830-EA43-4E7A-A6B4-A1DFAABB28A2}" dt="2022-10-29T02:55:38.523" v="806"/>
          <ac:spMkLst>
            <pc:docMk/>
            <pc:sldMk cId="0" sldId="515"/>
            <ac:spMk id="8" creationId="{00000000-0000-0000-0000-000000000000}"/>
          </ac:spMkLst>
        </pc:spChg>
        <pc:spChg chg="mod">
          <ac:chgData name="Keng" userId="539ea334-cf73-458f-9e4b-83acb37fb6f5" providerId="ADAL" clId="{1F312830-EA43-4E7A-A6B4-A1DFAABB28A2}" dt="2022-10-29T06:23:47.208" v="1591" actId="14100"/>
          <ac:spMkLst>
            <pc:docMk/>
            <pc:sldMk cId="0" sldId="515"/>
            <ac:spMk id="9" creationId="{00000000-0000-0000-0000-000000000000}"/>
          </ac:spMkLst>
        </pc:spChg>
        <pc:spChg chg="mod">
          <ac:chgData name="Keng" userId="539ea334-cf73-458f-9e4b-83acb37fb6f5" providerId="ADAL" clId="{1F312830-EA43-4E7A-A6B4-A1DFAABB28A2}" dt="2022-10-29T02:55:38.523" v="806"/>
          <ac:spMkLst>
            <pc:docMk/>
            <pc:sldMk cId="0" sldId="515"/>
            <ac:spMk id="10" creationId="{00000000-0000-0000-0000-000000000000}"/>
          </ac:spMkLst>
        </pc:spChg>
      </pc:sldChg>
      <pc:sldChg chg="modSp">
        <pc:chgData name="Keng" userId="539ea334-cf73-458f-9e4b-83acb37fb6f5" providerId="ADAL" clId="{1F312830-EA43-4E7A-A6B4-A1DFAABB28A2}" dt="2022-10-29T02:55:38.523" v="806"/>
        <pc:sldMkLst>
          <pc:docMk/>
          <pc:sldMk cId="0" sldId="516"/>
        </pc:sldMkLst>
        <pc:spChg chg="mod">
          <ac:chgData name="Keng" userId="539ea334-cf73-458f-9e4b-83acb37fb6f5" providerId="ADAL" clId="{1F312830-EA43-4E7A-A6B4-A1DFAABB28A2}" dt="2022-10-29T02:55:38.523" v="806"/>
          <ac:spMkLst>
            <pc:docMk/>
            <pc:sldMk cId="0" sldId="516"/>
            <ac:spMk id="2" creationId="{00000000-0000-0000-0000-000000000000}"/>
          </ac:spMkLst>
        </pc:spChg>
        <pc:spChg chg="mod">
          <ac:chgData name="Keng" userId="539ea334-cf73-458f-9e4b-83acb37fb6f5" providerId="ADAL" clId="{1F312830-EA43-4E7A-A6B4-A1DFAABB28A2}" dt="2022-10-29T02:55:38.523" v="806"/>
          <ac:spMkLst>
            <pc:docMk/>
            <pc:sldMk cId="0" sldId="516"/>
            <ac:spMk id="3" creationId="{00000000-0000-0000-0000-000000000000}"/>
          </ac:spMkLst>
        </pc:spChg>
        <pc:spChg chg="mod">
          <ac:chgData name="Keng" userId="539ea334-cf73-458f-9e4b-83acb37fb6f5" providerId="ADAL" clId="{1F312830-EA43-4E7A-A6B4-A1DFAABB28A2}" dt="2022-10-29T02:55:38.523" v="806"/>
          <ac:spMkLst>
            <pc:docMk/>
            <pc:sldMk cId="0" sldId="516"/>
            <ac:spMk id="4" creationId="{00000000-0000-0000-0000-000000000000}"/>
          </ac:spMkLst>
        </pc:spChg>
      </pc:sldChg>
      <pc:sldChg chg="addSp delSp modSp mod">
        <pc:chgData name="Keng" userId="539ea334-cf73-458f-9e4b-83acb37fb6f5" providerId="ADAL" clId="{1F312830-EA43-4E7A-A6B4-A1DFAABB28A2}" dt="2022-10-29T06:23:16.935" v="1590" actId="478"/>
        <pc:sldMkLst>
          <pc:docMk/>
          <pc:sldMk cId="0" sldId="517"/>
        </pc:sldMkLst>
        <pc:spChg chg="mod">
          <ac:chgData name="Keng" userId="539ea334-cf73-458f-9e4b-83acb37fb6f5" providerId="ADAL" clId="{1F312830-EA43-4E7A-A6B4-A1DFAABB28A2}" dt="2022-10-29T02:55:38.523" v="806"/>
          <ac:spMkLst>
            <pc:docMk/>
            <pc:sldMk cId="0" sldId="517"/>
            <ac:spMk id="2" creationId="{00000000-0000-0000-0000-000000000000}"/>
          </ac:spMkLst>
        </pc:spChg>
        <pc:spChg chg="add del mod">
          <ac:chgData name="Keng" userId="539ea334-cf73-458f-9e4b-83acb37fb6f5" providerId="ADAL" clId="{1F312830-EA43-4E7A-A6B4-A1DFAABB28A2}" dt="2022-10-29T06:23:16.935" v="1590" actId="478"/>
          <ac:spMkLst>
            <pc:docMk/>
            <pc:sldMk cId="0" sldId="517"/>
            <ac:spMk id="3" creationId="{00000000-0000-0000-0000-000000000000}"/>
          </ac:spMkLst>
        </pc:spChg>
      </pc:sldChg>
      <pc:sldChg chg="modSp mod">
        <pc:chgData name="Keng" userId="539ea334-cf73-458f-9e4b-83acb37fb6f5" providerId="ADAL" clId="{1F312830-EA43-4E7A-A6B4-A1DFAABB28A2}" dt="2022-10-29T06:21:41.242" v="1584" actId="14100"/>
        <pc:sldMkLst>
          <pc:docMk/>
          <pc:sldMk cId="0" sldId="518"/>
        </pc:sldMkLst>
        <pc:spChg chg="mod">
          <ac:chgData name="Keng" userId="539ea334-cf73-458f-9e4b-83acb37fb6f5" providerId="ADAL" clId="{1F312830-EA43-4E7A-A6B4-A1DFAABB28A2}" dt="2022-10-29T06:21:41.242" v="1584" actId="14100"/>
          <ac:spMkLst>
            <pc:docMk/>
            <pc:sldMk cId="0" sldId="518"/>
            <ac:spMk id="2" creationId="{00000000-0000-0000-0000-000000000000}"/>
          </ac:spMkLst>
        </pc:spChg>
        <pc:spChg chg="mod">
          <ac:chgData name="Keng" userId="539ea334-cf73-458f-9e4b-83acb37fb6f5" providerId="ADAL" clId="{1F312830-EA43-4E7A-A6B4-A1DFAABB28A2}" dt="2022-10-29T02:55:38.523" v="806"/>
          <ac:spMkLst>
            <pc:docMk/>
            <pc:sldMk cId="0" sldId="518"/>
            <ac:spMk id="3" creationId="{00000000-0000-0000-0000-000000000000}"/>
          </ac:spMkLst>
        </pc:spChg>
        <pc:spChg chg="mod">
          <ac:chgData name="Keng" userId="539ea334-cf73-458f-9e4b-83acb37fb6f5" providerId="ADAL" clId="{1F312830-EA43-4E7A-A6B4-A1DFAABB28A2}" dt="2022-10-29T02:55:38.523" v="806"/>
          <ac:spMkLst>
            <pc:docMk/>
            <pc:sldMk cId="0" sldId="518"/>
            <ac:spMk id="4" creationId="{00000000-0000-0000-0000-000000000000}"/>
          </ac:spMkLst>
        </pc:spChg>
      </pc:sldChg>
      <pc:sldChg chg="modSp mod">
        <pc:chgData name="Keng" userId="539ea334-cf73-458f-9e4b-83acb37fb6f5" providerId="ADAL" clId="{1F312830-EA43-4E7A-A6B4-A1DFAABB28A2}" dt="2022-10-29T06:21:20.175" v="1580" actId="14100"/>
        <pc:sldMkLst>
          <pc:docMk/>
          <pc:sldMk cId="0" sldId="519"/>
        </pc:sldMkLst>
        <pc:spChg chg="mod">
          <ac:chgData name="Keng" userId="539ea334-cf73-458f-9e4b-83acb37fb6f5" providerId="ADAL" clId="{1F312830-EA43-4E7A-A6B4-A1DFAABB28A2}" dt="2022-10-29T06:21:20.175" v="1580" actId="14100"/>
          <ac:spMkLst>
            <pc:docMk/>
            <pc:sldMk cId="0" sldId="519"/>
            <ac:spMk id="2" creationId="{00000000-0000-0000-0000-000000000000}"/>
          </ac:spMkLst>
        </pc:spChg>
      </pc:sldChg>
      <pc:sldChg chg="modSp mod">
        <pc:chgData name="Keng" userId="539ea334-cf73-458f-9e4b-83acb37fb6f5" providerId="ADAL" clId="{1F312830-EA43-4E7A-A6B4-A1DFAABB28A2}" dt="2022-10-29T06:20:48.181" v="1576" actId="14100"/>
        <pc:sldMkLst>
          <pc:docMk/>
          <pc:sldMk cId="0" sldId="520"/>
        </pc:sldMkLst>
        <pc:spChg chg="mod">
          <ac:chgData name="Keng" userId="539ea334-cf73-458f-9e4b-83acb37fb6f5" providerId="ADAL" clId="{1F312830-EA43-4E7A-A6B4-A1DFAABB28A2}" dt="2022-10-29T02:55:38.523" v="806"/>
          <ac:spMkLst>
            <pc:docMk/>
            <pc:sldMk cId="0" sldId="520"/>
            <ac:spMk id="2" creationId="{00000000-0000-0000-0000-000000000000}"/>
          </ac:spMkLst>
        </pc:spChg>
        <pc:spChg chg="mod">
          <ac:chgData name="Keng" userId="539ea334-cf73-458f-9e4b-83acb37fb6f5" providerId="ADAL" clId="{1F312830-EA43-4E7A-A6B4-A1DFAABB28A2}" dt="2022-10-29T06:20:48.181" v="1576" actId="14100"/>
          <ac:spMkLst>
            <pc:docMk/>
            <pc:sldMk cId="0" sldId="520"/>
            <ac:spMk id="3" creationId="{00000000-0000-0000-0000-000000000000}"/>
          </ac:spMkLst>
        </pc:spChg>
        <pc:spChg chg="mod">
          <ac:chgData name="Keng" userId="539ea334-cf73-458f-9e4b-83acb37fb6f5" providerId="ADAL" clId="{1F312830-EA43-4E7A-A6B4-A1DFAABB28A2}" dt="2022-10-29T02:55:38.523" v="806"/>
          <ac:spMkLst>
            <pc:docMk/>
            <pc:sldMk cId="0" sldId="520"/>
            <ac:spMk id="4" creationId="{00000000-0000-0000-0000-000000000000}"/>
          </ac:spMkLst>
        </pc:spChg>
      </pc:sldChg>
      <pc:sldChg chg="modSp mod">
        <pc:chgData name="Keng" userId="539ea334-cf73-458f-9e4b-83acb37fb6f5" providerId="ADAL" clId="{1F312830-EA43-4E7A-A6B4-A1DFAABB28A2}" dt="2022-10-29T06:20:28.942" v="1575" actId="14100"/>
        <pc:sldMkLst>
          <pc:docMk/>
          <pc:sldMk cId="0" sldId="521"/>
        </pc:sldMkLst>
        <pc:spChg chg="mod">
          <ac:chgData name="Keng" userId="539ea334-cf73-458f-9e4b-83acb37fb6f5" providerId="ADAL" clId="{1F312830-EA43-4E7A-A6B4-A1DFAABB28A2}" dt="2022-10-29T02:55:38.523" v="806"/>
          <ac:spMkLst>
            <pc:docMk/>
            <pc:sldMk cId="0" sldId="521"/>
            <ac:spMk id="2" creationId="{00000000-0000-0000-0000-000000000000}"/>
          </ac:spMkLst>
        </pc:spChg>
        <pc:spChg chg="mod">
          <ac:chgData name="Keng" userId="539ea334-cf73-458f-9e4b-83acb37fb6f5" providerId="ADAL" clId="{1F312830-EA43-4E7A-A6B4-A1DFAABB28A2}" dt="2022-10-29T06:20:28.942" v="1575" actId="14100"/>
          <ac:spMkLst>
            <pc:docMk/>
            <pc:sldMk cId="0" sldId="521"/>
            <ac:spMk id="3" creationId="{00000000-0000-0000-0000-000000000000}"/>
          </ac:spMkLst>
        </pc:spChg>
      </pc:sldChg>
      <pc:sldChg chg="modSp mod">
        <pc:chgData name="Keng" userId="539ea334-cf73-458f-9e4b-83acb37fb6f5" providerId="ADAL" clId="{1F312830-EA43-4E7A-A6B4-A1DFAABB28A2}" dt="2022-10-29T06:20:11.459" v="1571" actId="14100"/>
        <pc:sldMkLst>
          <pc:docMk/>
          <pc:sldMk cId="0" sldId="522"/>
        </pc:sldMkLst>
        <pc:spChg chg="mod">
          <ac:chgData name="Keng" userId="539ea334-cf73-458f-9e4b-83acb37fb6f5" providerId="ADAL" clId="{1F312830-EA43-4E7A-A6B4-A1DFAABB28A2}" dt="2022-10-29T06:20:11.459" v="1571" actId="14100"/>
          <ac:spMkLst>
            <pc:docMk/>
            <pc:sldMk cId="0" sldId="522"/>
            <ac:spMk id="2" creationId="{00000000-0000-0000-0000-000000000000}"/>
          </ac:spMkLst>
        </pc:spChg>
        <pc:spChg chg="mod">
          <ac:chgData name="Keng" userId="539ea334-cf73-458f-9e4b-83acb37fb6f5" providerId="ADAL" clId="{1F312830-EA43-4E7A-A6B4-A1DFAABB28A2}" dt="2022-10-29T02:55:38.523" v="806"/>
          <ac:spMkLst>
            <pc:docMk/>
            <pc:sldMk cId="0" sldId="522"/>
            <ac:spMk id="3" creationId="{00000000-0000-0000-0000-000000000000}"/>
          </ac:spMkLst>
        </pc:spChg>
      </pc:sldChg>
      <pc:sldChg chg="addSp delSp modSp mod">
        <pc:chgData name="Keng" userId="539ea334-cf73-458f-9e4b-83acb37fb6f5" providerId="ADAL" clId="{1F312830-EA43-4E7A-A6B4-A1DFAABB28A2}" dt="2022-10-29T06:43:48.984" v="1764" actId="1076"/>
        <pc:sldMkLst>
          <pc:docMk/>
          <pc:sldMk cId="0" sldId="523"/>
        </pc:sldMkLst>
        <pc:spChg chg="del mod">
          <ac:chgData name="Keng" userId="539ea334-cf73-458f-9e4b-83acb37fb6f5" providerId="ADAL" clId="{1F312830-EA43-4E7A-A6B4-A1DFAABB28A2}" dt="2022-10-29T06:18:38.603" v="1552" actId="478"/>
          <ac:spMkLst>
            <pc:docMk/>
            <pc:sldMk cId="0" sldId="523"/>
            <ac:spMk id="2" creationId="{00000000-0000-0000-0000-000000000000}"/>
          </ac:spMkLst>
        </pc:spChg>
        <pc:spChg chg="del mod">
          <ac:chgData name="Keng" userId="539ea334-cf73-458f-9e4b-83acb37fb6f5" providerId="ADAL" clId="{1F312830-EA43-4E7A-A6B4-A1DFAABB28A2}" dt="2022-10-29T06:41:51.160" v="1713" actId="478"/>
          <ac:spMkLst>
            <pc:docMk/>
            <pc:sldMk cId="0" sldId="523"/>
            <ac:spMk id="3" creationId="{00000000-0000-0000-0000-000000000000}"/>
          </ac:spMkLst>
        </pc:spChg>
        <pc:spChg chg="mod">
          <ac:chgData name="Keng" userId="539ea334-cf73-458f-9e4b-83acb37fb6f5" providerId="ADAL" clId="{1F312830-EA43-4E7A-A6B4-A1DFAABB28A2}" dt="2022-10-29T02:55:38.523" v="806"/>
          <ac:spMkLst>
            <pc:docMk/>
            <pc:sldMk cId="0" sldId="523"/>
            <ac:spMk id="4" creationId="{00000000-0000-0000-0000-000000000000}"/>
          </ac:spMkLst>
        </pc:spChg>
        <pc:spChg chg="mod">
          <ac:chgData name="Keng" userId="539ea334-cf73-458f-9e4b-83acb37fb6f5" providerId="ADAL" clId="{1F312830-EA43-4E7A-A6B4-A1DFAABB28A2}" dt="2022-10-29T06:23:02.213" v="1588" actId="1076"/>
          <ac:spMkLst>
            <pc:docMk/>
            <pc:sldMk cId="0" sldId="523"/>
            <ac:spMk id="5" creationId="{00000000-0000-0000-0000-000000000000}"/>
          </ac:spMkLst>
        </pc:spChg>
        <pc:spChg chg="del mod">
          <ac:chgData name="Keng" userId="539ea334-cf73-458f-9e4b-83acb37fb6f5" providerId="ADAL" clId="{1F312830-EA43-4E7A-A6B4-A1DFAABB28A2}" dt="2022-10-29T06:41:42.904" v="1709" actId="478"/>
          <ac:spMkLst>
            <pc:docMk/>
            <pc:sldMk cId="0" sldId="523"/>
            <ac:spMk id="6" creationId="{00000000-0000-0000-0000-000000000000}"/>
          </ac:spMkLst>
        </pc:spChg>
        <pc:spChg chg="del mod">
          <ac:chgData name="Keng" userId="539ea334-cf73-458f-9e4b-83acb37fb6f5" providerId="ADAL" clId="{1F312830-EA43-4E7A-A6B4-A1DFAABB28A2}" dt="2022-10-29T06:41:44.852" v="1710" actId="478"/>
          <ac:spMkLst>
            <pc:docMk/>
            <pc:sldMk cId="0" sldId="523"/>
            <ac:spMk id="7" creationId="{00000000-0000-0000-0000-000000000000}"/>
          </ac:spMkLst>
        </pc:spChg>
        <pc:spChg chg="del mod">
          <ac:chgData name="Keng" userId="539ea334-cf73-458f-9e4b-83acb37fb6f5" providerId="ADAL" clId="{1F312830-EA43-4E7A-A6B4-A1DFAABB28A2}" dt="2022-10-29T06:19:31.990" v="1565" actId="478"/>
          <ac:spMkLst>
            <pc:docMk/>
            <pc:sldMk cId="0" sldId="523"/>
            <ac:spMk id="8" creationId="{00000000-0000-0000-0000-000000000000}"/>
          </ac:spMkLst>
        </pc:spChg>
        <pc:spChg chg="del mod">
          <ac:chgData name="Keng" userId="539ea334-cf73-458f-9e4b-83acb37fb6f5" providerId="ADAL" clId="{1F312830-EA43-4E7A-A6B4-A1DFAABB28A2}" dt="2022-10-29T06:13:42.076" v="1550" actId="478"/>
          <ac:spMkLst>
            <pc:docMk/>
            <pc:sldMk cId="0" sldId="523"/>
            <ac:spMk id="9" creationId="{00000000-0000-0000-0000-000000000000}"/>
          </ac:spMkLst>
        </pc:spChg>
        <pc:spChg chg="del mod">
          <ac:chgData name="Keng" userId="539ea334-cf73-458f-9e4b-83acb37fb6f5" providerId="ADAL" clId="{1F312830-EA43-4E7A-A6B4-A1DFAABB28A2}" dt="2022-10-29T06:18:35.743" v="1551" actId="478"/>
          <ac:spMkLst>
            <pc:docMk/>
            <pc:sldMk cId="0" sldId="523"/>
            <ac:spMk id="10" creationId="{00000000-0000-0000-0000-000000000000}"/>
          </ac:spMkLst>
        </pc:spChg>
        <pc:picChg chg="add mod">
          <ac:chgData name="Keng" userId="539ea334-cf73-458f-9e4b-83acb37fb6f5" providerId="ADAL" clId="{1F312830-EA43-4E7A-A6B4-A1DFAABB28A2}" dt="2022-10-29T06:19:04.089" v="1559" actId="1076"/>
          <ac:picMkLst>
            <pc:docMk/>
            <pc:sldMk cId="0" sldId="523"/>
            <ac:picMk id="12" creationId="{4980E861-3771-C4ED-4884-4F3FF99147B3}"/>
          </ac:picMkLst>
        </pc:picChg>
        <pc:picChg chg="add mod">
          <ac:chgData name="Keng" userId="539ea334-cf73-458f-9e4b-83acb37fb6f5" providerId="ADAL" clId="{1F312830-EA43-4E7A-A6B4-A1DFAABB28A2}" dt="2022-10-29T06:43:46.515" v="1763" actId="1076"/>
          <ac:picMkLst>
            <pc:docMk/>
            <pc:sldMk cId="0" sldId="523"/>
            <ac:picMk id="14" creationId="{063EA096-0F5C-5760-9131-7E137824E12F}"/>
          </ac:picMkLst>
        </pc:picChg>
        <pc:picChg chg="add mod">
          <ac:chgData name="Keng" userId="539ea334-cf73-458f-9e4b-83acb37fb6f5" providerId="ADAL" clId="{1F312830-EA43-4E7A-A6B4-A1DFAABB28A2}" dt="2022-10-29T06:43:48.984" v="1764" actId="1076"/>
          <ac:picMkLst>
            <pc:docMk/>
            <pc:sldMk cId="0" sldId="523"/>
            <ac:picMk id="16" creationId="{E8D447C7-1A5C-BDDB-B5DF-D6FA6E8E6242}"/>
          </ac:picMkLst>
        </pc:picChg>
      </pc:sldChg>
      <pc:sldChg chg="modSp">
        <pc:chgData name="Keng" userId="539ea334-cf73-458f-9e4b-83acb37fb6f5" providerId="ADAL" clId="{1F312830-EA43-4E7A-A6B4-A1DFAABB28A2}" dt="2022-10-29T02:55:38.523" v="806"/>
        <pc:sldMkLst>
          <pc:docMk/>
          <pc:sldMk cId="0" sldId="524"/>
        </pc:sldMkLst>
        <pc:spChg chg="mod">
          <ac:chgData name="Keng" userId="539ea334-cf73-458f-9e4b-83acb37fb6f5" providerId="ADAL" clId="{1F312830-EA43-4E7A-A6B4-A1DFAABB28A2}" dt="2022-10-29T02:55:38.523" v="806"/>
          <ac:spMkLst>
            <pc:docMk/>
            <pc:sldMk cId="0" sldId="524"/>
            <ac:spMk id="2" creationId="{00000000-0000-0000-0000-000000000000}"/>
          </ac:spMkLst>
        </pc:spChg>
        <pc:spChg chg="mod">
          <ac:chgData name="Keng" userId="539ea334-cf73-458f-9e4b-83acb37fb6f5" providerId="ADAL" clId="{1F312830-EA43-4E7A-A6B4-A1DFAABB28A2}" dt="2022-10-29T02:55:38.523" v="806"/>
          <ac:spMkLst>
            <pc:docMk/>
            <pc:sldMk cId="0" sldId="524"/>
            <ac:spMk id="3" creationId="{00000000-0000-0000-0000-000000000000}"/>
          </ac:spMkLst>
        </pc:spChg>
        <pc:spChg chg="mod">
          <ac:chgData name="Keng" userId="539ea334-cf73-458f-9e4b-83acb37fb6f5" providerId="ADAL" clId="{1F312830-EA43-4E7A-A6B4-A1DFAABB28A2}" dt="2022-10-29T02:55:38.523" v="806"/>
          <ac:spMkLst>
            <pc:docMk/>
            <pc:sldMk cId="0" sldId="524"/>
            <ac:spMk id="5" creationId="{00000000-0000-0000-0000-000000000000}"/>
          </ac:spMkLst>
        </pc:spChg>
        <pc:spChg chg="mod">
          <ac:chgData name="Keng" userId="539ea334-cf73-458f-9e4b-83acb37fb6f5" providerId="ADAL" clId="{1F312830-EA43-4E7A-A6B4-A1DFAABB28A2}" dt="2022-10-29T02:55:38.523" v="806"/>
          <ac:spMkLst>
            <pc:docMk/>
            <pc:sldMk cId="0" sldId="524"/>
            <ac:spMk id="6" creationId="{00000000-0000-0000-0000-000000000000}"/>
          </ac:spMkLst>
        </pc:spChg>
      </pc:sldChg>
      <pc:sldChg chg="modSp">
        <pc:chgData name="Keng" userId="539ea334-cf73-458f-9e4b-83acb37fb6f5" providerId="ADAL" clId="{1F312830-EA43-4E7A-A6B4-A1DFAABB28A2}" dt="2022-10-29T02:55:38.523" v="806"/>
        <pc:sldMkLst>
          <pc:docMk/>
          <pc:sldMk cId="0" sldId="525"/>
        </pc:sldMkLst>
        <pc:spChg chg="mod">
          <ac:chgData name="Keng" userId="539ea334-cf73-458f-9e4b-83acb37fb6f5" providerId="ADAL" clId="{1F312830-EA43-4E7A-A6B4-A1DFAABB28A2}" dt="2022-10-29T02:55:38.523" v="806"/>
          <ac:spMkLst>
            <pc:docMk/>
            <pc:sldMk cId="0" sldId="525"/>
            <ac:spMk id="2" creationId="{00000000-0000-0000-0000-000000000000}"/>
          </ac:spMkLst>
        </pc:spChg>
        <pc:spChg chg="mod">
          <ac:chgData name="Keng" userId="539ea334-cf73-458f-9e4b-83acb37fb6f5" providerId="ADAL" clId="{1F312830-EA43-4E7A-A6B4-A1DFAABB28A2}" dt="2022-10-29T02:55:38.523" v="806"/>
          <ac:spMkLst>
            <pc:docMk/>
            <pc:sldMk cId="0" sldId="525"/>
            <ac:spMk id="3" creationId="{00000000-0000-0000-0000-000000000000}"/>
          </ac:spMkLst>
        </pc:spChg>
        <pc:spChg chg="mod">
          <ac:chgData name="Keng" userId="539ea334-cf73-458f-9e4b-83acb37fb6f5" providerId="ADAL" clId="{1F312830-EA43-4E7A-A6B4-A1DFAABB28A2}" dt="2022-10-29T02:55:38.523" v="806"/>
          <ac:spMkLst>
            <pc:docMk/>
            <pc:sldMk cId="0" sldId="525"/>
            <ac:spMk id="4" creationId="{00000000-0000-0000-0000-000000000000}"/>
          </ac:spMkLst>
        </pc:spChg>
        <pc:spChg chg="mod">
          <ac:chgData name="Keng" userId="539ea334-cf73-458f-9e4b-83acb37fb6f5" providerId="ADAL" clId="{1F312830-EA43-4E7A-A6B4-A1DFAABB28A2}" dt="2022-10-29T02:55:38.523" v="806"/>
          <ac:spMkLst>
            <pc:docMk/>
            <pc:sldMk cId="0" sldId="525"/>
            <ac:spMk id="5" creationId="{00000000-0000-0000-0000-000000000000}"/>
          </ac:spMkLst>
        </pc:spChg>
      </pc:sldChg>
      <pc:sldChg chg="modSp">
        <pc:chgData name="Keng" userId="539ea334-cf73-458f-9e4b-83acb37fb6f5" providerId="ADAL" clId="{1F312830-EA43-4E7A-A6B4-A1DFAABB28A2}" dt="2022-10-29T02:55:38.523" v="806"/>
        <pc:sldMkLst>
          <pc:docMk/>
          <pc:sldMk cId="0" sldId="526"/>
        </pc:sldMkLst>
        <pc:spChg chg="mod">
          <ac:chgData name="Keng" userId="539ea334-cf73-458f-9e4b-83acb37fb6f5" providerId="ADAL" clId="{1F312830-EA43-4E7A-A6B4-A1DFAABB28A2}" dt="2022-10-29T02:55:38.523" v="806"/>
          <ac:spMkLst>
            <pc:docMk/>
            <pc:sldMk cId="0" sldId="526"/>
            <ac:spMk id="2" creationId="{00000000-0000-0000-0000-000000000000}"/>
          </ac:spMkLst>
        </pc:spChg>
        <pc:spChg chg="mod">
          <ac:chgData name="Keng" userId="539ea334-cf73-458f-9e4b-83acb37fb6f5" providerId="ADAL" clId="{1F312830-EA43-4E7A-A6B4-A1DFAABB28A2}" dt="2022-10-29T02:55:38.523" v="806"/>
          <ac:spMkLst>
            <pc:docMk/>
            <pc:sldMk cId="0" sldId="526"/>
            <ac:spMk id="3" creationId="{00000000-0000-0000-0000-000000000000}"/>
          </ac:spMkLst>
        </pc:spChg>
        <pc:spChg chg="mod">
          <ac:chgData name="Keng" userId="539ea334-cf73-458f-9e4b-83acb37fb6f5" providerId="ADAL" clId="{1F312830-EA43-4E7A-A6B4-A1DFAABB28A2}" dt="2022-10-29T02:55:38.523" v="806"/>
          <ac:spMkLst>
            <pc:docMk/>
            <pc:sldMk cId="0" sldId="526"/>
            <ac:spMk id="4" creationId="{00000000-0000-0000-0000-000000000000}"/>
          </ac:spMkLst>
        </pc:spChg>
        <pc:spChg chg="mod">
          <ac:chgData name="Keng" userId="539ea334-cf73-458f-9e4b-83acb37fb6f5" providerId="ADAL" clId="{1F312830-EA43-4E7A-A6B4-A1DFAABB28A2}" dt="2022-10-29T02:55:38.523" v="806"/>
          <ac:spMkLst>
            <pc:docMk/>
            <pc:sldMk cId="0" sldId="526"/>
            <ac:spMk id="5" creationId="{00000000-0000-0000-0000-000000000000}"/>
          </ac:spMkLst>
        </pc:spChg>
        <pc:spChg chg="mod">
          <ac:chgData name="Keng" userId="539ea334-cf73-458f-9e4b-83acb37fb6f5" providerId="ADAL" clId="{1F312830-EA43-4E7A-A6B4-A1DFAABB28A2}" dt="2022-10-29T02:55:38.523" v="806"/>
          <ac:spMkLst>
            <pc:docMk/>
            <pc:sldMk cId="0" sldId="526"/>
            <ac:spMk id="6" creationId="{00000000-0000-0000-0000-000000000000}"/>
          </ac:spMkLst>
        </pc:spChg>
        <pc:spChg chg="mod">
          <ac:chgData name="Keng" userId="539ea334-cf73-458f-9e4b-83acb37fb6f5" providerId="ADAL" clId="{1F312830-EA43-4E7A-A6B4-A1DFAABB28A2}" dt="2022-10-29T02:55:38.523" v="806"/>
          <ac:spMkLst>
            <pc:docMk/>
            <pc:sldMk cId="0" sldId="526"/>
            <ac:spMk id="7" creationId="{00000000-0000-0000-0000-000000000000}"/>
          </ac:spMkLst>
        </pc:spChg>
        <pc:spChg chg="mod">
          <ac:chgData name="Keng" userId="539ea334-cf73-458f-9e4b-83acb37fb6f5" providerId="ADAL" clId="{1F312830-EA43-4E7A-A6B4-A1DFAABB28A2}" dt="2022-10-29T02:55:38.523" v="806"/>
          <ac:spMkLst>
            <pc:docMk/>
            <pc:sldMk cId="0" sldId="526"/>
            <ac:spMk id="8" creationId="{00000000-0000-0000-0000-000000000000}"/>
          </ac:spMkLst>
        </pc:spChg>
        <pc:spChg chg="mod">
          <ac:chgData name="Keng" userId="539ea334-cf73-458f-9e4b-83acb37fb6f5" providerId="ADAL" clId="{1F312830-EA43-4E7A-A6B4-A1DFAABB28A2}" dt="2022-10-29T02:55:38.523" v="806"/>
          <ac:spMkLst>
            <pc:docMk/>
            <pc:sldMk cId="0" sldId="526"/>
            <ac:spMk id="9" creationId="{00000000-0000-0000-0000-000000000000}"/>
          </ac:spMkLst>
        </pc:spChg>
        <pc:spChg chg="mod">
          <ac:chgData name="Keng" userId="539ea334-cf73-458f-9e4b-83acb37fb6f5" providerId="ADAL" clId="{1F312830-EA43-4E7A-A6B4-A1DFAABB28A2}" dt="2022-10-29T02:55:38.523" v="806"/>
          <ac:spMkLst>
            <pc:docMk/>
            <pc:sldMk cId="0" sldId="526"/>
            <ac:spMk id="10" creationId="{00000000-0000-0000-0000-000000000000}"/>
          </ac:spMkLst>
        </pc:spChg>
        <pc:spChg chg="mod">
          <ac:chgData name="Keng" userId="539ea334-cf73-458f-9e4b-83acb37fb6f5" providerId="ADAL" clId="{1F312830-EA43-4E7A-A6B4-A1DFAABB28A2}" dt="2022-10-29T02:55:38.523" v="806"/>
          <ac:spMkLst>
            <pc:docMk/>
            <pc:sldMk cId="0" sldId="526"/>
            <ac:spMk id="11" creationId="{00000000-0000-0000-0000-000000000000}"/>
          </ac:spMkLst>
        </pc:spChg>
        <pc:spChg chg="mod">
          <ac:chgData name="Keng" userId="539ea334-cf73-458f-9e4b-83acb37fb6f5" providerId="ADAL" clId="{1F312830-EA43-4E7A-A6B4-A1DFAABB28A2}" dt="2022-10-29T02:55:38.523" v="806"/>
          <ac:spMkLst>
            <pc:docMk/>
            <pc:sldMk cId="0" sldId="526"/>
            <ac:spMk id="12" creationId="{00000000-0000-0000-0000-000000000000}"/>
          </ac:spMkLst>
        </pc:spChg>
        <pc:spChg chg="mod">
          <ac:chgData name="Keng" userId="539ea334-cf73-458f-9e4b-83acb37fb6f5" providerId="ADAL" clId="{1F312830-EA43-4E7A-A6B4-A1DFAABB28A2}" dt="2022-10-29T02:55:38.523" v="806"/>
          <ac:spMkLst>
            <pc:docMk/>
            <pc:sldMk cId="0" sldId="526"/>
            <ac:spMk id="13" creationId="{00000000-0000-0000-0000-000000000000}"/>
          </ac:spMkLst>
        </pc:spChg>
        <pc:spChg chg="mod">
          <ac:chgData name="Keng" userId="539ea334-cf73-458f-9e4b-83acb37fb6f5" providerId="ADAL" clId="{1F312830-EA43-4E7A-A6B4-A1DFAABB28A2}" dt="2022-10-29T02:55:38.523" v="806"/>
          <ac:spMkLst>
            <pc:docMk/>
            <pc:sldMk cId="0" sldId="526"/>
            <ac:spMk id="14" creationId="{00000000-0000-0000-0000-000000000000}"/>
          </ac:spMkLst>
        </pc:spChg>
        <pc:spChg chg="mod">
          <ac:chgData name="Keng" userId="539ea334-cf73-458f-9e4b-83acb37fb6f5" providerId="ADAL" clId="{1F312830-EA43-4E7A-A6B4-A1DFAABB28A2}" dt="2022-10-29T02:55:38.523" v="806"/>
          <ac:spMkLst>
            <pc:docMk/>
            <pc:sldMk cId="0" sldId="526"/>
            <ac:spMk id="15" creationId="{00000000-0000-0000-0000-000000000000}"/>
          </ac:spMkLst>
        </pc:spChg>
        <pc:spChg chg="mod">
          <ac:chgData name="Keng" userId="539ea334-cf73-458f-9e4b-83acb37fb6f5" providerId="ADAL" clId="{1F312830-EA43-4E7A-A6B4-A1DFAABB28A2}" dt="2022-10-29T02:55:38.523" v="806"/>
          <ac:spMkLst>
            <pc:docMk/>
            <pc:sldMk cId="0" sldId="526"/>
            <ac:spMk id="16" creationId="{00000000-0000-0000-0000-000000000000}"/>
          </ac:spMkLst>
        </pc:spChg>
      </pc:sldChg>
      <pc:sldChg chg="modSp">
        <pc:chgData name="Keng" userId="539ea334-cf73-458f-9e4b-83acb37fb6f5" providerId="ADAL" clId="{1F312830-EA43-4E7A-A6B4-A1DFAABB28A2}" dt="2022-10-29T02:55:38.523" v="806"/>
        <pc:sldMkLst>
          <pc:docMk/>
          <pc:sldMk cId="0" sldId="527"/>
        </pc:sldMkLst>
        <pc:spChg chg="mod">
          <ac:chgData name="Keng" userId="539ea334-cf73-458f-9e4b-83acb37fb6f5" providerId="ADAL" clId="{1F312830-EA43-4E7A-A6B4-A1DFAABB28A2}" dt="2022-10-29T02:55:38.523" v="806"/>
          <ac:spMkLst>
            <pc:docMk/>
            <pc:sldMk cId="0" sldId="527"/>
            <ac:spMk id="2" creationId="{00000000-0000-0000-0000-000000000000}"/>
          </ac:spMkLst>
        </pc:spChg>
        <pc:spChg chg="mod">
          <ac:chgData name="Keng" userId="539ea334-cf73-458f-9e4b-83acb37fb6f5" providerId="ADAL" clId="{1F312830-EA43-4E7A-A6B4-A1DFAABB28A2}" dt="2022-10-29T02:55:38.523" v="806"/>
          <ac:spMkLst>
            <pc:docMk/>
            <pc:sldMk cId="0" sldId="527"/>
            <ac:spMk id="3" creationId="{00000000-0000-0000-0000-000000000000}"/>
          </ac:spMkLst>
        </pc:spChg>
        <pc:spChg chg="mod">
          <ac:chgData name="Keng" userId="539ea334-cf73-458f-9e4b-83acb37fb6f5" providerId="ADAL" clId="{1F312830-EA43-4E7A-A6B4-A1DFAABB28A2}" dt="2022-10-29T02:55:38.523" v="806"/>
          <ac:spMkLst>
            <pc:docMk/>
            <pc:sldMk cId="0" sldId="527"/>
            <ac:spMk id="5" creationId="{00000000-0000-0000-0000-000000000000}"/>
          </ac:spMkLst>
        </pc:spChg>
        <pc:spChg chg="mod">
          <ac:chgData name="Keng" userId="539ea334-cf73-458f-9e4b-83acb37fb6f5" providerId="ADAL" clId="{1F312830-EA43-4E7A-A6B4-A1DFAABB28A2}" dt="2022-10-29T02:55:38.523" v="806"/>
          <ac:spMkLst>
            <pc:docMk/>
            <pc:sldMk cId="0" sldId="527"/>
            <ac:spMk id="6" creationId="{00000000-0000-0000-0000-000000000000}"/>
          </ac:spMkLst>
        </pc:spChg>
      </pc:sldChg>
      <pc:sldChg chg="modSp">
        <pc:chgData name="Keng" userId="539ea334-cf73-458f-9e4b-83acb37fb6f5" providerId="ADAL" clId="{1F312830-EA43-4E7A-A6B4-A1DFAABB28A2}" dt="2022-10-29T02:55:38.523" v="806"/>
        <pc:sldMkLst>
          <pc:docMk/>
          <pc:sldMk cId="0" sldId="528"/>
        </pc:sldMkLst>
        <pc:spChg chg="mod">
          <ac:chgData name="Keng" userId="539ea334-cf73-458f-9e4b-83acb37fb6f5" providerId="ADAL" clId="{1F312830-EA43-4E7A-A6B4-A1DFAABB28A2}" dt="2022-10-29T02:55:38.523" v="806"/>
          <ac:spMkLst>
            <pc:docMk/>
            <pc:sldMk cId="0" sldId="528"/>
            <ac:spMk id="3" creationId="{00000000-0000-0000-0000-000000000000}"/>
          </ac:spMkLst>
        </pc:spChg>
        <pc:spChg chg="mod">
          <ac:chgData name="Keng" userId="539ea334-cf73-458f-9e4b-83acb37fb6f5" providerId="ADAL" clId="{1F312830-EA43-4E7A-A6B4-A1DFAABB28A2}" dt="2022-10-29T02:55:38.523" v="806"/>
          <ac:spMkLst>
            <pc:docMk/>
            <pc:sldMk cId="0" sldId="528"/>
            <ac:spMk id="4" creationId="{00000000-0000-0000-0000-000000000000}"/>
          </ac:spMkLst>
        </pc:spChg>
        <pc:spChg chg="mod">
          <ac:chgData name="Keng" userId="539ea334-cf73-458f-9e4b-83acb37fb6f5" providerId="ADAL" clId="{1F312830-EA43-4E7A-A6B4-A1DFAABB28A2}" dt="2022-10-29T02:55:38.523" v="806"/>
          <ac:spMkLst>
            <pc:docMk/>
            <pc:sldMk cId="0" sldId="528"/>
            <ac:spMk id="5" creationId="{00000000-0000-0000-0000-000000000000}"/>
          </ac:spMkLst>
        </pc:spChg>
        <pc:spChg chg="mod">
          <ac:chgData name="Keng" userId="539ea334-cf73-458f-9e4b-83acb37fb6f5" providerId="ADAL" clId="{1F312830-EA43-4E7A-A6B4-A1DFAABB28A2}" dt="2022-10-29T02:55:38.523" v="806"/>
          <ac:spMkLst>
            <pc:docMk/>
            <pc:sldMk cId="0" sldId="528"/>
            <ac:spMk id="6" creationId="{00000000-0000-0000-0000-000000000000}"/>
          </ac:spMkLst>
        </pc:spChg>
        <pc:spChg chg="mod">
          <ac:chgData name="Keng" userId="539ea334-cf73-458f-9e4b-83acb37fb6f5" providerId="ADAL" clId="{1F312830-EA43-4E7A-A6B4-A1DFAABB28A2}" dt="2022-10-29T02:55:38.523" v="806"/>
          <ac:spMkLst>
            <pc:docMk/>
            <pc:sldMk cId="0" sldId="528"/>
            <ac:spMk id="7" creationId="{00000000-0000-0000-0000-000000000000}"/>
          </ac:spMkLst>
        </pc:spChg>
      </pc:sldChg>
      <pc:sldChg chg="modSp">
        <pc:chgData name="Keng" userId="539ea334-cf73-458f-9e4b-83acb37fb6f5" providerId="ADAL" clId="{1F312830-EA43-4E7A-A6B4-A1DFAABB28A2}" dt="2022-10-29T02:55:38.523" v="806"/>
        <pc:sldMkLst>
          <pc:docMk/>
          <pc:sldMk cId="0" sldId="529"/>
        </pc:sldMkLst>
        <pc:spChg chg="mod">
          <ac:chgData name="Keng" userId="539ea334-cf73-458f-9e4b-83acb37fb6f5" providerId="ADAL" clId="{1F312830-EA43-4E7A-A6B4-A1DFAABB28A2}" dt="2022-10-29T02:55:38.523" v="806"/>
          <ac:spMkLst>
            <pc:docMk/>
            <pc:sldMk cId="0" sldId="529"/>
            <ac:spMk id="2" creationId="{00000000-0000-0000-0000-000000000000}"/>
          </ac:spMkLst>
        </pc:spChg>
        <pc:spChg chg="mod">
          <ac:chgData name="Keng" userId="539ea334-cf73-458f-9e4b-83acb37fb6f5" providerId="ADAL" clId="{1F312830-EA43-4E7A-A6B4-A1DFAABB28A2}" dt="2022-10-29T02:55:38.523" v="806"/>
          <ac:spMkLst>
            <pc:docMk/>
            <pc:sldMk cId="0" sldId="529"/>
            <ac:spMk id="3" creationId="{00000000-0000-0000-0000-000000000000}"/>
          </ac:spMkLst>
        </pc:spChg>
        <pc:spChg chg="mod">
          <ac:chgData name="Keng" userId="539ea334-cf73-458f-9e4b-83acb37fb6f5" providerId="ADAL" clId="{1F312830-EA43-4E7A-A6B4-A1DFAABB28A2}" dt="2022-10-29T02:55:38.523" v="806"/>
          <ac:spMkLst>
            <pc:docMk/>
            <pc:sldMk cId="0" sldId="529"/>
            <ac:spMk id="5" creationId="{00000000-0000-0000-0000-000000000000}"/>
          </ac:spMkLst>
        </pc:spChg>
      </pc:sldChg>
      <pc:sldChg chg="addSp delSp modSp mod">
        <pc:chgData name="Keng" userId="539ea334-cf73-458f-9e4b-83acb37fb6f5" providerId="ADAL" clId="{1F312830-EA43-4E7A-A6B4-A1DFAABB28A2}" dt="2022-10-29T06:34:03.497" v="1669" actId="6549"/>
        <pc:sldMkLst>
          <pc:docMk/>
          <pc:sldMk cId="0" sldId="530"/>
        </pc:sldMkLst>
        <pc:spChg chg="mod">
          <ac:chgData name="Keng" userId="539ea334-cf73-458f-9e4b-83acb37fb6f5" providerId="ADAL" clId="{1F312830-EA43-4E7A-A6B4-A1DFAABB28A2}" dt="2022-10-29T02:55:38.523" v="806"/>
          <ac:spMkLst>
            <pc:docMk/>
            <pc:sldMk cId="0" sldId="530"/>
            <ac:spMk id="3" creationId="{00000000-0000-0000-0000-000000000000}"/>
          </ac:spMkLst>
        </pc:spChg>
        <pc:spChg chg="mod">
          <ac:chgData name="Keng" userId="539ea334-cf73-458f-9e4b-83acb37fb6f5" providerId="ADAL" clId="{1F312830-EA43-4E7A-A6B4-A1DFAABB28A2}" dt="2022-10-29T06:31:46.701" v="1646" actId="1076"/>
          <ac:spMkLst>
            <pc:docMk/>
            <pc:sldMk cId="0" sldId="530"/>
            <ac:spMk id="4" creationId="{00000000-0000-0000-0000-000000000000}"/>
          </ac:spMkLst>
        </pc:spChg>
        <pc:spChg chg="add del mod">
          <ac:chgData name="Keng" userId="539ea334-cf73-458f-9e4b-83acb37fb6f5" providerId="ADAL" clId="{1F312830-EA43-4E7A-A6B4-A1DFAABB28A2}" dt="2022-10-29T06:33:52.403" v="1668" actId="14100"/>
          <ac:spMkLst>
            <pc:docMk/>
            <pc:sldMk cId="0" sldId="530"/>
            <ac:spMk id="5" creationId="{00000000-0000-0000-0000-000000000000}"/>
          </ac:spMkLst>
        </pc:spChg>
        <pc:spChg chg="del mod">
          <ac:chgData name="Keng" userId="539ea334-cf73-458f-9e4b-83acb37fb6f5" providerId="ADAL" clId="{1F312830-EA43-4E7A-A6B4-A1DFAABB28A2}" dt="2022-10-29T06:32:05.641" v="1651" actId="478"/>
          <ac:spMkLst>
            <pc:docMk/>
            <pc:sldMk cId="0" sldId="530"/>
            <ac:spMk id="6" creationId="{00000000-0000-0000-0000-000000000000}"/>
          </ac:spMkLst>
        </pc:spChg>
        <pc:spChg chg="mod">
          <ac:chgData name="Keng" userId="539ea334-cf73-458f-9e4b-83acb37fb6f5" providerId="ADAL" clId="{1F312830-EA43-4E7A-A6B4-A1DFAABB28A2}" dt="2022-10-29T06:34:03.497" v="1669" actId="6549"/>
          <ac:spMkLst>
            <pc:docMk/>
            <pc:sldMk cId="0" sldId="530"/>
            <ac:spMk id="7" creationId="{00000000-0000-0000-0000-000000000000}"/>
          </ac:spMkLst>
        </pc:spChg>
      </pc:sldChg>
      <pc:sldChg chg="modSp del">
        <pc:chgData name="Keng" userId="539ea334-cf73-458f-9e4b-83acb37fb6f5" providerId="ADAL" clId="{1F312830-EA43-4E7A-A6B4-A1DFAABB28A2}" dt="2022-10-29T06:40:59.172" v="1706" actId="47"/>
        <pc:sldMkLst>
          <pc:docMk/>
          <pc:sldMk cId="0" sldId="531"/>
        </pc:sldMkLst>
        <pc:spChg chg="mod">
          <ac:chgData name="Keng" userId="539ea334-cf73-458f-9e4b-83acb37fb6f5" providerId="ADAL" clId="{1F312830-EA43-4E7A-A6B4-A1DFAABB28A2}" dt="2022-10-29T02:55:38.523" v="806"/>
          <ac:spMkLst>
            <pc:docMk/>
            <pc:sldMk cId="0" sldId="531"/>
            <ac:spMk id="2" creationId="{00000000-0000-0000-0000-000000000000}"/>
          </ac:spMkLst>
        </pc:spChg>
      </pc:sldChg>
      <pc:sldChg chg="modSp">
        <pc:chgData name="Keng" userId="539ea334-cf73-458f-9e4b-83acb37fb6f5" providerId="ADAL" clId="{1F312830-EA43-4E7A-A6B4-A1DFAABB28A2}" dt="2022-10-29T02:55:38.523" v="806"/>
        <pc:sldMkLst>
          <pc:docMk/>
          <pc:sldMk cId="0" sldId="532"/>
        </pc:sldMkLst>
        <pc:spChg chg="mod">
          <ac:chgData name="Keng" userId="539ea334-cf73-458f-9e4b-83acb37fb6f5" providerId="ADAL" clId="{1F312830-EA43-4E7A-A6B4-A1DFAABB28A2}" dt="2022-10-29T02:55:38.523" v="806"/>
          <ac:spMkLst>
            <pc:docMk/>
            <pc:sldMk cId="0" sldId="532"/>
            <ac:spMk id="3" creationId="{00000000-0000-0000-0000-000000000000}"/>
          </ac:spMkLst>
        </pc:spChg>
        <pc:spChg chg="mod">
          <ac:chgData name="Keng" userId="539ea334-cf73-458f-9e4b-83acb37fb6f5" providerId="ADAL" clId="{1F312830-EA43-4E7A-A6B4-A1DFAABB28A2}" dt="2022-10-29T02:55:38.523" v="806"/>
          <ac:spMkLst>
            <pc:docMk/>
            <pc:sldMk cId="0" sldId="532"/>
            <ac:spMk id="4" creationId="{00000000-0000-0000-0000-000000000000}"/>
          </ac:spMkLst>
        </pc:spChg>
        <pc:spChg chg="mod">
          <ac:chgData name="Keng" userId="539ea334-cf73-458f-9e4b-83acb37fb6f5" providerId="ADAL" clId="{1F312830-EA43-4E7A-A6B4-A1DFAABB28A2}" dt="2022-10-29T02:55:38.523" v="806"/>
          <ac:spMkLst>
            <pc:docMk/>
            <pc:sldMk cId="0" sldId="532"/>
            <ac:spMk id="5" creationId="{00000000-0000-0000-0000-000000000000}"/>
          </ac:spMkLst>
        </pc:spChg>
        <pc:spChg chg="mod">
          <ac:chgData name="Keng" userId="539ea334-cf73-458f-9e4b-83acb37fb6f5" providerId="ADAL" clId="{1F312830-EA43-4E7A-A6B4-A1DFAABB28A2}" dt="2022-10-29T02:55:38.523" v="806"/>
          <ac:spMkLst>
            <pc:docMk/>
            <pc:sldMk cId="0" sldId="532"/>
            <ac:spMk id="6" creationId="{00000000-0000-0000-0000-000000000000}"/>
          </ac:spMkLst>
        </pc:spChg>
        <pc:spChg chg="mod">
          <ac:chgData name="Keng" userId="539ea334-cf73-458f-9e4b-83acb37fb6f5" providerId="ADAL" clId="{1F312830-EA43-4E7A-A6B4-A1DFAABB28A2}" dt="2022-10-29T02:55:38.523" v="806"/>
          <ac:spMkLst>
            <pc:docMk/>
            <pc:sldMk cId="0" sldId="532"/>
            <ac:spMk id="7" creationId="{00000000-0000-0000-0000-000000000000}"/>
          </ac:spMkLst>
        </pc:spChg>
        <pc:spChg chg="mod">
          <ac:chgData name="Keng" userId="539ea334-cf73-458f-9e4b-83acb37fb6f5" providerId="ADAL" clId="{1F312830-EA43-4E7A-A6B4-A1DFAABB28A2}" dt="2022-10-29T02:55:38.523" v="806"/>
          <ac:spMkLst>
            <pc:docMk/>
            <pc:sldMk cId="0" sldId="532"/>
            <ac:spMk id="8" creationId="{00000000-0000-0000-0000-000000000000}"/>
          </ac:spMkLst>
        </pc:spChg>
        <pc:spChg chg="mod">
          <ac:chgData name="Keng" userId="539ea334-cf73-458f-9e4b-83acb37fb6f5" providerId="ADAL" clId="{1F312830-EA43-4E7A-A6B4-A1DFAABB28A2}" dt="2022-10-29T02:55:38.523" v="806"/>
          <ac:spMkLst>
            <pc:docMk/>
            <pc:sldMk cId="0" sldId="532"/>
            <ac:spMk id="9" creationId="{00000000-0000-0000-0000-000000000000}"/>
          </ac:spMkLst>
        </pc:spChg>
        <pc:spChg chg="mod">
          <ac:chgData name="Keng" userId="539ea334-cf73-458f-9e4b-83acb37fb6f5" providerId="ADAL" clId="{1F312830-EA43-4E7A-A6B4-A1DFAABB28A2}" dt="2022-10-29T02:55:38.523" v="806"/>
          <ac:spMkLst>
            <pc:docMk/>
            <pc:sldMk cId="0" sldId="532"/>
            <ac:spMk id="10" creationId="{00000000-0000-0000-0000-000000000000}"/>
          </ac:spMkLst>
        </pc:spChg>
        <pc:spChg chg="mod">
          <ac:chgData name="Keng" userId="539ea334-cf73-458f-9e4b-83acb37fb6f5" providerId="ADAL" clId="{1F312830-EA43-4E7A-A6B4-A1DFAABB28A2}" dt="2022-10-29T02:55:38.523" v="806"/>
          <ac:spMkLst>
            <pc:docMk/>
            <pc:sldMk cId="0" sldId="532"/>
            <ac:spMk id="11" creationId="{00000000-0000-0000-0000-000000000000}"/>
          </ac:spMkLst>
        </pc:spChg>
        <pc:spChg chg="mod">
          <ac:chgData name="Keng" userId="539ea334-cf73-458f-9e4b-83acb37fb6f5" providerId="ADAL" clId="{1F312830-EA43-4E7A-A6B4-A1DFAABB28A2}" dt="2022-10-29T02:55:38.523" v="806"/>
          <ac:spMkLst>
            <pc:docMk/>
            <pc:sldMk cId="0" sldId="532"/>
            <ac:spMk id="12" creationId="{00000000-0000-0000-0000-000000000000}"/>
          </ac:spMkLst>
        </pc:spChg>
        <pc:spChg chg="mod">
          <ac:chgData name="Keng" userId="539ea334-cf73-458f-9e4b-83acb37fb6f5" providerId="ADAL" clId="{1F312830-EA43-4E7A-A6B4-A1DFAABB28A2}" dt="2022-10-29T02:55:38.523" v="806"/>
          <ac:spMkLst>
            <pc:docMk/>
            <pc:sldMk cId="0" sldId="532"/>
            <ac:spMk id="13" creationId="{00000000-0000-0000-0000-000000000000}"/>
          </ac:spMkLst>
        </pc:spChg>
        <pc:spChg chg="mod">
          <ac:chgData name="Keng" userId="539ea334-cf73-458f-9e4b-83acb37fb6f5" providerId="ADAL" clId="{1F312830-EA43-4E7A-A6B4-A1DFAABB28A2}" dt="2022-10-29T02:55:38.523" v="806"/>
          <ac:spMkLst>
            <pc:docMk/>
            <pc:sldMk cId="0" sldId="532"/>
            <ac:spMk id="15" creationId="{00000000-0000-0000-0000-000000000000}"/>
          </ac:spMkLst>
        </pc:spChg>
        <pc:spChg chg="mod">
          <ac:chgData name="Keng" userId="539ea334-cf73-458f-9e4b-83acb37fb6f5" providerId="ADAL" clId="{1F312830-EA43-4E7A-A6B4-A1DFAABB28A2}" dt="2022-10-29T02:55:38.523" v="806"/>
          <ac:spMkLst>
            <pc:docMk/>
            <pc:sldMk cId="0" sldId="532"/>
            <ac:spMk id="16" creationId="{00000000-0000-0000-0000-000000000000}"/>
          </ac:spMkLst>
        </pc:spChg>
        <pc:spChg chg="mod">
          <ac:chgData name="Keng" userId="539ea334-cf73-458f-9e4b-83acb37fb6f5" providerId="ADAL" clId="{1F312830-EA43-4E7A-A6B4-A1DFAABB28A2}" dt="2022-10-29T02:55:38.523" v="806"/>
          <ac:spMkLst>
            <pc:docMk/>
            <pc:sldMk cId="0" sldId="532"/>
            <ac:spMk id="17" creationId="{00000000-0000-0000-0000-000000000000}"/>
          </ac:spMkLst>
        </pc:spChg>
        <pc:spChg chg="mod">
          <ac:chgData name="Keng" userId="539ea334-cf73-458f-9e4b-83acb37fb6f5" providerId="ADAL" clId="{1F312830-EA43-4E7A-A6B4-A1DFAABB28A2}" dt="2022-10-29T02:55:38.523" v="806"/>
          <ac:spMkLst>
            <pc:docMk/>
            <pc:sldMk cId="0" sldId="532"/>
            <ac:spMk id="18" creationId="{00000000-0000-0000-0000-000000000000}"/>
          </ac:spMkLst>
        </pc:spChg>
        <pc:spChg chg="mod">
          <ac:chgData name="Keng" userId="539ea334-cf73-458f-9e4b-83acb37fb6f5" providerId="ADAL" clId="{1F312830-EA43-4E7A-A6B4-A1DFAABB28A2}" dt="2022-10-29T02:55:38.523" v="806"/>
          <ac:spMkLst>
            <pc:docMk/>
            <pc:sldMk cId="0" sldId="532"/>
            <ac:spMk id="19" creationId="{00000000-0000-0000-0000-000000000000}"/>
          </ac:spMkLst>
        </pc:spChg>
        <pc:spChg chg="mod">
          <ac:chgData name="Keng" userId="539ea334-cf73-458f-9e4b-83acb37fb6f5" providerId="ADAL" clId="{1F312830-EA43-4E7A-A6B4-A1DFAABB28A2}" dt="2022-10-29T02:55:38.523" v="806"/>
          <ac:spMkLst>
            <pc:docMk/>
            <pc:sldMk cId="0" sldId="532"/>
            <ac:spMk id="20" creationId="{00000000-0000-0000-0000-000000000000}"/>
          </ac:spMkLst>
        </pc:spChg>
        <pc:spChg chg="mod">
          <ac:chgData name="Keng" userId="539ea334-cf73-458f-9e4b-83acb37fb6f5" providerId="ADAL" clId="{1F312830-EA43-4E7A-A6B4-A1DFAABB28A2}" dt="2022-10-29T02:55:38.523" v="806"/>
          <ac:spMkLst>
            <pc:docMk/>
            <pc:sldMk cId="0" sldId="532"/>
            <ac:spMk id="21" creationId="{00000000-0000-0000-0000-000000000000}"/>
          </ac:spMkLst>
        </pc:spChg>
        <pc:spChg chg="mod">
          <ac:chgData name="Keng" userId="539ea334-cf73-458f-9e4b-83acb37fb6f5" providerId="ADAL" clId="{1F312830-EA43-4E7A-A6B4-A1DFAABB28A2}" dt="2022-10-29T02:55:38.523" v="806"/>
          <ac:spMkLst>
            <pc:docMk/>
            <pc:sldMk cId="0" sldId="532"/>
            <ac:spMk id="22" creationId="{00000000-0000-0000-0000-000000000000}"/>
          </ac:spMkLst>
        </pc:spChg>
        <pc:spChg chg="mod">
          <ac:chgData name="Keng" userId="539ea334-cf73-458f-9e4b-83acb37fb6f5" providerId="ADAL" clId="{1F312830-EA43-4E7A-A6B4-A1DFAABB28A2}" dt="2022-10-29T02:55:38.523" v="806"/>
          <ac:spMkLst>
            <pc:docMk/>
            <pc:sldMk cId="0" sldId="532"/>
            <ac:spMk id="23" creationId="{00000000-0000-0000-0000-000000000000}"/>
          </ac:spMkLst>
        </pc:spChg>
        <pc:spChg chg="mod">
          <ac:chgData name="Keng" userId="539ea334-cf73-458f-9e4b-83acb37fb6f5" providerId="ADAL" clId="{1F312830-EA43-4E7A-A6B4-A1DFAABB28A2}" dt="2022-10-29T02:55:38.523" v="806"/>
          <ac:spMkLst>
            <pc:docMk/>
            <pc:sldMk cId="0" sldId="532"/>
            <ac:spMk id="24" creationId="{00000000-0000-0000-0000-000000000000}"/>
          </ac:spMkLst>
        </pc:spChg>
        <pc:spChg chg="mod">
          <ac:chgData name="Keng" userId="539ea334-cf73-458f-9e4b-83acb37fb6f5" providerId="ADAL" clId="{1F312830-EA43-4E7A-A6B4-A1DFAABB28A2}" dt="2022-10-29T02:55:38.523" v="806"/>
          <ac:spMkLst>
            <pc:docMk/>
            <pc:sldMk cId="0" sldId="532"/>
            <ac:spMk id="25" creationId="{00000000-0000-0000-0000-000000000000}"/>
          </ac:spMkLst>
        </pc:spChg>
        <pc:spChg chg="mod">
          <ac:chgData name="Keng" userId="539ea334-cf73-458f-9e4b-83acb37fb6f5" providerId="ADAL" clId="{1F312830-EA43-4E7A-A6B4-A1DFAABB28A2}" dt="2022-10-29T02:55:38.523" v="806"/>
          <ac:spMkLst>
            <pc:docMk/>
            <pc:sldMk cId="0" sldId="532"/>
            <ac:spMk id="26" creationId="{00000000-0000-0000-0000-000000000000}"/>
          </ac:spMkLst>
        </pc:spChg>
        <pc:spChg chg="mod">
          <ac:chgData name="Keng" userId="539ea334-cf73-458f-9e4b-83acb37fb6f5" providerId="ADAL" clId="{1F312830-EA43-4E7A-A6B4-A1DFAABB28A2}" dt="2022-10-29T02:55:38.523" v="806"/>
          <ac:spMkLst>
            <pc:docMk/>
            <pc:sldMk cId="0" sldId="532"/>
            <ac:spMk id="27" creationId="{00000000-0000-0000-0000-000000000000}"/>
          </ac:spMkLst>
        </pc:spChg>
        <pc:spChg chg="mod">
          <ac:chgData name="Keng" userId="539ea334-cf73-458f-9e4b-83acb37fb6f5" providerId="ADAL" clId="{1F312830-EA43-4E7A-A6B4-A1DFAABB28A2}" dt="2022-10-29T02:55:38.523" v="806"/>
          <ac:spMkLst>
            <pc:docMk/>
            <pc:sldMk cId="0" sldId="532"/>
            <ac:spMk id="28" creationId="{00000000-0000-0000-0000-000000000000}"/>
          </ac:spMkLst>
        </pc:spChg>
        <pc:spChg chg="mod">
          <ac:chgData name="Keng" userId="539ea334-cf73-458f-9e4b-83acb37fb6f5" providerId="ADAL" clId="{1F312830-EA43-4E7A-A6B4-A1DFAABB28A2}" dt="2022-10-29T02:55:38.523" v="806"/>
          <ac:spMkLst>
            <pc:docMk/>
            <pc:sldMk cId="0" sldId="532"/>
            <ac:spMk id="29" creationId="{00000000-0000-0000-0000-000000000000}"/>
          </ac:spMkLst>
        </pc:spChg>
        <pc:spChg chg="mod">
          <ac:chgData name="Keng" userId="539ea334-cf73-458f-9e4b-83acb37fb6f5" providerId="ADAL" clId="{1F312830-EA43-4E7A-A6B4-A1DFAABB28A2}" dt="2022-10-29T02:55:38.523" v="806"/>
          <ac:spMkLst>
            <pc:docMk/>
            <pc:sldMk cId="0" sldId="532"/>
            <ac:spMk id="30" creationId="{00000000-0000-0000-0000-000000000000}"/>
          </ac:spMkLst>
        </pc:spChg>
        <pc:spChg chg="mod">
          <ac:chgData name="Keng" userId="539ea334-cf73-458f-9e4b-83acb37fb6f5" providerId="ADAL" clId="{1F312830-EA43-4E7A-A6B4-A1DFAABB28A2}" dt="2022-10-29T02:55:38.523" v="806"/>
          <ac:spMkLst>
            <pc:docMk/>
            <pc:sldMk cId="0" sldId="532"/>
            <ac:spMk id="31" creationId="{00000000-0000-0000-0000-000000000000}"/>
          </ac:spMkLst>
        </pc:spChg>
        <pc:spChg chg="mod">
          <ac:chgData name="Keng" userId="539ea334-cf73-458f-9e4b-83acb37fb6f5" providerId="ADAL" clId="{1F312830-EA43-4E7A-A6B4-A1DFAABB28A2}" dt="2022-10-29T02:55:38.523" v="806"/>
          <ac:spMkLst>
            <pc:docMk/>
            <pc:sldMk cId="0" sldId="532"/>
            <ac:spMk id="32" creationId="{00000000-0000-0000-0000-000000000000}"/>
          </ac:spMkLst>
        </pc:spChg>
        <pc:spChg chg="mod">
          <ac:chgData name="Keng" userId="539ea334-cf73-458f-9e4b-83acb37fb6f5" providerId="ADAL" clId="{1F312830-EA43-4E7A-A6B4-A1DFAABB28A2}" dt="2022-10-29T02:55:38.523" v="806"/>
          <ac:spMkLst>
            <pc:docMk/>
            <pc:sldMk cId="0" sldId="532"/>
            <ac:spMk id="33" creationId="{00000000-0000-0000-0000-000000000000}"/>
          </ac:spMkLst>
        </pc:spChg>
        <pc:spChg chg="mod">
          <ac:chgData name="Keng" userId="539ea334-cf73-458f-9e4b-83acb37fb6f5" providerId="ADAL" clId="{1F312830-EA43-4E7A-A6B4-A1DFAABB28A2}" dt="2022-10-29T02:55:38.523" v="806"/>
          <ac:spMkLst>
            <pc:docMk/>
            <pc:sldMk cId="0" sldId="532"/>
            <ac:spMk id="34" creationId="{00000000-0000-0000-0000-000000000000}"/>
          </ac:spMkLst>
        </pc:spChg>
        <pc:spChg chg="mod">
          <ac:chgData name="Keng" userId="539ea334-cf73-458f-9e4b-83acb37fb6f5" providerId="ADAL" clId="{1F312830-EA43-4E7A-A6B4-A1DFAABB28A2}" dt="2022-10-29T02:55:38.523" v="806"/>
          <ac:spMkLst>
            <pc:docMk/>
            <pc:sldMk cId="0" sldId="532"/>
            <ac:spMk id="35" creationId="{00000000-0000-0000-0000-000000000000}"/>
          </ac:spMkLst>
        </pc:spChg>
        <pc:spChg chg="mod">
          <ac:chgData name="Keng" userId="539ea334-cf73-458f-9e4b-83acb37fb6f5" providerId="ADAL" clId="{1F312830-EA43-4E7A-A6B4-A1DFAABB28A2}" dt="2022-10-29T02:55:38.523" v="806"/>
          <ac:spMkLst>
            <pc:docMk/>
            <pc:sldMk cId="0" sldId="532"/>
            <ac:spMk id="36" creationId="{00000000-0000-0000-0000-000000000000}"/>
          </ac:spMkLst>
        </pc:spChg>
        <pc:spChg chg="mod">
          <ac:chgData name="Keng" userId="539ea334-cf73-458f-9e4b-83acb37fb6f5" providerId="ADAL" clId="{1F312830-EA43-4E7A-A6B4-A1DFAABB28A2}" dt="2022-10-29T02:55:38.523" v="806"/>
          <ac:spMkLst>
            <pc:docMk/>
            <pc:sldMk cId="0" sldId="532"/>
            <ac:spMk id="37" creationId="{00000000-0000-0000-0000-000000000000}"/>
          </ac:spMkLst>
        </pc:spChg>
        <pc:spChg chg="mod">
          <ac:chgData name="Keng" userId="539ea334-cf73-458f-9e4b-83acb37fb6f5" providerId="ADAL" clId="{1F312830-EA43-4E7A-A6B4-A1DFAABB28A2}" dt="2022-10-29T02:55:38.523" v="806"/>
          <ac:spMkLst>
            <pc:docMk/>
            <pc:sldMk cId="0" sldId="532"/>
            <ac:spMk id="38" creationId="{00000000-0000-0000-0000-000000000000}"/>
          </ac:spMkLst>
        </pc:spChg>
        <pc:spChg chg="mod">
          <ac:chgData name="Keng" userId="539ea334-cf73-458f-9e4b-83acb37fb6f5" providerId="ADAL" clId="{1F312830-EA43-4E7A-A6B4-A1DFAABB28A2}" dt="2022-10-29T02:55:38.523" v="806"/>
          <ac:spMkLst>
            <pc:docMk/>
            <pc:sldMk cId="0" sldId="532"/>
            <ac:spMk id="39" creationId="{00000000-0000-0000-0000-000000000000}"/>
          </ac:spMkLst>
        </pc:spChg>
        <pc:spChg chg="mod">
          <ac:chgData name="Keng" userId="539ea334-cf73-458f-9e4b-83acb37fb6f5" providerId="ADAL" clId="{1F312830-EA43-4E7A-A6B4-A1DFAABB28A2}" dt="2022-10-29T02:55:38.523" v="806"/>
          <ac:spMkLst>
            <pc:docMk/>
            <pc:sldMk cId="0" sldId="532"/>
            <ac:spMk id="40" creationId="{00000000-0000-0000-0000-000000000000}"/>
          </ac:spMkLst>
        </pc:spChg>
        <pc:spChg chg="mod">
          <ac:chgData name="Keng" userId="539ea334-cf73-458f-9e4b-83acb37fb6f5" providerId="ADAL" clId="{1F312830-EA43-4E7A-A6B4-A1DFAABB28A2}" dt="2022-10-29T02:55:38.523" v="806"/>
          <ac:spMkLst>
            <pc:docMk/>
            <pc:sldMk cId="0" sldId="532"/>
            <ac:spMk id="41" creationId="{00000000-0000-0000-0000-000000000000}"/>
          </ac:spMkLst>
        </pc:spChg>
        <pc:spChg chg="mod">
          <ac:chgData name="Keng" userId="539ea334-cf73-458f-9e4b-83acb37fb6f5" providerId="ADAL" clId="{1F312830-EA43-4E7A-A6B4-A1DFAABB28A2}" dt="2022-10-29T02:55:38.523" v="806"/>
          <ac:spMkLst>
            <pc:docMk/>
            <pc:sldMk cId="0" sldId="532"/>
            <ac:spMk id="42" creationId="{00000000-0000-0000-0000-000000000000}"/>
          </ac:spMkLst>
        </pc:spChg>
        <pc:spChg chg="mod">
          <ac:chgData name="Keng" userId="539ea334-cf73-458f-9e4b-83acb37fb6f5" providerId="ADAL" clId="{1F312830-EA43-4E7A-A6B4-A1DFAABB28A2}" dt="2022-10-29T02:55:38.523" v="806"/>
          <ac:spMkLst>
            <pc:docMk/>
            <pc:sldMk cId="0" sldId="532"/>
            <ac:spMk id="43" creationId="{00000000-0000-0000-0000-000000000000}"/>
          </ac:spMkLst>
        </pc:spChg>
        <pc:spChg chg="mod">
          <ac:chgData name="Keng" userId="539ea334-cf73-458f-9e4b-83acb37fb6f5" providerId="ADAL" clId="{1F312830-EA43-4E7A-A6B4-A1DFAABB28A2}" dt="2022-10-29T02:55:38.523" v="806"/>
          <ac:spMkLst>
            <pc:docMk/>
            <pc:sldMk cId="0" sldId="532"/>
            <ac:spMk id="44" creationId="{00000000-0000-0000-0000-000000000000}"/>
          </ac:spMkLst>
        </pc:spChg>
        <pc:graphicFrameChg chg="mod">
          <ac:chgData name="Keng" userId="539ea334-cf73-458f-9e4b-83acb37fb6f5" providerId="ADAL" clId="{1F312830-EA43-4E7A-A6B4-A1DFAABB28A2}" dt="2022-10-29T02:55:38.523" v="806"/>
          <ac:graphicFrameMkLst>
            <pc:docMk/>
            <pc:sldMk cId="0" sldId="532"/>
            <ac:graphicFrameMk id="14" creationId="{00000000-0000-0000-0000-000000000000}"/>
          </ac:graphicFrameMkLst>
        </pc:graphicFrameChg>
      </pc:sldChg>
      <pc:sldChg chg="delSp modSp mod">
        <pc:chgData name="Keng" userId="539ea334-cf73-458f-9e4b-83acb37fb6f5" providerId="ADAL" clId="{1F312830-EA43-4E7A-A6B4-A1DFAABB28A2}" dt="2022-10-29T06:35:36.088" v="1679" actId="1076"/>
        <pc:sldMkLst>
          <pc:docMk/>
          <pc:sldMk cId="0" sldId="533"/>
        </pc:sldMkLst>
        <pc:spChg chg="del mod">
          <ac:chgData name="Keng" userId="539ea334-cf73-458f-9e4b-83acb37fb6f5" providerId="ADAL" clId="{1F312830-EA43-4E7A-A6B4-A1DFAABB28A2}" dt="2022-10-29T06:34:42.833" v="1671" actId="478"/>
          <ac:spMkLst>
            <pc:docMk/>
            <pc:sldMk cId="0" sldId="533"/>
            <ac:spMk id="3" creationId="{00000000-0000-0000-0000-000000000000}"/>
          </ac:spMkLst>
        </pc:spChg>
        <pc:spChg chg="mod">
          <ac:chgData name="Keng" userId="539ea334-cf73-458f-9e4b-83acb37fb6f5" providerId="ADAL" clId="{1F312830-EA43-4E7A-A6B4-A1DFAABB28A2}" dt="2022-10-29T06:35:00.502" v="1673" actId="1076"/>
          <ac:spMkLst>
            <pc:docMk/>
            <pc:sldMk cId="0" sldId="533"/>
            <ac:spMk id="4" creationId="{00000000-0000-0000-0000-000000000000}"/>
          </ac:spMkLst>
        </pc:spChg>
        <pc:spChg chg="mod">
          <ac:chgData name="Keng" userId="539ea334-cf73-458f-9e4b-83acb37fb6f5" providerId="ADAL" clId="{1F312830-EA43-4E7A-A6B4-A1DFAABB28A2}" dt="2022-10-29T06:35:10.186" v="1674" actId="14100"/>
          <ac:spMkLst>
            <pc:docMk/>
            <pc:sldMk cId="0" sldId="533"/>
            <ac:spMk id="5" creationId="{00000000-0000-0000-0000-000000000000}"/>
          </ac:spMkLst>
        </pc:spChg>
        <pc:spChg chg="mod ord">
          <ac:chgData name="Keng" userId="539ea334-cf73-458f-9e4b-83acb37fb6f5" providerId="ADAL" clId="{1F312830-EA43-4E7A-A6B4-A1DFAABB28A2}" dt="2022-10-29T06:35:36.088" v="1679" actId="1076"/>
          <ac:spMkLst>
            <pc:docMk/>
            <pc:sldMk cId="0" sldId="533"/>
            <ac:spMk id="6" creationId="{00000000-0000-0000-0000-000000000000}"/>
          </ac:spMkLst>
        </pc:spChg>
      </pc:sldChg>
      <pc:sldChg chg="delSp modSp del mod">
        <pc:chgData name="Keng" userId="539ea334-cf73-458f-9e4b-83acb37fb6f5" providerId="ADAL" clId="{1F312830-EA43-4E7A-A6B4-A1DFAABB28A2}" dt="2022-10-29T06:40:49.924" v="1705" actId="47"/>
        <pc:sldMkLst>
          <pc:docMk/>
          <pc:sldMk cId="0" sldId="534"/>
        </pc:sldMkLst>
        <pc:spChg chg="mod">
          <ac:chgData name="Keng" userId="539ea334-cf73-458f-9e4b-83acb37fb6f5" providerId="ADAL" clId="{1F312830-EA43-4E7A-A6B4-A1DFAABB28A2}" dt="2022-10-29T02:55:38.523" v="806"/>
          <ac:spMkLst>
            <pc:docMk/>
            <pc:sldMk cId="0" sldId="534"/>
            <ac:spMk id="3" creationId="{00000000-0000-0000-0000-000000000000}"/>
          </ac:spMkLst>
        </pc:spChg>
        <pc:spChg chg="del mod">
          <ac:chgData name="Keng" userId="539ea334-cf73-458f-9e4b-83acb37fb6f5" providerId="ADAL" clId="{1F312830-EA43-4E7A-A6B4-A1DFAABB28A2}" dt="2022-10-29T06:40:45.516" v="1704" actId="478"/>
          <ac:spMkLst>
            <pc:docMk/>
            <pc:sldMk cId="0" sldId="534"/>
            <ac:spMk id="4" creationId="{00000000-0000-0000-0000-000000000000}"/>
          </ac:spMkLst>
        </pc:spChg>
        <pc:spChg chg="mod">
          <ac:chgData name="Keng" userId="539ea334-cf73-458f-9e4b-83acb37fb6f5" providerId="ADAL" clId="{1F312830-EA43-4E7A-A6B4-A1DFAABB28A2}" dt="2022-10-29T02:55:38.523" v="806"/>
          <ac:spMkLst>
            <pc:docMk/>
            <pc:sldMk cId="0" sldId="534"/>
            <ac:spMk id="5" creationId="{00000000-0000-0000-0000-000000000000}"/>
          </ac:spMkLst>
        </pc:spChg>
        <pc:spChg chg="mod">
          <ac:chgData name="Keng" userId="539ea334-cf73-458f-9e4b-83acb37fb6f5" providerId="ADAL" clId="{1F312830-EA43-4E7A-A6B4-A1DFAABB28A2}" dt="2022-10-29T02:55:38.523" v="806"/>
          <ac:spMkLst>
            <pc:docMk/>
            <pc:sldMk cId="0" sldId="534"/>
            <ac:spMk id="6" creationId="{00000000-0000-0000-0000-000000000000}"/>
          </ac:spMkLst>
        </pc:spChg>
        <pc:spChg chg="mod">
          <ac:chgData name="Keng" userId="539ea334-cf73-458f-9e4b-83acb37fb6f5" providerId="ADAL" clId="{1F312830-EA43-4E7A-A6B4-A1DFAABB28A2}" dt="2022-10-29T02:55:38.523" v="806"/>
          <ac:spMkLst>
            <pc:docMk/>
            <pc:sldMk cId="0" sldId="534"/>
            <ac:spMk id="7" creationId="{00000000-0000-0000-0000-000000000000}"/>
          </ac:spMkLst>
        </pc:spChg>
        <pc:spChg chg="mod">
          <ac:chgData name="Keng" userId="539ea334-cf73-458f-9e4b-83acb37fb6f5" providerId="ADAL" clId="{1F312830-EA43-4E7A-A6B4-A1DFAABB28A2}" dt="2022-10-29T02:55:38.523" v="806"/>
          <ac:spMkLst>
            <pc:docMk/>
            <pc:sldMk cId="0" sldId="534"/>
            <ac:spMk id="8" creationId="{00000000-0000-0000-0000-000000000000}"/>
          </ac:spMkLst>
        </pc:spChg>
        <pc:spChg chg="mod">
          <ac:chgData name="Keng" userId="539ea334-cf73-458f-9e4b-83acb37fb6f5" providerId="ADAL" clId="{1F312830-EA43-4E7A-A6B4-A1DFAABB28A2}" dt="2022-10-29T02:55:38.523" v="806"/>
          <ac:spMkLst>
            <pc:docMk/>
            <pc:sldMk cId="0" sldId="534"/>
            <ac:spMk id="9" creationId="{00000000-0000-0000-0000-000000000000}"/>
          </ac:spMkLst>
        </pc:spChg>
        <pc:spChg chg="mod">
          <ac:chgData name="Keng" userId="539ea334-cf73-458f-9e4b-83acb37fb6f5" providerId="ADAL" clId="{1F312830-EA43-4E7A-A6B4-A1DFAABB28A2}" dt="2022-10-29T02:55:38.523" v="806"/>
          <ac:spMkLst>
            <pc:docMk/>
            <pc:sldMk cId="0" sldId="534"/>
            <ac:spMk id="10" creationId="{00000000-0000-0000-0000-000000000000}"/>
          </ac:spMkLst>
        </pc:spChg>
        <pc:spChg chg="mod">
          <ac:chgData name="Keng" userId="539ea334-cf73-458f-9e4b-83acb37fb6f5" providerId="ADAL" clId="{1F312830-EA43-4E7A-A6B4-A1DFAABB28A2}" dt="2022-10-29T02:55:38.523" v="806"/>
          <ac:spMkLst>
            <pc:docMk/>
            <pc:sldMk cId="0" sldId="534"/>
            <ac:spMk id="11" creationId="{00000000-0000-0000-0000-000000000000}"/>
          </ac:spMkLst>
        </pc:spChg>
        <pc:spChg chg="mod">
          <ac:chgData name="Keng" userId="539ea334-cf73-458f-9e4b-83acb37fb6f5" providerId="ADAL" clId="{1F312830-EA43-4E7A-A6B4-A1DFAABB28A2}" dt="2022-10-29T02:55:38.523" v="806"/>
          <ac:spMkLst>
            <pc:docMk/>
            <pc:sldMk cId="0" sldId="534"/>
            <ac:spMk id="12" creationId="{00000000-0000-0000-0000-000000000000}"/>
          </ac:spMkLst>
        </pc:spChg>
        <pc:spChg chg="mod">
          <ac:chgData name="Keng" userId="539ea334-cf73-458f-9e4b-83acb37fb6f5" providerId="ADAL" clId="{1F312830-EA43-4E7A-A6B4-A1DFAABB28A2}" dt="2022-10-29T02:55:38.523" v="806"/>
          <ac:spMkLst>
            <pc:docMk/>
            <pc:sldMk cId="0" sldId="534"/>
            <ac:spMk id="13" creationId="{00000000-0000-0000-0000-000000000000}"/>
          </ac:spMkLst>
        </pc:spChg>
        <pc:spChg chg="mod">
          <ac:chgData name="Keng" userId="539ea334-cf73-458f-9e4b-83acb37fb6f5" providerId="ADAL" clId="{1F312830-EA43-4E7A-A6B4-A1DFAABB28A2}" dt="2022-10-29T02:55:38.523" v="806"/>
          <ac:spMkLst>
            <pc:docMk/>
            <pc:sldMk cId="0" sldId="534"/>
            <ac:spMk id="14" creationId="{00000000-0000-0000-0000-000000000000}"/>
          </ac:spMkLst>
        </pc:spChg>
        <pc:spChg chg="mod">
          <ac:chgData name="Keng" userId="539ea334-cf73-458f-9e4b-83acb37fb6f5" providerId="ADAL" clId="{1F312830-EA43-4E7A-A6B4-A1DFAABB28A2}" dt="2022-10-29T02:55:38.523" v="806"/>
          <ac:spMkLst>
            <pc:docMk/>
            <pc:sldMk cId="0" sldId="534"/>
            <ac:spMk id="15" creationId="{00000000-0000-0000-0000-000000000000}"/>
          </ac:spMkLst>
        </pc:spChg>
        <pc:spChg chg="mod">
          <ac:chgData name="Keng" userId="539ea334-cf73-458f-9e4b-83acb37fb6f5" providerId="ADAL" clId="{1F312830-EA43-4E7A-A6B4-A1DFAABB28A2}" dt="2022-10-29T02:55:38.523" v="806"/>
          <ac:spMkLst>
            <pc:docMk/>
            <pc:sldMk cId="0" sldId="534"/>
            <ac:spMk id="16" creationId="{00000000-0000-0000-0000-000000000000}"/>
          </ac:spMkLst>
        </pc:spChg>
        <pc:spChg chg="mod">
          <ac:chgData name="Keng" userId="539ea334-cf73-458f-9e4b-83acb37fb6f5" providerId="ADAL" clId="{1F312830-EA43-4E7A-A6B4-A1DFAABB28A2}" dt="2022-10-29T02:55:38.523" v="806"/>
          <ac:spMkLst>
            <pc:docMk/>
            <pc:sldMk cId="0" sldId="534"/>
            <ac:spMk id="17" creationId="{00000000-0000-0000-0000-000000000000}"/>
          </ac:spMkLst>
        </pc:spChg>
        <pc:spChg chg="mod">
          <ac:chgData name="Keng" userId="539ea334-cf73-458f-9e4b-83acb37fb6f5" providerId="ADAL" clId="{1F312830-EA43-4E7A-A6B4-A1DFAABB28A2}" dt="2022-10-29T02:55:38.523" v="806"/>
          <ac:spMkLst>
            <pc:docMk/>
            <pc:sldMk cId="0" sldId="534"/>
            <ac:spMk id="18" creationId="{00000000-0000-0000-0000-000000000000}"/>
          </ac:spMkLst>
        </pc:spChg>
        <pc:spChg chg="mod">
          <ac:chgData name="Keng" userId="539ea334-cf73-458f-9e4b-83acb37fb6f5" providerId="ADAL" clId="{1F312830-EA43-4E7A-A6B4-A1DFAABB28A2}" dt="2022-10-29T02:55:38.523" v="806"/>
          <ac:spMkLst>
            <pc:docMk/>
            <pc:sldMk cId="0" sldId="534"/>
            <ac:spMk id="19" creationId="{00000000-0000-0000-0000-000000000000}"/>
          </ac:spMkLst>
        </pc:spChg>
        <pc:spChg chg="mod">
          <ac:chgData name="Keng" userId="539ea334-cf73-458f-9e4b-83acb37fb6f5" providerId="ADAL" clId="{1F312830-EA43-4E7A-A6B4-A1DFAABB28A2}" dt="2022-10-29T02:55:38.523" v="806"/>
          <ac:spMkLst>
            <pc:docMk/>
            <pc:sldMk cId="0" sldId="534"/>
            <ac:spMk id="20" creationId="{00000000-0000-0000-0000-000000000000}"/>
          </ac:spMkLst>
        </pc:spChg>
        <pc:spChg chg="mod">
          <ac:chgData name="Keng" userId="539ea334-cf73-458f-9e4b-83acb37fb6f5" providerId="ADAL" clId="{1F312830-EA43-4E7A-A6B4-A1DFAABB28A2}" dt="2022-10-29T02:55:38.523" v="806"/>
          <ac:spMkLst>
            <pc:docMk/>
            <pc:sldMk cId="0" sldId="534"/>
            <ac:spMk id="21" creationId="{00000000-0000-0000-0000-000000000000}"/>
          </ac:spMkLst>
        </pc:spChg>
        <pc:spChg chg="mod">
          <ac:chgData name="Keng" userId="539ea334-cf73-458f-9e4b-83acb37fb6f5" providerId="ADAL" clId="{1F312830-EA43-4E7A-A6B4-A1DFAABB28A2}" dt="2022-10-29T02:55:38.523" v="806"/>
          <ac:spMkLst>
            <pc:docMk/>
            <pc:sldMk cId="0" sldId="534"/>
            <ac:spMk id="22" creationId="{00000000-0000-0000-0000-000000000000}"/>
          </ac:spMkLst>
        </pc:spChg>
        <pc:spChg chg="mod">
          <ac:chgData name="Keng" userId="539ea334-cf73-458f-9e4b-83acb37fb6f5" providerId="ADAL" clId="{1F312830-EA43-4E7A-A6B4-A1DFAABB28A2}" dt="2022-10-29T02:55:38.523" v="806"/>
          <ac:spMkLst>
            <pc:docMk/>
            <pc:sldMk cId="0" sldId="534"/>
            <ac:spMk id="23" creationId="{00000000-0000-0000-0000-000000000000}"/>
          </ac:spMkLst>
        </pc:spChg>
        <pc:spChg chg="mod">
          <ac:chgData name="Keng" userId="539ea334-cf73-458f-9e4b-83acb37fb6f5" providerId="ADAL" clId="{1F312830-EA43-4E7A-A6B4-A1DFAABB28A2}" dt="2022-10-29T02:55:38.523" v="806"/>
          <ac:spMkLst>
            <pc:docMk/>
            <pc:sldMk cId="0" sldId="534"/>
            <ac:spMk id="24" creationId="{00000000-0000-0000-0000-000000000000}"/>
          </ac:spMkLst>
        </pc:spChg>
      </pc:sldChg>
      <pc:sldChg chg="addSp delSp modSp mod">
        <pc:chgData name="Keng" userId="539ea334-cf73-458f-9e4b-83acb37fb6f5" providerId="ADAL" clId="{1F312830-EA43-4E7A-A6B4-A1DFAABB28A2}" dt="2022-10-29T06:40:25.622" v="1703" actId="14100"/>
        <pc:sldMkLst>
          <pc:docMk/>
          <pc:sldMk cId="0" sldId="535"/>
        </pc:sldMkLst>
        <pc:spChg chg="mod">
          <ac:chgData name="Keng" userId="539ea334-cf73-458f-9e4b-83acb37fb6f5" providerId="ADAL" clId="{1F312830-EA43-4E7A-A6B4-A1DFAABB28A2}" dt="2022-10-29T06:36:43.043" v="1684" actId="1076"/>
          <ac:spMkLst>
            <pc:docMk/>
            <pc:sldMk cId="0" sldId="535"/>
            <ac:spMk id="2" creationId="{00000000-0000-0000-0000-000000000000}"/>
          </ac:spMkLst>
        </pc:spChg>
        <pc:spChg chg="mod">
          <ac:chgData name="Keng" userId="539ea334-cf73-458f-9e4b-83acb37fb6f5" providerId="ADAL" clId="{1F312830-EA43-4E7A-A6B4-A1DFAABB28A2}" dt="2022-10-29T06:37:28.099" v="1693" actId="14100"/>
          <ac:spMkLst>
            <pc:docMk/>
            <pc:sldMk cId="0" sldId="535"/>
            <ac:spMk id="3" creationId="{00000000-0000-0000-0000-000000000000}"/>
          </ac:spMkLst>
        </pc:spChg>
        <pc:spChg chg="del mod">
          <ac:chgData name="Keng" userId="539ea334-cf73-458f-9e4b-83acb37fb6f5" providerId="ADAL" clId="{1F312830-EA43-4E7A-A6B4-A1DFAABB28A2}" dt="2022-10-29T06:40:07.505" v="1697" actId="478"/>
          <ac:spMkLst>
            <pc:docMk/>
            <pc:sldMk cId="0" sldId="535"/>
            <ac:spMk id="4" creationId="{00000000-0000-0000-0000-000000000000}"/>
          </ac:spMkLst>
        </pc:spChg>
        <pc:spChg chg="del mod">
          <ac:chgData name="Keng" userId="539ea334-cf73-458f-9e4b-83acb37fb6f5" providerId="ADAL" clId="{1F312830-EA43-4E7A-A6B4-A1DFAABB28A2}" dt="2022-10-29T06:36:28.755" v="1682" actId="478"/>
          <ac:spMkLst>
            <pc:docMk/>
            <pc:sldMk cId="0" sldId="535"/>
            <ac:spMk id="5" creationId="{00000000-0000-0000-0000-000000000000}"/>
          </ac:spMkLst>
        </pc:spChg>
        <pc:picChg chg="add mod">
          <ac:chgData name="Keng" userId="539ea334-cf73-458f-9e4b-83acb37fb6f5" providerId="ADAL" clId="{1F312830-EA43-4E7A-A6B4-A1DFAABB28A2}" dt="2022-10-29T06:40:25.622" v="1703" actId="14100"/>
          <ac:picMkLst>
            <pc:docMk/>
            <pc:sldMk cId="0" sldId="535"/>
            <ac:picMk id="7" creationId="{94B9E35E-2AF5-CAEA-BC3D-F653B72EE7ED}"/>
          </ac:picMkLst>
        </pc:picChg>
      </pc:sldChg>
      <pc:sldChg chg="delSp modSp mod">
        <pc:chgData name="Keng" userId="539ea334-cf73-458f-9e4b-83acb37fb6f5" providerId="ADAL" clId="{1F312830-EA43-4E7A-A6B4-A1DFAABB28A2}" dt="2022-10-29T06:41:17.893" v="1707" actId="478"/>
        <pc:sldMkLst>
          <pc:docMk/>
          <pc:sldMk cId="0" sldId="536"/>
        </pc:sldMkLst>
        <pc:spChg chg="del mod">
          <ac:chgData name="Keng" userId="539ea334-cf73-458f-9e4b-83acb37fb6f5" providerId="ADAL" clId="{1F312830-EA43-4E7A-A6B4-A1DFAABB28A2}" dt="2022-10-29T06:41:17.893" v="1707" actId="478"/>
          <ac:spMkLst>
            <pc:docMk/>
            <pc:sldMk cId="0" sldId="536"/>
            <ac:spMk id="2" creationId="{00000000-0000-0000-0000-000000000000}"/>
          </ac:spMkLst>
        </pc:spChg>
        <pc:spChg chg="mod">
          <ac:chgData name="Keng" userId="539ea334-cf73-458f-9e4b-83acb37fb6f5" providerId="ADAL" clId="{1F312830-EA43-4E7A-A6B4-A1DFAABB28A2}" dt="2022-10-29T02:55:38.523" v="806"/>
          <ac:spMkLst>
            <pc:docMk/>
            <pc:sldMk cId="0" sldId="536"/>
            <ac:spMk id="3" creationId="{00000000-0000-0000-0000-000000000000}"/>
          </ac:spMkLst>
        </pc:spChg>
        <pc:spChg chg="mod">
          <ac:chgData name="Keng" userId="539ea334-cf73-458f-9e4b-83acb37fb6f5" providerId="ADAL" clId="{1F312830-EA43-4E7A-A6B4-A1DFAABB28A2}" dt="2022-10-29T02:55:38.523" v="806"/>
          <ac:spMkLst>
            <pc:docMk/>
            <pc:sldMk cId="0" sldId="536"/>
            <ac:spMk id="4" creationId="{00000000-0000-0000-0000-000000000000}"/>
          </ac:spMkLst>
        </pc:spChg>
        <pc:spChg chg="mod">
          <ac:chgData name="Keng" userId="539ea334-cf73-458f-9e4b-83acb37fb6f5" providerId="ADAL" clId="{1F312830-EA43-4E7A-A6B4-A1DFAABB28A2}" dt="2022-10-29T02:55:38.523" v="806"/>
          <ac:spMkLst>
            <pc:docMk/>
            <pc:sldMk cId="0" sldId="536"/>
            <ac:spMk id="5" creationId="{00000000-0000-0000-0000-000000000000}"/>
          </ac:spMkLst>
        </pc:spChg>
        <pc:spChg chg="mod">
          <ac:chgData name="Keng" userId="539ea334-cf73-458f-9e4b-83acb37fb6f5" providerId="ADAL" clId="{1F312830-EA43-4E7A-A6B4-A1DFAABB28A2}" dt="2022-10-29T02:55:38.523" v="806"/>
          <ac:spMkLst>
            <pc:docMk/>
            <pc:sldMk cId="0" sldId="536"/>
            <ac:spMk id="6" creationId="{00000000-0000-0000-0000-000000000000}"/>
          </ac:spMkLst>
        </pc:spChg>
        <pc:spChg chg="mod">
          <ac:chgData name="Keng" userId="539ea334-cf73-458f-9e4b-83acb37fb6f5" providerId="ADAL" clId="{1F312830-EA43-4E7A-A6B4-A1DFAABB28A2}" dt="2022-10-29T02:55:38.523" v="806"/>
          <ac:spMkLst>
            <pc:docMk/>
            <pc:sldMk cId="0" sldId="536"/>
            <ac:spMk id="7" creationId="{00000000-0000-0000-0000-000000000000}"/>
          </ac:spMkLst>
        </pc:spChg>
        <pc:spChg chg="mod">
          <ac:chgData name="Keng" userId="539ea334-cf73-458f-9e4b-83acb37fb6f5" providerId="ADAL" clId="{1F312830-EA43-4E7A-A6B4-A1DFAABB28A2}" dt="2022-10-29T02:55:38.523" v="806"/>
          <ac:spMkLst>
            <pc:docMk/>
            <pc:sldMk cId="0" sldId="536"/>
            <ac:spMk id="8" creationId="{00000000-0000-0000-0000-000000000000}"/>
          </ac:spMkLst>
        </pc:spChg>
        <pc:spChg chg="mod">
          <ac:chgData name="Keng" userId="539ea334-cf73-458f-9e4b-83acb37fb6f5" providerId="ADAL" clId="{1F312830-EA43-4E7A-A6B4-A1DFAABB28A2}" dt="2022-10-29T02:55:38.523" v="806"/>
          <ac:spMkLst>
            <pc:docMk/>
            <pc:sldMk cId="0" sldId="536"/>
            <ac:spMk id="9" creationId="{00000000-0000-0000-0000-000000000000}"/>
          </ac:spMkLst>
        </pc:spChg>
        <pc:spChg chg="mod">
          <ac:chgData name="Keng" userId="539ea334-cf73-458f-9e4b-83acb37fb6f5" providerId="ADAL" clId="{1F312830-EA43-4E7A-A6B4-A1DFAABB28A2}" dt="2022-10-29T02:55:38.523" v="806"/>
          <ac:spMkLst>
            <pc:docMk/>
            <pc:sldMk cId="0" sldId="536"/>
            <ac:spMk id="10" creationId="{00000000-0000-0000-0000-000000000000}"/>
          </ac:spMkLst>
        </pc:spChg>
        <pc:spChg chg="mod">
          <ac:chgData name="Keng" userId="539ea334-cf73-458f-9e4b-83acb37fb6f5" providerId="ADAL" clId="{1F312830-EA43-4E7A-A6B4-A1DFAABB28A2}" dt="2022-10-29T02:55:38.523" v="806"/>
          <ac:spMkLst>
            <pc:docMk/>
            <pc:sldMk cId="0" sldId="536"/>
            <ac:spMk id="13" creationId="{00000000-0000-0000-0000-000000000000}"/>
          </ac:spMkLst>
        </pc:spChg>
        <pc:spChg chg="mod">
          <ac:chgData name="Keng" userId="539ea334-cf73-458f-9e4b-83acb37fb6f5" providerId="ADAL" clId="{1F312830-EA43-4E7A-A6B4-A1DFAABB28A2}" dt="2022-10-29T02:55:38.523" v="806"/>
          <ac:spMkLst>
            <pc:docMk/>
            <pc:sldMk cId="0" sldId="536"/>
            <ac:spMk id="14" creationId="{00000000-0000-0000-0000-000000000000}"/>
          </ac:spMkLst>
        </pc:spChg>
        <pc:spChg chg="mod">
          <ac:chgData name="Keng" userId="539ea334-cf73-458f-9e4b-83acb37fb6f5" providerId="ADAL" clId="{1F312830-EA43-4E7A-A6B4-A1DFAABB28A2}" dt="2022-10-29T02:55:38.523" v="806"/>
          <ac:spMkLst>
            <pc:docMk/>
            <pc:sldMk cId="0" sldId="536"/>
            <ac:spMk id="15" creationId="{00000000-0000-0000-0000-000000000000}"/>
          </ac:spMkLst>
        </pc:spChg>
        <pc:graphicFrameChg chg="mod">
          <ac:chgData name="Keng" userId="539ea334-cf73-458f-9e4b-83acb37fb6f5" providerId="ADAL" clId="{1F312830-EA43-4E7A-A6B4-A1DFAABB28A2}" dt="2022-10-29T02:55:38.523" v="806"/>
          <ac:graphicFrameMkLst>
            <pc:docMk/>
            <pc:sldMk cId="0" sldId="536"/>
            <ac:graphicFrameMk id="11" creationId="{00000000-0000-0000-0000-000000000000}"/>
          </ac:graphicFrameMkLst>
        </pc:graphicFrameChg>
        <pc:graphicFrameChg chg="mod">
          <ac:chgData name="Keng" userId="539ea334-cf73-458f-9e4b-83acb37fb6f5" providerId="ADAL" clId="{1F312830-EA43-4E7A-A6B4-A1DFAABB28A2}" dt="2022-10-29T02:55:38.523" v="806"/>
          <ac:graphicFrameMkLst>
            <pc:docMk/>
            <pc:sldMk cId="0" sldId="536"/>
            <ac:graphicFrameMk id="12" creationId="{00000000-0000-0000-0000-000000000000}"/>
          </ac:graphicFrameMkLst>
        </pc:graphicFrameChg>
      </pc:sldChg>
      <pc:sldChg chg="delSp modSp mod">
        <pc:chgData name="Keng" userId="539ea334-cf73-458f-9e4b-83acb37fb6f5" providerId="ADAL" clId="{1F312830-EA43-4E7A-A6B4-A1DFAABB28A2}" dt="2022-10-29T06:41:29.275" v="1708" actId="478"/>
        <pc:sldMkLst>
          <pc:docMk/>
          <pc:sldMk cId="0" sldId="537"/>
        </pc:sldMkLst>
        <pc:spChg chg="del mod">
          <ac:chgData name="Keng" userId="539ea334-cf73-458f-9e4b-83acb37fb6f5" providerId="ADAL" clId="{1F312830-EA43-4E7A-A6B4-A1DFAABB28A2}" dt="2022-10-29T06:41:29.275" v="1708" actId="478"/>
          <ac:spMkLst>
            <pc:docMk/>
            <pc:sldMk cId="0" sldId="537"/>
            <ac:spMk id="3" creationId="{00000000-0000-0000-0000-000000000000}"/>
          </ac:spMkLst>
        </pc:spChg>
        <pc:spChg chg="mod">
          <ac:chgData name="Keng" userId="539ea334-cf73-458f-9e4b-83acb37fb6f5" providerId="ADAL" clId="{1F312830-EA43-4E7A-A6B4-A1DFAABB28A2}" dt="2022-10-29T02:55:38.523" v="806"/>
          <ac:spMkLst>
            <pc:docMk/>
            <pc:sldMk cId="0" sldId="537"/>
            <ac:spMk id="4" creationId="{00000000-0000-0000-0000-000000000000}"/>
          </ac:spMkLst>
        </pc:spChg>
      </pc:sldChg>
      <pc:sldChg chg="modSp">
        <pc:chgData name="Keng" userId="539ea334-cf73-458f-9e4b-83acb37fb6f5" providerId="ADAL" clId="{1F312830-EA43-4E7A-A6B4-A1DFAABB28A2}" dt="2022-10-29T02:55:38.523" v="806"/>
        <pc:sldMkLst>
          <pc:docMk/>
          <pc:sldMk cId="0" sldId="538"/>
        </pc:sldMkLst>
        <pc:spChg chg="mod">
          <ac:chgData name="Keng" userId="539ea334-cf73-458f-9e4b-83acb37fb6f5" providerId="ADAL" clId="{1F312830-EA43-4E7A-A6B4-A1DFAABB28A2}" dt="2022-10-29T02:55:38.523" v="806"/>
          <ac:spMkLst>
            <pc:docMk/>
            <pc:sldMk cId="0" sldId="538"/>
            <ac:spMk id="2" creationId="{00000000-0000-0000-0000-000000000000}"/>
          </ac:spMkLst>
        </pc:spChg>
        <pc:spChg chg="mod">
          <ac:chgData name="Keng" userId="539ea334-cf73-458f-9e4b-83acb37fb6f5" providerId="ADAL" clId="{1F312830-EA43-4E7A-A6B4-A1DFAABB28A2}" dt="2022-10-29T02:55:38.523" v="806"/>
          <ac:spMkLst>
            <pc:docMk/>
            <pc:sldMk cId="0" sldId="538"/>
            <ac:spMk id="3" creationId="{00000000-0000-0000-0000-000000000000}"/>
          </ac:spMkLst>
        </pc:spChg>
        <pc:spChg chg="mod">
          <ac:chgData name="Keng" userId="539ea334-cf73-458f-9e4b-83acb37fb6f5" providerId="ADAL" clId="{1F312830-EA43-4E7A-A6B4-A1DFAABB28A2}" dt="2022-10-29T02:55:38.523" v="806"/>
          <ac:spMkLst>
            <pc:docMk/>
            <pc:sldMk cId="0" sldId="538"/>
            <ac:spMk id="4" creationId="{00000000-0000-0000-0000-000000000000}"/>
          </ac:spMkLst>
        </pc:spChg>
        <pc:spChg chg="mod">
          <ac:chgData name="Keng" userId="539ea334-cf73-458f-9e4b-83acb37fb6f5" providerId="ADAL" clId="{1F312830-EA43-4E7A-A6B4-A1DFAABB28A2}" dt="2022-10-29T02:55:38.523" v="806"/>
          <ac:spMkLst>
            <pc:docMk/>
            <pc:sldMk cId="0" sldId="538"/>
            <ac:spMk id="5" creationId="{00000000-0000-0000-0000-000000000000}"/>
          </ac:spMkLst>
        </pc:spChg>
      </pc:sldChg>
      <pc:sldChg chg="delSp modSp mod">
        <pc:chgData name="Keng" userId="539ea334-cf73-458f-9e4b-83acb37fb6f5" providerId="ADAL" clId="{1F312830-EA43-4E7A-A6B4-A1DFAABB28A2}" dt="2022-10-29T06:29:55.075" v="1644" actId="20577"/>
        <pc:sldMkLst>
          <pc:docMk/>
          <pc:sldMk cId="0" sldId="539"/>
        </pc:sldMkLst>
        <pc:spChg chg="del mod">
          <ac:chgData name="Keng" userId="539ea334-cf73-458f-9e4b-83acb37fb6f5" providerId="ADAL" clId="{1F312830-EA43-4E7A-A6B4-A1DFAABB28A2}" dt="2022-10-29T06:29:20.855" v="1618" actId="478"/>
          <ac:spMkLst>
            <pc:docMk/>
            <pc:sldMk cId="0" sldId="539"/>
            <ac:spMk id="2" creationId="{00000000-0000-0000-0000-000000000000}"/>
          </ac:spMkLst>
        </pc:spChg>
        <pc:spChg chg="mod">
          <ac:chgData name="Keng" userId="539ea334-cf73-458f-9e4b-83acb37fb6f5" providerId="ADAL" clId="{1F312830-EA43-4E7A-A6B4-A1DFAABB28A2}" dt="2022-10-29T06:28:56.879" v="1616" actId="1076"/>
          <ac:spMkLst>
            <pc:docMk/>
            <pc:sldMk cId="0" sldId="539"/>
            <ac:spMk id="3" creationId="{00000000-0000-0000-0000-000000000000}"/>
          </ac:spMkLst>
        </pc:spChg>
        <pc:spChg chg="mod">
          <ac:chgData name="Keng" userId="539ea334-cf73-458f-9e4b-83acb37fb6f5" providerId="ADAL" clId="{1F312830-EA43-4E7A-A6B4-A1DFAABB28A2}" dt="2022-10-29T06:29:55.075" v="1644" actId="20577"/>
          <ac:spMkLst>
            <pc:docMk/>
            <pc:sldMk cId="0" sldId="539"/>
            <ac:spMk id="4" creationId="{00000000-0000-0000-0000-000000000000}"/>
          </ac:spMkLst>
        </pc:spChg>
      </pc:sldChg>
      <pc:sldChg chg="modSp mod">
        <pc:chgData name="Keng" userId="539ea334-cf73-458f-9e4b-83acb37fb6f5" providerId="ADAL" clId="{1F312830-EA43-4E7A-A6B4-A1DFAABB28A2}" dt="2022-10-29T06:28:29.288" v="1614" actId="1076"/>
        <pc:sldMkLst>
          <pc:docMk/>
          <pc:sldMk cId="0" sldId="540"/>
        </pc:sldMkLst>
        <pc:spChg chg="mod">
          <ac:chgData name="Keng" userId="539ea334-cf73-458f-9e4b-83acb37fb6f5" providerId="ADAL" clId="{1F312830-EA43-4E7A-A6B4-A1DFAABB28A2}" dt="2022-10-29T02:55:38.523" v="806"/>
          <ac:spMkLst>
            <pc:docMk/>
            <pc:sldMk cId="0" sldId="540"/>
            <ac:spMk id="2" creationId="{00000000-0000-0000-0000-000000000000}"/>
          </ac:spMkLst>
        </pc:spChg>
        <pc:spChg chg="mod">
          <ac:chgData name="Keng" userId="539ea334-cf73-458f-9e4b-83acb37fb6f5" providerId="ADAL" clId="{1F312830-EA43-4E7A-A6B4-A1DFAABB28A2}" dt="2022-10-29T06:28:29.288" v="1614" actId="1076"/>
          <ac:spMkLst>
            <pc:docMk/>
            <pc:sldMk cId="0" sldId="540"/>
            <ac:spMk id="3" creationId="{00000000-0000-0000-0000-000000000000}"/>
          </ac:spMkLst>
        </pc:spChg>
        <pc:spChg chg="mod">
          <ac:chgData name="Keng" userId="539ea334-cf73-458f-9e4b-83acb37fb6f5" providerId="ADAL" clId="{1F312830-EA43-4E7A-A6B4-A1DFAABB28A2}" dt="2022-10-29T02:55:38.523" v="806"/>
          <ac:spMkLst>
            <pc:docMk/>
            <pc:sldMk cId="0" sldId="540"/>
            <ac:spMk id="4" creationId="{00000000-0000-0000-0000-000000000000}"/>
          </ac:spMkLst>
        </pc:spChg>
        <pc:spChg chg="mod">
          <ac:chgData name="Keng" userId="539ea334-cf73-458f-9e4b-83acb37fb6f5" providerId="ADAL" clId="{1F312830-EA43-4E7A-A6B4-A1DFAABB28A2}" dt="2022-10-29T02:55:38.523" v="806"/>
          <ac:spMkLst>
            <pc:docMk/>
            <pc:sldMk cId="0" sldId="540"/>
            <ac:spMk id="5" creationId="{00000000-0000-0000-0000-000000000000}"/>
          </ac:spMkLst>
        </pc:spChg>
      </pc:sldChg>
      <pc:sldChg chg="modSp">
        <pc:chgData name="Keng" userId="539ea334-cf73-458f-9e4b-83acb37fb6f5" providerId="ADAL" clId="{1F312830-EA43-4E7A-A6B4-A1DFAABB28A2}" dt="2022-10-29T02:55:38.523" v="806"/>
        <pc:sldMkLst>
          <pc:docMk/>
          <pc:sldMk cId="0" sldId="541"/>
        </pc:sldMkLst>
        <pc:spChg chg="mod">
          <ac:chgData name="Keng" userId="539ea334-cf73-458f-9e4b-83acb37fb6f5" providerId="ADAL" clId="{1F312830-EA43-4E7A-A6B4-A1DFAABB28A2}" dt="2022-10-29T02:55:38.523" v="806"/>
          <ac:spMkLst>
            <pc:docMk/>
            <pc:sldMk cId="0" sldId="541"/>
            <ac:spMk id="3" creationId="{00000000-0000-0000-0000-000000000000}"/>
          </ac:spMkLst>
        </pc:spChg>
        <pc:spChg chg="mod">
          <ac:chgData name="Keng" userId="539ea334-cf73-458f-9e4b-83acb37fb6f5" providerId="ADAL" clId="{1F312830-EA43-4E7A-A6B4-A1DFAABB28A2}" dt="2022-10-29T02:55:38.523" v="806"/>
          <ac:spMkLst>
            <pc:docMk/>
            <pc:sldMk cId="0" sldId="541"/>
            <ac:spMk id="4" creationId="{00000000-0000-0000-0000-000000000000}"/>
          </ac:spMkLst>
        </pc:spChg>
        <pc:spChg chg="mod">
          <ac:chgData name="Keng" userId="539ea334-cf73-458f-9e4b-83acb37fb6f5" providerId="ADAL" clId="{1F312830-EA43-4E7A-A6B4-A1DFAABB28A2}" dt="2022-10-29T02:55:38.523" v="806"/>
          <ac:spMkLst>
            <pc:docMk/>
            <pc:sldMk cId="0" sldId="541"/>
            <ac:spMk id="5" creationId="{00000000-0000-0000-0000-000000000000}"/>
          </ac:spMkLst>
        </pc:spChg>
        <pc:spChg chg="mod">
          <ac:chgData name="Keng" userId="539ea334-cf73-458f-9e4b-83acb37fb6f5" providerId="ADAL" clId="{1F312830-EA43-4E7A-A6B4-A1DFAABB28A2}" dt="2022-10-29T02:55:38.523" v="806"/>
          <ac:spMkLst>
            <pc:docMk/>
            <pc:sldMk cId="0" sldId="541"/>
            <ac:spMk id="6" creationId="{00000000-0000-0000-0000-000000000000}"/>
          </ac:spMkLst>
        </pc:spChg>
        <pc:spChg chg="mod">
          <ac:chgData name="Keng" userId="539ea334-cf73-458f-9e4b-83acb37fb6f5" providerId="ADAL" clId="{1F312830-EA43-4E7A-A6B4-A1DFAABB28A2}" dt="2022-10-29T02:55:38.523" v="806"/>
          <ac:spMkLst>
            <pc:docMk/>
            <pc:sldMk cId="0" sldId="541"/>
            <ac:spMk id="7" creationId="{00000000-0000-0000-0000-000000000000}"/>
          </ac:spMkLst>
        </pc:spChg>
        <pc:spChg chg="mod">
          <ac:chgData name="Keng" userId="539ea334-cf73-458f-9e4b-83acb37fb6f5" providerId="ADAL" clId="{1F312830-EA43-4E7A-A6B4-A1DFAABB28A2}" dt="2022-10-29T02:55:38.523" v="806"/>
          <ac:spMkLst>
            <pc:docMk/>
            <pc:sldMk cId="0" sldId="541"/>
            <ac:spMk id="8" creationId="{00000000-0000-0000-0000-000000000000}"/>
          </ac:spMkLst>
        </pc:spChg>
        <pc:spChg chg="mod">
          <ac:chgData name="Keng" userId="539ea334-cf73-458f-9e4b-83acb37fb6f5" providerId="ADAL" clId="{1F312830-EA43-4E7A-A6B4-A1DFAABB28A2}" dt="2022-10-29T02:55:38.523" v="806"/>
          <ac:spMkLst>
            <pc:docMk/>
            <pc:sldMk cId="0" sldId="541"/>
            <ac:spMk id="9" creationId="{00000000-0000-0000-0000-000000000000}"/>
          </ac:spMkLst>
        </pc:spChg>
        <pc:spChg chg="mod">
          <ac:chgData name="Keng" userId="539ea334-cf73-458f-9e4b-83acb37fb6f5" providerId="ADAL" clId="{1F312830-EA43-4E7A-A6B4-A1DFAABB28A2}" dt="2022-10-29T02:55:38.523" v="806"/>
          <ac:spMkLst>
            <pc:docMk/>
            <pc:sldMk cId="0" sldId="541"/>
            <ac:spMk id="10" creationId="{00000000-0000-0000-0000-000000000000}"/>
          </ac:spMkLst>
        </pc:spChg>
      </pc:sldChg>
      <pc:sldChg chg="modSp">
        <pc:chgData name="Keng" userId="539ea334-cf73-458f-9e4b-83acb37fb6f5" providerId="ADAL" clId="{1F312830-EA43-4E7A-A6B4-A1DFAABB28A2}" dt="2022-10-29T02:55:38.523" v="806"/>
        <pc:sldMkLst>
          <pc:docMk/>
          <pc:sldMk cId="0" sldId="542"/>
        </pc:sldMkLst>
        <pc:spChg chg="mod">
          <ac:chgData name="Keng" userId="539ea334-cf73-458f-9e4b-83acb37fb6f5" providerId="ADAL" clId="{1F312830-EA43-4E7A-A6B4-A1DFAABB28A2}" dt="2022-10-29T02:55:38.523" v="806"/>
          <ac:spMkLst>
            <pc:docMk/>
            <pc:sldMk cId="0" sldId="542"/>
            <ac:spMk id="2" creationId="{00000000-0000-0000-0000-000000000000}"/>
          </ac:spMkLst>
        </pc:spChg>
        <pc:spChg chg="mod">
          <ac:chgData name="Keng" userId="539ea334-cf73-458f-9e4b-83acb37fb6f5" providerId="ADAL" clId="{1F312830-EA43-4E7A-A6B4-A1DFAABB28A2}" dt="2022-10-29T02:55:38.523" v="806"/>
          <ac:spMkLst>
            <pc:docMk/>
            <pc:sldMk cId="0" sldId="542"/>
            <ac:spMk id="3" creationId="{00000000-0000-0000-0000-000000000000}"/>
          </ac:spMkLst>
        </pc:spChg>
      </pc:sldChg>
      <pc:sldChg chg="modSp mod">
        <pc:chgData name="Keng" userId="539ea334-cf73-458f-9e4b-83acb37fb6f5" providerId="ADAL" clId="{1F312830-EA43-4E7A-A6B4-A1DFAABB28A2}" dt="2022-10-29T06:28:00.656" v="1613" actId="1076"/>
        <pc:sldMkLst>
          <pc:docMk/>
          <pc:sldMk cId="0" sldId="543"/>
        </pc:sldMkLst>
        <pc:spChg chg="mod">
          <ac:chgData name="Keng" userId="539ea334-cf73-458f-9e4b-83acb37fb6f5" providerId="ADAL" clId="{1F312830-EA43-4E7A-A6B4-A1DFAABB28A2}" dt="2022-10-29T02:55:38.523" v="806"/>
          <ac:spMkLst>
            <pc:docMk/>
            <pc:sldMk cId="0" sldId="543"/>
            <ac:spMk id="3" creationId="{00000000-0000-0000-0000-000000000000}"/>
          </ac:spMkLst>
        </pc:spChg>
        <pc:spChg chg="mod">
          <ac:chgData name="Keng" userId="539ea334-cf73-458f-9e4b-83acb37fb6f5" providerId="ADAL" clId="{1F312830-EA43-4E7A-A6B4-A1DFAABB28A2}" dt="2022-10-29T06:27:55.271" v="1611" actId="1076"/>
          <ac:spMkLst>
            <pc:docMk/>
            <pc:sldMk cId="0" sldId="543"/>
            <ac:spMk id="4" creationId="{00000000-0000-0000-0000-000000000000}"/>
          </ac:spMkLst>
        </pc:spChg>
        <pc:spChg chg="mod">
          <ac:chgData name="Keng" userId="539ea334-cf73-458f-9e4b-83acb37fb6f5" providerId="ADAL" clId="{1F312830-EA43-4E7A-A6B4-A1DFAABB28A2}" dt="2022-10-29T06:28:00.656" v="1613" actId="1076"/>
          <ac:spMkLst>
            <pc:docMk/>
            <pc:sldMk cId="0" sldId="543"/>
            <ac:spMk id="5" creationId="{00000000-0000-0000-0000-000000000000}"/>
          </ac:spMkLst>
        </pc:spChg>
        <pc:spChg chg="mod">
          <ac:chgData name="Keng" userId="539ea334-cf73-458f-9e4b-83acb37fb6f5" providerId="ADAL" clId="{1F312830-EA43-4E7A-A6B4-A1DFAABB28A2}" dt="2022-10-29T06:27:57.776" v="1612" actId="1076"/>
          <ac:spMkLst>
            <pc:docMk/>
            <pc:sldMk cId="0" sldId="543"/>
            <ac:spMk id="6" creationId="{00000000-0000-0000-0000-000000000000}"/>
          </ac:spMkLst>
        </pc:spChg>
      </pc:sldChg>
      <pc:sldChg chg="modSp">
        <pc:chgData name="Keng" userId="539ea334-cf73-458f-9e4b-83acb37fb6f5" providerId="ADAL" clId="{1F312830-EA43-4E7A-A6B4-A1DFAABB28A2}" dt="2022-10-29T02:55:38.523" v="806"/>
        <pc:sldMkLst>
          <pc:docMk/>
          <pc:sldMk cId="0" sldId="544"/>
        </pc:sldMkLst>
        <pc:spChg chg="mod">
          <ac:chgData name="Keng" userId="539ea334-cf73-458f-9e4b-83acb37fb6f5" providerId="ADAL" clId="{1F312830-EA43-4E7A-A6B4-A1DFAABB28A2}" dt="2022-10-29T02:55:38.523" v="806"/>
          <ac:spMkLst>
            <pc:docMk/>
            <pc:sldMk cId="0" sldId="544"/>
            <ac:spMk id="2" creationId="{00000000-0000-0000-0000-000000000000}"/>
          </ac:spMkLst>
        </pc:spChg>
        <pc:spChg chg="mod">
          <ac:chgData name="Keng" userId="539ea334-cf73-458f-9e4b-83acb37fb6f5" providerId="ADAL" clId="{1F312830-EA43-4E7A-A6B4-A1DFAABB28A2}" dt="2022-10-29T02:55:38.523" v="806"/>
          <ac:spMkLst>
            <pc:docMk/>
            <pc:sldMk cId="0" sldId="544"/>
            <ac:spMk id="3" creationId="{00000000-0000-0000-0000-000000000000}"/>
          </ac:spMkLst>
        </pc:spChg>
        <pc:spChg chg="mod">
          <ac:chgData name="Keng" userId="539ea334-cf73-458f-9e4b-83acb37fb6f5" providerId="ADAL" clId="{1F312830-EA43-4E7A-A6B4-A1DFAABB28A2}" dt="2022-10-29T02:55:38.523" v="806"/>
          <ac:spMkLst>
            <pc:docMk/>
            <pc:sldMk cId="0" sldId="544"/>
            <ac:spMk id="4" creationId="{00000000-0000-0000-0000-000000000000}"/>
          </ac:spMkLst>
        </pc:spChg>
        <pc:spChg chg="mod">
          <ac:chgData name="Keng" userId="539ea334-cf73-458f-9e4b-83acb37fb6f5" providerId="ADAL" clId="{1F312830-EA43-4E7A-A6B4-A1DFAABB28A2}" dt="2022-10-29T02:55:38.523" v="806"/>
          <ac:spMkLst>
            <pc:docMk/>
            <pc:sldMk cId="0" sldId="544"/>
            <ac:spMk id="5" creationId="{00000000-0000-0000-0000-000000000000}"/>
          </ac:spMkLst>
        </pc:spChg>
        <pc:spChg chg="mod">
          <ac:chgData name="Keng" userId="539ea334-cf73-458f-9e4b-83acb37fb6f5" providerId="ADAL" clId="{1F312830-EA43-4E7A-A6B4-A1DFAABB28A2}" dt="2022-10-29T02:55:38.523" v="806"/>
          <ac:spMkLst>
            <pc:docMk/>
            <pc:sldMk cId="0" sldId="544"/>
            <ac:spMk id="6" creationId="{00000000-0000-0000-0000-000000000000}"/>
          </ac:spMkLst>
        </pc:spChg>
        <pc:spChg chg="mod">
          <ac:chgData name="Keng" userId="539ea334-cf73-458f-9e4b-83acb37fb6f5" providerId="ADAL" clId="{1F312830-EA43-4E7A-A6B4-A1DFAABB28A2}" dt="2022-10-29T02:55:38.523" v="806"/>
          <ac:spMkLst>
            <pc:docMk/>
            <pc:sldMk cId="0" sldId="544"/>
            <ac:spMk id="7" creationId="{00000000-0000-0000-0000-000000000000}"/>
          </ac:spMkLst>
        </pc:spChg>
        <pc:spChg chg="mod">
          <ac:chgData name="Keng" userId="539ea334-cf73-458f-9e4b-83acb37fb6f5" providerId="ADAL" clId="{1F312830-EA43-4E7A-A6B4-A1DFAABB28A2}" dt="2022-10-29T02:55:38.523" v="806"/>
          <ac:spMkLst>
            <pc:docMk/>
            <pc:sldMk cId="0" sldId="544"/>
            <ac:spMk id="8" creationId="{00000000-0000-0000-0000-000000000000}"/>
          </ac:spMkLst>
        </pc:spChg>
        <pc:spChg chg="mod">
          <ac:chgData name="Keng" userId="539ea334-cf73-458f-9e4b-83acb37fb6f5" providerId="ADAL" clId="{1F312830-EA43-4E7A-A6B4-A1DFAABB28A2}" dt="2022-10-29T02:55:38.523" v="806"/>
          <ac:spMkLst>
            <pc:docMk/>
            <pc:sldMk cId="0" sldId="544"/>
            <ac:spMk id="9" creationId="{00000000-0000-0000-0000-000000000000}"/>
          </ac:spMkLst>
        </pc:spChg>
        <pc:spChg chg="mod">
          <ac:chgData name="Keng" userId="539ea334-cf73-458f-9e4b-83acb37fb6f5" providerId="ADAL" clId="{1F312830-EA43-4E7A-A6B4-A1DFAABB28A2}" dt="2022-10-29T02:55:38.523" v="806"/>
          <ac:spMkLst>
            <pc:docMk/>
            <pc:sldMk cId="0" sldId="544"/>
            <ac:spMk id="10" creationId="{00000000-0000-0000-0000-000000000000}"/>
          </ac:spMkLst>
        </pc:spChg>
        <pc:spChg chg="mod">
          <ac:chgData name="Keng" userId="539ea334-cf73-458f-9e4b-83acb37fb6f5" providerId="ADAL" clId="{1F312830-EA43-4E7A-A6B4-A1DFAABB28A2}" dt="2022-10-29T02:55:38.523" v="806"/>
          <ac:spMkLst>
            <pc:docMk/>
            <pc:sldMk cId="0" sldId="544"/>
            <ac:spMk id="11" creationId="{00000000-0000-0000-0000-000000000000}"/>
          </ac:spMkLst>
        </pc:spChg>
        <pc:spChg chg="mod">
          <ac:chgData name="Keng" userId="539ea334-cf73-458f-9e4b-83acb37fb6f5" providerId="ADAL" clId="{1F312830-EA43-4E7A-A6B4-A1DFAABB28A2}" dt="2022-10-29T02:55:38.523" v="806"/>
          <ac:spMkLst>
            <pc:docMk/>
            <pc:sldMk cId="0" sldId="544"/>
            <ac:spMk id="12" creationId="{00000000-0000-0000-0000-000000000000}"/>
          </ac:spMkLst>
        </pc:spChg>
        <pc:spChg chg="mod">
          <ac:chgData name="Keng" userId="539ea334-cf73-458f-9e4b-83acb37fb6f5" providerId="ADAL" clId="{1F312830-EA43-4E7A-A6B4-A1DFAABB28A2}" dt="2022-10-29T02:55:38.523" v="806"/>
          <ac:spMkLst>
            <pc:docMk/>
            <pc:sldMk cId="0" sldId="544"/>
            <ac:spMk id="13" creationId="{00000000-0000-0000-0000-000000000000}"/>
          </ac:spMkLst>
        </pc:spChg>
        <pc:spChg chg="mod">
          <ac:chgData name="Keng" userId="539ea334-cf73-458f-9e4b-83acb37fb6f5" providerId="ADAL" clId="{1F312830-EA43-4E7A-A6B4-A1DFAABB28A2}" dt="2022-10-29T02:55:38.523" v="806"/>
          <ac:spMkLst>
            <pc:docMk/>
            <pc:sldMk cId="0" sldId="544"/>
            <ac:spMk id="14" creationId="{00000000-0000-0000-0000-000000000000}"/>
          </ac:spMkLst>
        </pc:spChg>
        <pc:spChg chg="mod">
          <ac:chgData name="Keng" userId="539ea334-cf73-458f-9e4b-83acb37fb6f5" providerId="ADAL" clId="{1F312830-EA43-4E7A-A6B4-A1DFAABB28A2}" dt="2022-10-29T02:55:38.523" v="806"/>
          <ac:spMkLst>
            <pc:docMk/>
            <pc:sldMk cId="0" sldId="544"/>
            <ac:spMk id="15" creationId="{00000000-0000-0000-0000-000000000000}"/>
          </ac:spMkLst>
        </pc:spChg>
        <pc:spChg chg="mod">
          <ac:chgData name="Keng" userId="539ea334-cf73-458f-9e4b-83acb37fb6f5" providerId="ADAL" clId="{1F312830-EA43-4E7A-A6B4-A1DFAABB28A2}" dt="2022-10-29T02:55:38.523" v="806"/>
          <ac:spMkLst>
            <pc:docMk/>
            <pc:sldMk cId="0" sldId="544"/>
            <ac:spMk id="16" creationId="{00000000-0000-0000-0000-000000000000}"/>
          </ac:spMkLst>
        </pc:spChg>
        <pc:spChg chg="mod">
          <ac:chgData name="Keng" userId="539ea334-cf73-458f-9e4b-83acb37fb6f5" providerId="ADAL" clId="{1F312830-EA43-4E7A-A6B4-A1DFAABB28A2}" dt="2022-10-29T02:55:38.523" v="806"/>
          <ac:spMkLst>
            <pc:docMk/>
            <pc:sldMk cId="0" sldId="544"/>
            <ac:spMk id="17" creationId="{00000000-0000-0000-0000-000000000000}"/>
          </ac:spMkLst>
        </pc:spChg>
        <pc:spChg chg="mod">
          <ac:chgData name="Keng" userId="539ea334-cf73-458f-9e4b-83acb37fb6f5" providerId="ADAL" clId="{1F312830-EA43-4E7A-A6B4-A1DFAABB28A2}" dt="2022-10-29T02:55:38.523" v="806"/>
          <ac:spMkLst>
            <pc:docMk/>
            <pc:sldMk cId="0" sldId="544"/>
            <ac:spMk id="18" creationId="{00000000-0000-0000-0000-000000000000}"/>
          </ac:spMkLst>
        </pc:spChg>
        <pc:spChg chg="mod">
          <ac:chgData name="Keng" userId="539ea334-cf73-458f-9e4b-83acb37fb6f5" providerId="ADAL" clId="{1F312830-EA43-4E7A-A6B4-A1DFAABB28A2}" dt="2022-10-29T02:55:38.523" v="806"/>
          <ac:spMkLst>
            <pc:docMk/>
            <pc:sldMk cId="0" sldId="544"/>
            <ac:spMk id="19" creationId="{00000000-0000-0000-0000-000000000000}"/>
          </ac:spMkLst>
        </pc:spChg>
      </pc:sldChg>
      <pc:sldChg chg="delSp modSp mod">
        <pc:chgData name="Keng" userId="539ea334-cf73-458f-9e4b-83acb37fb6f5" providerId="ADAL" clId="{1F312830-EA43-4E7A-A6B4-A1DFAABB28A2}" dt="2022-10-29T05:38:13.471" v="1548" actId="478"/>
        <pc:sldMkLst>
          <pc:docMk/>
          <pc:sldMk cId="0" sldId="545"/>
        </pc:sldMkLst>
        <pc:spChg chg="del mod">
          <ac:chgData name="Keng" userId="539ea334-cf73-458f-9e4b-83acb37fb6f5" providerId="ADAL" clId="{1F312830-EA43-4E7A-A6B4-A1DFAABB28A2}" dt="2022-10-29T05:38:13.471" v="1548" actId="478"/>
          <ac:spMkLst>
            <pc:docMk/>
            <pc:sldMk cId="0" sldId="545"/>
            <ac:spMk id="3" creationId="{00000000-0000-0000-0000-000000000000}"/>
          </ac:spMkLst>
        </pc:spChg>
        <pc:spChg chg="mod ord">
          <ac:chgData name="Keng" userId="539ea334-cf73-458f-9e4b-83acb37fb6f5" providerId="ADAL" clId="{1F312830-EA43-4E7A-A6B4-A1DFAABB28A2}" dt="2022-10-29T05:37:57.861" v="1546" actId="167"/>
          <ac:spMkLst>
            <pc:docMk/>
            <pc:sldMk cId="0" sldId="545"/>
            <ac:spMk id="4" creationId="{00000000-0000-0000-0000-000000000000}"/>
          </ac:spMkLst>
        </pc:spChg>
        <pc:graphicFrameChg chg="mod">
          <ac:chgData name="Keng" userId="539ea334-cf73-458f-9e4b-83acb37fb6f5" providerId="ADAL" clId="{1F312830-EA43-4E7A-A6B4-A1DFAABB28A2}" dt="2022-10-29T02:55:38.523" v="806"/>
          <ac:graphicFrameMkLst>
            <pc:docMk/>
            <pc:sldMk cId="0" sldId="545"/>
            <ac:graphicFrameMk id="2" creationId="{00000000-0000-0000-0000-000000000000}"/>
          </ac:graphicFrameMkLst>
        </pc:graphicFrameChg>
      </pc:sldChg>
      <pc:sldChg chg="delSp modSp mod">
        <pc:chgData name="Keng" userId="539ea334-cf73-458f-9e4b-83acb37fb6f5" providerId="ADAL" clId="{1F312830-EA43-4E7A-A6B4-A1DFAABB28A2}" dt="2022-10-29T05:37:37.280" v="1543" actId="478"/>
        <pc:sldMkLst>
          <pc:docMk/>
          <pc:sldMk cId="0" sldId="546"/>
        </pc:sldMkLst>
        <pc:spChg chg="mod">
          <ac:chgData name="Keng" userId="539ea334-cf73-458f-9e4b-83acb37fb6f5" providerId="ADAL" clId="{1F312830-EA43-4E7A-A6B4-A1DFAABB28A2}" dt="2022-10-29T02:55:38.523" v="806"/>
          <ac:spMkLst>
            <pc:docMk/>
            <pc:sldMk cId="0" sldId="546"/>
            <ac:spMk id="2" creationId="{00000000-0000-0000-0000-000000000000}"/>
          </ac:spMkLst>
        </pc:spChg>
        <pc:spChg chg="mod">
          <ac:chgData name="Keng" userId="539ea334-cf73-458f-9e4b-83acb37fb6f5" providerId="ADAL" clId="{1F312830-EA43-4E7A-A6B4-A1DFAABB28A2}" dt="2022-10-29T02:55:38.523" v="806"/>
          <ac:spMkLst>
            <pc:docMk/>
            <pc:sldMk cId="0" sldId="546"/>
            <ac:spMk id="3" creationId="{00000000-0000-0000-0000-000000000000}"/>
          </ac:spMkLst>
        </pc:spChg>
        <pc:spChg chg="mod">
          <ac:chgData name="Keng" userId="539ea334-cf73-458f-9e4b-83acb37fb6f5" providerId="ADAL" clId="{1F312830-EA43-4E7A-A6B4-A1DFAABB28A2}" dt="2022-10-29T05:37:18.901" v="1540" actId="1076"/>
          <ac:spMkLst>
            <pc:docMk/>
            <pc:sldMk cId="0" sldId="546"/>
            <ac:spMk id="4" creationId="{00000000-0000-0000-0000-000000000000}"/>
          </ac:spMkLst>
        </pc:spChg>
        <pc:spChg chg="mod">
          <ac:chgData name="Keng" userId="539ea334-cf73-458f-9e4b-83acb37fb6f5" providerId="ADAL" clId="{1F312830-EA43-4E7A-A6B4-A1DFAABB28A2}" dt="2022-10-29T02:55:38.523" v="806"/>
          <ac:spMkLst>
            <pc:docMk/>
            <pc:sldMk cId="0" sldId="546"/>
            <ac:spMk id="5" creationId="{00000000-0000-0000-0000-000000000000}"/>
          </ac:spMkLst>
        </pc:spChg>
        <pc:spChg chg="mod">
          <ac:chgData name="Keng" userId="539ea334-cf73-458f-9e4b-83acb37fb6f5" providerId="ADAL" clId="{1F312830-EA43-4E7A-A6B4-A1DFAABB28A2}" dt="2022-10-29T02:55:38.523" v="806"/>
          <ac:spMkLst>
            <pc:docMk/>
            <pc:sldMk cId="0" sldId="546"/>
            <ac:spMk id="6" creationId="{00000000-0000-0000-0000-000000000000}"/>
          </ac:spMkLst>
        </pc:spChg>
        <pc:spChg chg="mod">
          <ac:chgData name="Keng" userId="539ea334-cf73-458f-9e4b-83acb37fb6f5" providerId="ADAL" clId="{1F312830-EA43-4E7A-A6B4-A1DFAABB28A2}" dt="2022-10-29T05:36:35.042" v="1530" actId="14100"/>
          <ac:spMkLst>
            <pc:docMk/>
            <pc:sldMk cId="0" sldId="546"/>
            <ac:spMk id="7" creationId="{00000000-0000-0000-0000-000000000000}"/>
          </ac:spMkLst>
        </pc:spChg>
        <pc:spChg chg="mod">
          <ac:chgData name="Keng" userId="539ea334-cf73-458f-9e4b-83acb37fb6f5" providerId="ADAL" clId="{1F312830-EA43-4E7A-A6B4-A1DFAABB28A2}" dt="2022-10-29T05:36:39.173" v="1531" actId="14100"/>
          <ac:spMkLst>
            <pc:docMk/>
            <pc:sldMk cId="0" sldId="546"/>
            <ac:spMk id="8" creationId="{00000000-0000-0000-0000-000000000000}"/>
          </ac:spMkLst>
        </pc:spChg>
        <pc:spChg chg="mod">
          <ac:chgData name="Keng" userId="539ea334-cf73-458f-9e4b-83acb37fb6f5" providerId="ADAL" clId="{1F312830-EA43-4E7A-A6B4-A1DFAABB28A2}" dt="2022-10-29T05:36:07.732" v="1524" actId="14100"/>
          <ac:spMkLst>
            <pc:docMk/>
            <pc:sldMk cId="0" sldId="546"/>
            <ac:spMk id="9" creationId="{00000000-0000-0000-0000-000000000000}"/>
          </ac:spMkLst>
        </pc:spChg>
        <pc:spChg chg="mod">
          <ac:chgData name="Keng" userId="539ea334-cf73-458f-9e4b-83acb37fb6f5" providerId="ADAL" clId="{1F312830-EA43-4E7A-A6B4-A1DFAABB28A2}" dt="2022-10-29T05:36:45.450" v="1532" actId="1076"/>
          <ac:spMkLst>
            <pc:docMk/>
            <pc:sldMk cId="0" sldId="546"/>
            <ac:spMk id="10" creationId="{00000000-0000-0000-0000-000000000000}"/>
          </ac:spMkLst>
        </pc:spChg>
        <pc:spChg chg="del mod">
          <ac:chgData name="Keng" userId="539ea334-cf73-458f-9e4b-83acb37fb6f5" providerId="ADAL" clId="{1F312830-EA43-4E7A-A6B4-A1DFAABB28A2}" dt="2022-10-29T05:37:37.280" v="1543" actId="478"/>
          <ac:spMkLst>
            <pc:docMk/>
            <pc:sldMk cId="0" sldId="546"/>
            <ac:spMk id="11" creationId="{00000000-0000-0000-0000-000000000000}"/>
          </ac:spMkLst>
        </pc:spChg>
        <pc:spChg chg="mod">
          <ac:chgData name="Keng" userId="539ea334-cf73-458f-9e4b-83acb37fb6f5" providerId="ADAL" clId="{1F312830-EA43-4E7A-A6B4-A1DFAABB28A2}" dt="2022-10-29T05:36:49.857" v="1533" actId="20577"/>
          <ac:spMkLst>
            <pc:docMk/>
            <pc:sldMk cId="0" sldId="546"/>
            <ac:spMk id="12" creationId="{00000000-0000-0000-0000-000000000000}"/>
          </ac:spMkLst>
        </pc:spChg>
        <pc:spChg chg="mod">
          <ac:chgData name="Keng" userId="539ea334-cf73-458f-9e4b-83acb37fb6f5" providerId="ADAL" clId="{1F312830-EA43-4E7A-A6B4-A1DFAABB28A2}" dt="2022-10-29T05:36:00.353" v="1522" actId="14100"/>
          <ac:spMkLst>
            <pc:docMk/>
            <pc:sldMk cId="0" sldId="546"/>
            <ac:spMk id="13" creationId="{00000000-0000-0000-0000-000000000000}"/>
          </ac:spMkLst>
        </pc:spChg>
        <pc:spChg chg="mod">
          <ac:chgData name="Keng" userId="539ea334-cf73-458f-9e4b-83acb37fb6f5" providerId="ADAL" clId="{1F312830-EA43-4E7A-A6B4-A1DFAABB28A2}" dt="2022-10-29T05:36:20.113" v="1527" actId="20577"/>
          <ac:spMkLst>
            <pc:docMk/>
            <pc:sldMk cId="0" sldId="546"/>
            <ac:spMk id="14" creationId="{00000000-0000-0000-0000-000000000000}"/>
          </ac:spMkLst>
        </pc:spChg>
        <pc:spChg chg="mod">
          <ac:chgData name="Keng" userId="539ea334-cf73-458f-9e4b-83acb37fb6f5" providerId="ADAL" clId="{1F312830-EA43-4E7A-A6B4-A1DFAABB28A2}" dt="2022-10-29T05:33:51.045" v="1496" actId="14100"/>
          <ac:spMkLst>
            <pc:docMk/>
            <pc:sldMk cId="0" sldId="546"/>
            <ac:spMk id="15" creationId="{00000000-0000-0000-0000-000000000000}"/>
          </ac:spMkLst>
        </pc:spChg>
        <pc:spChg chg="mod">
          <ac:chgData name="Keng" userId="539ea334-cf73-458f-9e4b-83acb37fb6f5" providerId="ADAL" clId="{1F312830-EA43-4E7A-A6B4-A1DFAABB28A2}" dt="2022-10-29T05:32:16.410" v="1489" actId="1076"/>
          <ac:spMkLst>
            <pc:docMk/>
            <pc:sldMk cId="0" sldId="546"/>
            <ac:spMk id="16" creationId="{00000000-0000-0000-0000-000000000000}"/>
          </ac:spMkLst>
        </pc:spChg>
        <pc:spChg chg="mod">
          <ac:chgData name="Keng" userId="539ea334-cf73-458f-9e4b-83acb37fb6f5" providerId="ADAL" clId="{1F312830-EA43-4E7A-A6B4-A1DFAABB28A2}" dt="2022-10-29T02:55:38.523" v="806"/>
          <ac:spMkLst>
            <pc:docMk/>
            <pc:sldMk cId="0" sldId="546"/>
            <ac:spMk id="17" creationId="{00000000-0000-0000-0000-000000000000}"/>
          </ac:spMkLst>
        </pc:spChg>
        <pc:spChg chg="mod">
          <ac:chgData name="Keng" userId="539ea334-cf73-458f-9e4b-83acb37fb6f5" providerId="ADAL" clId="{1F312830-EA43-4E7A-A6B4-A1DFAABB28A2}" dt="2022-10-29T05:36:59.404" v="1535" actId="1076"/>
          <ac:spMkLst>
            <pc:docMk/>
            <pc:sldMk cId="0" sldId="546"/>
            <ac:spMk id="18" creationId="{00000000-0000-0000-0000-000000000000}"/>
          </ac:spMkLst>
        </pc:spChg>
        <pc:spChg chg="mod">
          <ac:chgData name="Keng" userId="539ea334-cf73-458f-9e4b-83acb37fb6f5" providerId="ADAL" clId="{1F312830-EA43-4E7A-A6B4-A1DFAABB28A2}" dt="2022-10-29T02:55:38.523" v="806"/>
          <ac:spMkLst>
            <pc:docMk/>
            <pc:sldMk cId="0" sldId="546"/>
            <ac:spMk id="19" creationId="{00000000-0000-0000-0000-000000000000}"/>
          </ac:spMkLst>
        </pc:spChg>
        <pc:spChg chg="mod">
          <ac:chgData name="Keng" userId="539ea334-cf73-458f-9e4b-83acb37fb6f5" providerId="ADAL" clId="{1F312830-EA43-4E7A-A6B4-A1DFAABB28A2}" dt="2022-10-29T02:55:38.523" v="806"/>
          <ac:spMkLst>
            <pc:docMk/>
            <pc:sldMk cId="0" sldId="546"/>
            <ac:spMk id="20" creationId="{00000000-0000-0000-0000-000000000000}"/>
          </ac:spMkLst>
        </pc:spChg>
        <pc:spChg chg="mod">
          <ac:chgData name="Keng" userId="539ea334-cf73-458f-9e4b-83acb37fb6f5" providerId="ADAL" clId="{1F312830-EA43-4E7A-A6B4-A1DFAABB28A2}" dt="2022-10-29T05:37:04.773" v="1536" actId="1076"/>
          <ac:spMkLst>
            <pc:docMk/>
            <pc:sldMk cId="0" sldId="546"/>
            <ac:spMk id="21" creationId="{00000000-0000-0000-0000-000000000000}"/>
          </ac:spMkLst>
        </pc:spChg>
        <pc:spChg chg="mod">
          <ac:chgData name="Keng" userId="539ea334-cf73-458f-9e4b-83acb37fb6f5" providerId="ADAL" clId="{1F312830-EA43-4E7A-A6B4-A1DFAABB28A2}" dt="2022-10-29T05:36:52.544" v="1534" actId="20577"/>
          <ac:spMkLst>
            <pc:docMk/>
            <pc:sldMk cId="0" sldId="546"/>
            <ac:spMk id="22" creationId="{00000000-0000-0000-0000-000000000000}"/>
          </ac:spMkLst>
        </pc:spChg>
        <pc:spChg chg="mod">
          <ac:chgData name="Keng" userId="539ea334-cf73-458f-9e4b-83acb37fb6f5" providerId="ADAL" clId="{1F312830-EA43-4E7A-A6B4-A1DFAABB28A2}" dt="2022-10-29T02:55:38.523" v="806"/>
          <ac:spMkLst>
            <pc:docMk/>
            <pc:sldMk cId="0" sldId="546"/>
            <ac:spMk id="23" creationId="{00000000-0000-0000-0000-000000000000}"/>
          </ac:spMkLst>
        </pc:spChg>
        <pc:spChg chg="mod">
          <ac:chgData name="Keng" userId="539ea334-cf73-458f-9e4b-83acb37fb6f5" providerId="ADAL" clId="{1F312830-EA43-4E7A-A6B4-A1DFAABB28A2}" dt="2022-10-29T05:37:25.973" v="1542" actId="14100"/>
          <ac:spMkLst>
            <pc:docMk/>
            <pc:sldMk cId="0" sldId="546"/>
            <ac:spMk id="24" creationId="{00000000-0000-0000-0000-000000000000}"/>
          </ac:spMkLst>
        </pc:spChg>
        <pc:spChg chg="mod">
          <ac:chgData name="Keng" userId="539ea334-cf73-458f-9e4b-83acb37fb6f5" providerId="ADAL" clId="{1F312830-EA43-4E7A-A6B4-A1DFAABB28A2}" dt="2022-10-29T05:36:17.868" v="1526" actId="20577"/>
          <ac:spMkLst>
            <pc:docMk/>
            <pc:sldMk cId="0" sldId="546"/>
            <ac:spMk id="25" creationId="{00000000-0000-0000-0000-000000000000}"/>
          </ac:spMkLst>
        </pc:spChg>
      </pc:sldChg>
      <pc:sldChg chg="delSp modSp mod">
        <pc:chgData name="Keng" userId="539ea334-cf73-458f-9e4b-83acb37fb6f5" providerId="ADAL" clId="{1F312830-EA43-4E7A-A6B4-A1DFAABB28A2}" dt="2022-10-29T05:31:58.382" v="1488" actId="478"/>
        <pc:sldMkLst>
          <pc:docMk/>
          <pc:sldMk cId="0" sldId="547"/>
        </pc:sldMkLst>
        <pc:spChg chg="del mod">
          <ac:chgData name="Keng" userId="539ea334-cf73-458f-9e4b-83acb37fb6f5" providerId="ADAL" clId="{1F312830-EA43-4E7A-A6B4-A1DFAABB28A2}" dt="2022-10-29T05:31:58.382" v="1488" actId="478"/>
          <ac:spMkLst>
            <pc:docMk/>
            <pc:sldMk cId="0" sldId="547"/>
            <ac:spMk id="2" creationId="{00000000-0000-0000-0000-000000000000}"/>
          </ac:spMkLst>
        </pc:spChg>
        <pc:spChg chg="mod">
          <ac:chgData name="Keng" userId="539ea334-cf73-458f-9e4b-83acb37fb6f5" providerId="ADAL" clId="{1F312830-EA43-4E7A-A6B4-A1DFAABB28A2}" dt="2022-10-29T02:55:38.523" v="806"/>
          <ac:spMkLst>
            <pc:docMk/>
            <pc:sldMk cId="0" sldId="547"/>
            <ac:spMk id="3" creationId="{00000000-0000-0000-0000-000000000000}"/>
          </ac:spMkLst>
        </pc:spChg>
        <pc:spChg chg="mod">
          <ac:chgData name="Keng" userId="539ea334-cf73-458f-9e4b-83acb37fb6f5" providerId="ADAL" clId="{1F312830-EA43-4E7A-A6B4-A1DFAABB28A2}" dt="2022-10-29T05:31:50.497" v="1485" actId="1076"/>
          <ac:spMkLst>
            <pc:docMk/>
            <pc:sldMk cId="0" sldId="547"/>
            <ac:spMk id="4" creationId="{00000000-0000-0000-0000-000000000000}"/>
          </ac:spMkLst>
        </pc:spChg>
        <pc:spChg chg="del mod">
          <ac:chgData name="Keng" userId="539ea334-cf73-458f-9e4b-83acb37fb6f5" providerId="ADAL" clId="{1F312830-EA43-4E7A-A6B4-A1DFAABB28A2}" dt="2022-10-29T05:31:55.955" v="1487" actId="478"/>
          <ac:spMkLst>
            <pc:docMk/>
            <pc:sldMk cId="0" sldId="547"/>
            <ac:spMk id="5" creationId="{00000000-0000-0000-0000-000000000000}"/>
          </ac:spMkLst>
        </pc:spChg>
        <pc:spChg chg="mod">
          <ac:chgData name="Keng" userId="539ea334-cf73-458f-9e4b-83acb37fb6f5" providerId="ADAL" clId="{1F312830-EA43-4E7A-A6B4-A1DFAABB28A2}" dt="2022-10-29T02:55:38.523" v="806"/>
          <ac:spMkLst>
            <pc:docMk/>
            <pc:sldMk cId="0" sldId="547"/>
            <ac:spMk id="6" creationId="{00000000-0000-0000-0000-000000000000}"/>
          </ac:spMkLst>
        </pc:spChg>
        <pc:spChg chg="mod">
          <ac:chgData name="Keng" userId="539ea334-cf73-458f-9e4b-83acb37fb6f5" providerId="ADAL" clId="{1F312830-EA43-4E7A-A6B4-A1DFAABB28A2}" dt="2022-10-29T02:55:38.523" v="806"/>
          <ac:spMkLst>
            <pc:docMk/>
            <pc:sldMk cId="0" sldId="547"/>
            <ac:spMk id="7" creationId="{00000000-0000-0000-0000-000000000000}"/>
          </ac:spMkLst>
        </pc:spChg>
        <pc:spChg chg="mod">
          <ac:chgData name="Keng" userId="539ea334-cf73-458f-9e4b-83acb37fb6f5" providerId="ADAL" clId="{1F312830-EA43-4E7A-A6B4-A1DFAABB28A2}" dt="2022-10-29T02:55:38.523" v="806"/>
          <ac:spMkLst>
            <pc:docMk/>
            <pc:sldMk cId="0" sldId="547"/>
            <ac:spMk id="8" creationId="{00000000-0000-0000-0000-000000000000}"/>
          </ac:spMkLst>
        </pc:spChg>
      </pc:sldChg>
      <pc:sldChg chg="addSp delSp modSp mod">
        <pc:chgData name="Keng" userId="539ea334-cf73-458f-9e4b-83acb37fb6f5" providerId="ADAL" clId="{1F312830-EA43-4E7A-A6B4-A1DFAABB28A2}" dt="2022-10-29T05:31:19.105" v="1482" actId="13926"/>
        <pc:sldMkLst>
          <pc:docMk/>
          <pc:sldMk cId="0" sldId="548"/>
        </pc:sldMkLst>
        <pc:spChg chg="mod">
          <ac:chgData name="Keng" userId="539ea334-cf73-458f-9e4b-83acb37fb6f5" providerId="ADAL" clId="{1F312830-EA43-4E7A-A6B4-A1DFAABB28A2}" dt="2022-10-29T05:25:44.211" v="1391" actId="1076"/>
          <ac:spMkLst>
            <pc:docMk/>
            <pc:sldMk cId="0" sldId="548"/>
            <ac:spMk id="2" creationId="{00000000-0000-0000-0000-000000000000}"/>
          </ac:spMkLst>
        </pc:spChg>
        <pc:spChg chg="add mod">
          <ac:chgData name="Keng" userId="539ea334-cf73-458f-9e4b-83acb37fb6f5" providerId="ADAL" clId="{1F312830-EA43-4E7A-A6B4-A1DFAABB28A2}" dt="2022-10-29T05:31:19.105" v="1482" actId="13926"/>
          <ac:spMkLst>
            <pc:docMk/>
            <pc:sldMk cId="0" sldId="548"/>
            <ac:spMk id="3" creationId="{BFC20702-3F1C-2CA4-9E2C-A00C1265B097}"/>
          </ac:spMkLst>
        </pc:spChg>
        <pc:spChg chg="del mod">
          <ac:chgData name="Keng" userId="539ea334-cf73-458f-9e4b-83acb37fb6f5" providerId="ADAL" clId="{1F312830-EA43-4E7A-A6B4-A1DFAABB28A2}" dt="2022-10-29T05:25:07.374" v="1384" actId="478"/>
          <ac:spMkLst>
            <pc:docMk/>
            <pc:sldMk cId="0" sldId="548"/>
            <ac:spMk id="4" creationId="{00000000-0000-0000-0000-000000000000}"/>
          </ac:spMkLst>
        </pc:spChg>
        <pc:spChg chg="mod">
          <ac:chgData name="Keng" userId="539ea334-cf73-458f-9e4b-83acb37fb6f5" providerId="ADAL" clId="{1F312830-EA43-4E7A-A6B4-A1DFAABB28A2}" dt="2022-10-29T02:55:38.523" v="806"/>
          <ac:spMkLst>
            <pc:docMk/>
            <pc:sldMk cId="0" sldId="548"/>
            <ac:spMk id="5" creationId="{00000000-0000-0000-0000-000000000000}"/>
          </ac:spMkLst>
        </pc:spChg>
        <pc:spChg chg="mod">
          <ac:chgData name="Keng" userId="539ea334-cf73-458f-9e4b-83acb37fb6f5" providerId="ADAL" clId="{1F312830-EA43-4E7A-A6B4-A1DFAABB28A2}" dt="2022-10-29T02:55:38.523" v="806"/>
          <ac:spMkLst>
            <pc:docMk/>
            <pc:sldMk cId="0" sldId="548"/>
            <ac:spMk id="6" creationId="{00000000-0000-0000-0000-000000000000}"/>
          </ac:spMkLst>
        </pc:spChg>
        <pc:spChg chg="mod">
          <ac:chgData name="Keng" userId="539ea334-cf73-458f-9e4b-83acb37fb6f5" providerId="ADAL" clId="{1F312830-EA43-4E7A-A6B4-A1DFAABB28A2}" dt="2022-10-29T02:55:38.523" v="806"/>
          <ac:spMkLst>
            <pc:docMk/>
            <pc:sldMk cId="0" sldId="548"/>
            <ac:spMk id="7" creationId="{00000000-0000-0000-0000-000000000000}"/>
          </ac:spMkLst>
        </pc:spChg>
        <pc:spChg chg="mod">
          <ac:chgData name="Keng" userId="539ea334-cf73-458f-9e4b-83acb37fb6f5" providerId="ADAL" clId="{1F312830-EA43-4E7A-A6B4-A1DFAABB28A2}" dt="2022-10-29T02:55:38.523" v="806"/>
          <ac:spMkLst>
            <pc:docMk/>
            <pc:sldMk cId="0" sldId="548"/>
            <ac:spMk id="8" creationId="{00000000-0000-0000-0000-000000000000}"/>
          </ac:spMkLst>
        </pc:spChg>
      </pc:sldChg>
      <pc:sldChg chg="delSp modSp mod">
        <pc:chgData name="Keng" userId="539ea334-cf73-458f-9e4b-83acb37fb6f5" providerId="ADAL" clId="{1F312830-EA43-4E7A-A6B4-A1DFAABB28A2}" dt="2022-10-29T05:24:47.773" v="1382" actId="1076"/>
        <pc:sldMkLst>
          <pc:docMk/>
          <pc:sldMk cId="0" sldId="549"/>
        </pc:sldMkLst>
        <pc:spChg chg="mod">
          <ac:chgData name="Keng" userId="539ea334-cf73-458f-9e4b-83acb37fb6f5" providerId="ADAL" clId="{1F312830-EA43-4E7A-A6B4-A1DFAABB28A2}" dt="2022-10-29T05:24:47.773" v="1382" actId="1076"/>
          <ac:spMkLst>
            <pc:docMk/>
            <pc:sldMk cId="0" sldId="549"/>
            <ac:spMk id="2" creationId="{00000000-0000-0000-0000-000000000000}"/>
          </ac:spMkLst>
        </pc:spChg>
        <pc:spChg chg="del mod">
          <ac:chgData name="Keng" userId="539ea334-cf73-458f-9e4b-83acb37fb6f5" providerId="ADAL" clId="{1F312830-EA43-4E7A-A6B4-A1DFAABB28A2}" dt="2022-10-29T05:24:00.291" v="1370" actId="478"/>
          <ac:spMkLst>
            <pc:docMk/>
            <pc:sldMk cId="0" sldId="549"/>
            <ac:spMk id="3" creationId="{00000000-0000-0000-0000-000000000000}"/>
          </ac:spMkLst>
        </pc:spChg>
        <pc:spChg chg="del mod">
          <ac:chgData name="Keng" userId="539ea334-cf73-458f-9e4b-83acb37fb6f5" providerId="ADAL" clId="{1F312830-EA43-4E7A-A6B4-A1DFAABB28A2}" dt="2022-10-29T05:24:24.638" v="1377" actId="478"/>
          <ac:spMkLst>
            <pc:docMk/>
            <pc:sldMk cId="0" sldId="549"/>
            <ac:spMk id="4" creationId="{00000000-0000-0000-0000-000000000000}"/>
          </ac:spMkLst>
        </pc:spChg>
        <pc:spChg chg="mod">
          <ac:chgData name="Keng" userId="539ea334-cf73-458f-9e4b-83acb37fb6f5" providerId="ADAL" clId="{1F312830-EA43-4E7A-A6B4-A1DFAABB28A2}" dt="2022-10-29T02:55:38.523" v="806"/>
          <ac:spMkLst>
            <pc:docMk/>
            <pc:sldMk cId="0" sldId="549"/>
            <ac:spMk id="5" creationId="{00000000-0000-0000-0000-000000000000}"/>
          </ac:spMkLst>
        </pc:spChg>
        <pc:spChg chg="mod">
          <ac:chgData name="Keng" userId="539ea334-cf73-458f-9e4b-83acb37fb6f5" providerId="ADAL" clId="{1F312830-EA43-4E7A-A6B4-A1DFAABB28A2}" dt="2022-10-29T05:23:53.294" v="1368" actId="1076"/>
          <ac:spMkLst>
            <pc:docMk/>
            <pc:sldMk cId="0" sldId="549"/>
            <ac:spMk id="6" creationId="{00000000-0000-0000-0000-000000000000}"/>
          </ac:spMkLst>
        </pc:spChg>
        <pc:spChg chg="mod">
          <ac:chgData name="Keng" userId="539ea334-cf73-458f-9e4b-83acb37fb6f5" providerId="ADAL" clId="{1F312830-EA43-4E7A-A6B4-A1DFAABB28A2}" dt="2022-10-29T02:55:38.523" v="806"/>
          <ac:spMkLst>
            <pc:docMk/>
            <pc:sldMk cId="0" sldId="549"/>
            <ac:spMk id="7" creationId="{00000000-0000-0000-0000-000000000000}"/>
          </ac:spMkLst>
        </pc:spChg>
        <pc:spChg chg="mod">
          <ac:chgData name="Keng" userId="539ea334-cf73-458f-9e4b-83acb37fb6f5" providerId="ADAL" clId="{1F312830-EA43-4E7A-A6B4-A1DFAABB28A2}" dt="2022-10-29T02:55:38.523" v="806"/>
          <ac:spMkLst>
            <pc:docMk/>
            <pc:sldMk cId="0" sldId="549"/>
            <ac:spMk id="8" creationId="{00000000-0000-0000-0000-000000000000}"/>
          </ac:spMkLst>
        </pc:spChg>
      </pc:sldChg>
      <pc:sldChg chg="addSp delSp modSp mod">
        <pc:chgData name="Keng" userId="539ea334-cf73-458f-9e4b-83acb37fb6f5" providerId="ADAL" clId="{1F312830-EA43-4E7A-A6B4-A1DFAABB28A2}" dt="2022-10-29T05:23:17.438" v="1365" actId="1076"/>
        <pc:sldMkLst>
          <pc:docMk/>
          <pc:sldMk cId="0" sldId="550"/>
        </pc:sldMkLst>
        <pc:spChg chg="mod">
          <ac:chgData name="Keng" userId="539ea334-cf73-458f-9e4b-83acb37fb6f5" providerId="ADAL" clId="{1F312830-EA43-4E7A-A6B4-A1DFAABB28A2}" dt="2022-10-29T02:55:38.523" v="806"/>
          <ac:spMkLst>
            <pc:docMk/>
            <pc:sldMk cId="0" sldId="550"/>
            <ac:spMk id="2" creationId="{00000000-0000-0000-0000-000000000000}"/>
          </ac:spMkLst>
        </pc:spChg>
        <pc:spChg chg="mod">
          <ac:chgData name="Keng" userId="539ea334-cf73-458f-9e4b-83acb37fb6f5" providerId="ADAL" clId="{1F312830-EA43-4E7A-A6B4-A1DFAABB28A2}" dt="2022-10-29T05:18:11.243" v="1302" actId="14100"/>
          <ac:spMkLst>
            <pc:docMk/>
            <pc:sldMk cId="0" sldId="550"/>
            <ac:spMk id="3" creationId="{00000000-0000-0000-0000-000000000000}"/>
          </ac:spMkLst>
        </pc:spChg>
        <pc:spChg chg="mod">
          <ac:chgData name="Keng" userId="539ea334-cf73-458f-9e4b-83acb37fb6f5" providerId="ADAL" clId="{1F312830-EA43-4E7A-A6B4-A1DFAABB28A2}" dt="2022-10-29T05:18:16.757" v="1303" actId="1076"/>
          <ac:spMkLst>
            <pc:docMk/>
            <pc:sldMk cId="0" sldId="550"/>
            <ac:spMk id="4" creationId="{00000000-0000-0000-0000-000000000000}"/>
          </ac:spMkLst>
        </pc:spChg>
        <pc:spChg chg="mod">
          <ac:chgData name="Keng" userId="539ea334-cf73-458f-9e4b-83acb37fb6f5" providerId="ADAL" clId="{1F312830-EA43-4E7A-A6B4-A1DFAABB28A2}" dt="2022-10-29T05:19:28.629" v="1312" actId="14100"/>
          <ac:spMkLst>
            <pc:docMk/>
            <pc:sldMk cId="0" sldId="550"/>
            <ac:spMk id="5" creationId="{00000000-0000-0000-0000-000000000000}"/>
          </ac:spMkLst>
        </pc:spChg>
        <pc:spChg chg="del mod">
          <ac:chgData name="Keng" userId="539ea334-cf73-458f-9e4b-83acb37fb6f5" providerId="ADAL" clId="{1F312830-EA43-4E7A-A6B4-A1DFAABB28A2}" dt="2022-10-29T05:18:33.272" v="1306" actId="478"/>
          <ac:spMkLst>
            <pc:docMk/>
            <pc:sldMk cId="0" sldId="550"/>
            <ac:spMk id="6" creationId="{00000000-0000-0000-0000-000000000000}"/>
          </ac:spMkLst>
        </pc:spChg>
        <pc:spChg chg="mod">
          <ac:chgData name="Keng" userId="539ea334-cf73-458f-9e4b-83acb37fb6f5" providerId="ADAL" clId="{1F312830-EA43-4E7A-A6B4-A1DFAABB28A2}" dt="2022-10-29T02:55:38.523" v="806"/>
          <ac:spMkLst>
            <pc:docMk/>
            <pc:sldMk cId="0" sldId="550"/>
            <ac:spMk id="7" creationId="{00000000-0000-0000-0000-000000000000}"/>
          </ac:spMkLst>
        </pc:spChg>
        <pc:spChg chg="mod">
          <ac:chgData name="Keng" userId="539ea334-cf73-458f-9e4b-83acb37fb6f5" providerId="ADAL" clId="{1F312830-EA43-4E7A-A6B4-A1DFAABB28A2}" dt="2022-10-29T05:20:37.747" v="1335" actId="1076"/>
          <ac:spMkLst>
            <pc:docMk/>
            <pc:sldMk cId="0" sldId="550"/>
            <ac:spMk id="8" creationId="{00000000-0000-0000-0000-000000000000}"/>
          </ac:spMkLst>
        </pc:spChg>
        <pc:spChg chg="del mod">
          <ac:chgData name="Keng" userId="539ea334-cf73-458f-9e4b-83acb37fb6f5" providerId="ADAL" clId="{1F312830-EA43-4E7A-A6B4-A1DFAABB28A2}" dt="2022-10-29T05:18:53.917" v="1308" actId="478"/>
          <ac:spMkLst>
            <pc:docMk/>
            <pc:sldMk cId="0" sldId="550"/>
            <ac:spMk id="9" creationId="{00000000-0000-0000-0000-000000000000}"/>
          </ac:spMkLst>
        </pc:spChg>
        <pc:spChg chg="mod">
          <ac:chgData name="Keng" userId="539ea334-cf73-458f-9e4b-83acb37fb6f5" providerId="ADAL" clId="{1F312830-EA43-4E7A-A6B4-A1DFAABB28A2}" dt="2022-10-29T05:20:44.479" v="1338" actId="14100"/>
          <ac:spMkLst>
            <pc:docMk/>
            <pc:sldMk cId="0" sldId="550"/>
            <ac:spMk id="10" creationId="{00000000-0000-0000-0000-000000000000}"/>
          </ac:spMkLst>
        </pc:spChg>
        <pc:spChg chg="mod">
          <ac:chgData name="Keng" userId="539ea334-cf73-458f-9e4b-83acb37fb6f5" providerId="ADAL" clId="{1F312830-EA43-4E7A-A6B4-A1DFAABB28A2}" dt="2022-10-29T05:22:48.563" v="1360" actId="21"/>
          <ac:spMkLst>
            <pc:docMk/>
            <pc:sldMk cId="0" sldId="550"/>
            <ac:spMk id="11" creationId="{00000000-0000-0000-0000-000000000000}"/>
          </ac:spMkLst>
        </pc:spChg>
        <pc:spChg chg="add mod ord">
          <ac:chgData name="Keng" userId="539ea334-cf73-458f-9e4b-83acb37fb6f5" providerId="ADAL" clId="{1F312830-EA43-4E7A-A6B4-A1DFAABB28A2}" dt="2022-10-29T05:22:42.521" v="1359" actId="1076"/>
          <ac:spMkLst>
            <pc:docMk/>
            <pc:sldMk cId="0" sldId="550"/>
            <ac:spMk id="12" creationId="{DE995A8F-990E-985D-D016-F4B44E95FE96}"/>
          </ac:spMkLst>
        </pc:spChg>
        <pc:spChg chg="add mod">
          <ac:chgData name="Keng" userId="539ea334-cf73-458f-9e4b-83acb37fb6f5" providerId="ADAL" clId="{1F312830-EA43-4E7A-A6B4-A1DFAABB28A2}" dt="2022-10-29T05:23:17.438" v="1365" actId="1076"/>
          <ac:spMkLst>
            <pc:docMk/>
            <pc:sldMk cId="0" sldId="550"/>
            <ac:spMk id="14" creationId="{66112328-F837-1882-5AB0-1DEE37C5FEB1}"/>
          </ac:spMkLst>
        </pc:spChg>
      </pc:sldChg>
      <pc:sldChg chg="modSp mod">
        <pc:chgData name="Keng" userId="539ea334-cf73-458f-9e4b-83acb37fb6f5" providerId="ADAL" clId="{1F312830-EA43-4E7A-A6B4-A1DFAABB28A2}" dt="2022-10-29T05:17:17.739" v="1296" actId="6549"/>
        <pc:sldMkLst>
          <pc:docMk/>
          <pc:sldMk cId="0" sldId="551"/>
        </pc:sldMkLst>
        <pc:spChg chg="mod">
          <ac:chgData name="Keng" userId="539ea334-cf73-458f-9e4b-83acb37fb6f5" providerId="ADAL" clId="{1F312830-EA43-4E7A-A6B4-A1DFAABB28A2}" dt="2022-10-29T05:17:17.739" v="1296" actId="6549"/>
          <ac:spMkLst>
            <pc:docMk/>
            <pc:sldMk cId="0" sldId="551"/>
            <ac:spMk id="2" creationId="{00000000-0000-0000-0000-000000000000}"/>
          </ac:spMkLst>
        </pc:spChg>
        <pc:spChg chg="mod">
          <ac:chgData name="Keng" userId="539ea334-cf73-458f-9e4b-83acb37fb6f5" providerId="ADAL" clId="{1F312830-EA43-4E7A-A6B4-A1DFAABB28A2}" dt="2022-10-29T02:55:38.523" v="806"/>
          <ac:spMkLst>
            <pc:docMk/>
            <pc:sldMk cId="0" sldId="551"/>
            <ac:spMk id="3" creationId="{00000000-0000-0000-0000-000000000000}"/>
          </ac:spMkLst>
        </pc:spChg>
        <pc:spChg chg="mod">
          <ac:chgData name="Keng" userId="539ea334-cf73-458f-9e4b-83acb37fb6f5" providerId="ADAL" clId="{1F312830-EA43-4E7A-A6B4-A1DFAABB28A2}" dt="2022-10-29T05:16:00.838" v="1272" actId="1076"/>
          <ac:spMkLst>
            <pc:docMk/>
            <pc:sldMk cId="0" sldId="551"/>
            <ac:spMk id="4" creationId="{00000000-0000-0000-0000-000000000000}"/>
          </ac:spMkLst>
        </pc:spChg>
        <pc:spChg chg="mod">
          <ac:chgData name="Keng" userId="539ea334-cf73-458f-9e4b-83acb37fb6f5" providerId="ADAL" clId="{1F312830-EA43-4E7A-A6B4-A1DFAABB28A2}" dt="2022-10-29T05:16:04.411" v="1273" actId="1076"/>
          <ac:spMkLst>
            <pc:docMk/>
            <pc:sldMk cId="0" sldId="551"/>
            <ac:spMk id="5" creationId="{00000000-0000-0000-0000-000000000000}"/>
          </ac:spMkLst>
        </pc:spChg>
        <pc:spChg chg="mod">
          <ac:chgData name="Keng" userId="539ea334-cf73-458f-9e4b-83acb37fb6f5" providerId="ADAL" clId="{1F312830-EA43-4E7A-A6B4-A1DFAABB28A2}" dt="2022-10-29T05:16:07.491" v="1274" actId="1076"/>
          <ac:spMkLst>
            <pc:docMk/>
            <pc:sldMk cId="0" sldId="551"/>
            <ac:spMk id="6" creationId="{00000000-0000-0000-0000-000000000000}"/>
          </ac:spMkLst>
        </pc:spChg>
      </pc:sldChg>
      <pc:sldChg chg="modSp mod">
        <pc:chgData name="Keng" userId="539ea334-cf73-458f-9e4b-83acb37fb6f5" providerId="ADAL" clId="{1F312830-EA43-4E7A-A6B4-A1DFAABB28A2}" dt="2022-10-29T05:15:38.904" v="1267" actId="108"/>
        <pc:sldMkLst>
          <pc:docMk/>
          <pc:sldMk cId="0" sldId="552"/>
        </pc:sldMkLst>
        <pc:spChg chg="mod">
          <ac:chgData name="Keng" userId="539ea334-cf73-458f-9e4b-83acb37fb6f5" providerId="ADAL" clId="{1F312830-EA43-4E7A-A6B4-A1DFAABB28A2}" dt="2022-10-29T05:15:38.904" v="1267" actId="108"/>
          <ac:spMkLst>
            <pc:docMk/>
            <pc:sldMk cId="0" sldId="552"/>
            <ac:spMk id="2" creationId="{00000000-0000-0000-0000-000000000000}"/>
          </ac:spMkLst>
        </pc:spChg>
        <pc:spChg chg="mod">
          <ac:chgData name="Keng" userId="539ea334-cf73-458f-9e4b-83acb37fb6f5" providerId="ADAL" clId="{1F312830-EA43-4E7A-A6B4-A1DFAABB28A2}" dt="2022-10-29T02:55:38.523" v="806"/>
          <ac:spMkLst>
            <pc:docMk/>
            <pc:sldMk cId="0" sldId="552"/>
            <ac:spMk id="3" creationId="{00000000-0000-0000-0000-000000000000}"/>
          </ac:spMkLst>
        </pc:spChg>
        <pc:spChg chg="mod">
          <ac:chgData name="Keng" userId="539ea334-cf73-458f-9e4b-83acb37fb6f5" providerId="ADAL" clId="{1F312830-EA43-4E7A-A6B4-A1DFAABB28A2}" dt="2022-10-29T02:55:38.523" v="806"/>
          <ac:spMkLst>
            <pc:docMk/>
            <pc:sldMk cId="0" sldId="552"/>
            <ac:spMk id="4" creationId="{00000000-0000-0000-0000-000000000000}"/>
          </ac:spMkLst>
        </pc:spChg>
        <pc:spChg chg="mod">
          <ac:chgData name="Keng" userId="539ea334-cf73-458f-9e4b-83acb37fb6f5" providerId="ADAL" clId="{1F312830-EA43-4E7A-A6B4-A1DFAABB28A2}" dt="2022-10-29T02:55:38.523" v="806"/>
          <ac:spMkLst>
            <pc:docMk/>
            <pc:sldMk cId="0" sldId="552"/>
            <ac:spMk id="5" creationId="{00000000-0000-0000-0000-000000000000}"/>
          </ac:spMkLst>
        </pc:spChg>
        <pc:spChg chg="mod">
          <ac:chgData name="Keng" userId="539ea334-cf73-458f-9e4b-83acb37fb6f5" providerId="ADAL" clId="{1F312830-EA43-4E7A-A6B4-A1DFAABB28A2}" dt="2022-10-29T02:55:38.523" v="806"/>
          <ac:spMkLst>
            <pc:docMk/>
            <pc:sldMk cId="0" sldId="552"/>
            <ac:spMk id="6" creationId="{00000000-0000-0000-0000-000000000000}"/>
          </ac:spMkLst>
        </pc:spChg>
        <pc:spChg chg="mod">
          <ac:chgData name="Keng" userId="539ea334-cf73-458f-9e4b-83acb37fb6f5" providerId="ADAL" clId="{1F312830-EA43-4E7A-A6B4-A1DFAABB28A2}" dt="2022-10-29T02:55:38.523" v="806"/>
          <ac:spMkLst>
            <pc:docMk/>
            <pc:sldMk cId="0" sldId="552"/>
            <ac:spMk id="7" creationId="{00000000-0000-0000-0000-000000000000}"/>
          </ac:spMkLst>
        </pc:spChg>
        <pc:spChg chg="mod">
          <ac:chgData name="Keng" userId="539ea334-cf73-458f-9e4b-83acb37fb6f5" providerId="ADAL" clId="{1F312830-EA43-4E7A-A6B4-A1DFAABB28A2}" dt="2022-10-29T02:55:38.523" v="806"/>
          <ac:spMkLst>
            <pc:docMk/>
            <pc:sldMk cId="0" sldId="552"/>
            <ac:spMk id="9" creationId="{00000000-0000-0000-0000-000000000000}"/>
          </ac:spMkLst>
        </pc:spChg>
        <pc:spChg chg="mod">
          <ac:chgData name="Keng" userId="539ea334-cf73-458f-9e4b-83acb37fb6f5" providerId="ADAL" clId="{1F312830-EA43-4E7A-A6B4-A1DFAABB28A2}" dt="2022-10-29T02:55:38.523" v="806"/>
          <ac:spMkLst>
            <pc:docMk/>
            <pc:sldMk cId="0" sldId="552"/>
            <ac:spMk id="10" creationId="{00000000-0000-0000-0000-000000000000}"/>
          </ac:spMkLst>
        </pc:spChg>
      </pc:sldChg>
      <pc:sldChg chg="delSp modSp mod">
        <pc:chgData name="Keng" userId="539ea334-cf73-458f-9e4b-83acb37fb6f5" providerId="ADAL" clId="{1F312830-EA43-4E7A-A6B4-A1DFAABB28A2}" dt="2022-10-29T05:15:23.457" v="1266" actId="1076"/>
        <pc:sldMkLst>
          <pc:docMk/>
          <pc:sldMk cId="0" sldId="553"/>
        </pc:sldMkLst>
        <pc:spChg chg="mod">
          <ac:chgData name="Keng" userId="539ea334-cf73-458f-9e4b-83acb37fb6f5" providerId="ADAL" clId="{1F312830-EA43-4E7A-A6B4-A1DFAABB28A2}" dt="2022-10-29T02:55:38.523" v="806"/>
          <ac:spMkLst>
            <pc:docMk/>
            <pc:sldMk cId="0" sldId="553"/>
            <ac:spMk id="2" creationId="{00000000-0000-0000-0000-000000000000}"/>
          </ac:spMkLst>
        </pc:spChg>
        <pc:spChg chg="mod">
          <ac:chgData name="Keng" userId="539ea334-cf73-458f-9e4b-83acb37fb6f5" providerId="ADAL" clId="{1F312830-EA43-4E7A-A6B4-A1DFAABB28A2}" dt="2022-10-29T02:55:38.523" v="806"/>
          <ac:spMkLst>
            <pc:docMk/>
            <pc:sldMk cId="0" sldId="553"/>
            <ac:spMk id="3" creationId="{00000000-0000-0000-0000-000000000000}"/>
          </ac:spMkLst>
        </pc:spChg>
        <pc:spChg chg="mod">
          <ac:chgData name="Keng" userId="539ea334-cf73-458f-9e4b-83acb37fb6f5" providerId="ADAL" clId="{1F312830-EA43-4E7A-A6B4-A1DFAABB28A2}" dt="2022-10-29T05:13:21.722" v="1249" actId="1076"/>
          <ac:spMkLst>
            <pc:docMk/>
            <pc:sldMk cId="0" sldId="553"/>
            <ac:spMk id="4" creationId="{00000000-0000-0000-0000-000000000000}"/>
          </ac:spMkLst>
        </pc:spChg>
        <pc:spChg chg="mod">
          <ac:chgData name="Keng" userId="539ea334-cf73-458f-9e4b-83acb37fb6f5" providerId="ADAL" clId="{1F312830-EA43-4E7A-A6B4-A1DFAABB28A2}" dt="2022-10-29T05:13:12.789" v="1248" actId="255"/>
          <ac:spMkLst>
            <pc:docMk/>
            <pc:sldMk cId="0" sldId="553"/>
            <ac:spMk id="5" creationId="{00000000-0000-0000-0000-000000000000}"/>
          </ac:spMkLst>
        </pc:spChg>
        <pc:spChg chg="del mod">
          <ac:chgData name="Keng" userId="539ea334-cf73-458f-9e4b-83acb37fb6f5" providerId="ADAL" clId="{1F312830-EA43-4E7A-A6B4-A1DFAABB28A2}" dt="2022-10-29T05:15:09.061" v="1263" actId="478"/>
          <ac:spMkLst>
            <pc:docMk/>
            <pc:sldMk cId="0" sldId="553"/>
            <ac:spMk id="6" creationId="{00000000-0000-0000-0000-000000000000}"/>
          </ac:spMkLst>
        </pc:spChg>
        <pc:spChg chg="mod">
          <ac:chgData name="Keng" userId="539ea334-cf73-458f-9e4b-83acb37fb6f5" providerId="ADAL" clId="{1F312830-EA43-4E7A-A6B4-A1DFAABB28A2}" dt="2022-10-29T02:55:38.523" v="806"/>
          <ac:spMkLst>
            <pc:docMk/>
            <pc:sldMk cId="0" sldId="553"/>
            <ac:spMk id="7" creationId="{00000000-0000-0000-0000-000000000000}"/>
          </ac:spMkLst>
        </pc:spChg>
        <pc:spChg chg="mod">
          <ac:chgData name="Keng" userId="539ea334-cf73-458f-9e4b-83acb37fb6f5" providerId="ADAL" clId="{1F312830-EA43-4E7A-A6B4-A1DFAABB28A2}" dt="2022-10-29T05:15:23.457" v="1266" actId="1076"/>
          <ac:spMkLst>
            <pc:docMk/>
            <pc:sldMk cId="0" sldId="553"/>
            <ac:spMk id="8" creationId="{00000000-0000-0000-0000-000000000000}"/>
          </ac:spMkLst>
        </pc:spChg>
        <pc:spChg chg="mod">
          <ac:chgData name="Keng" userId="539ea334-cf73-458f-9e4b-83acb37fb6f5" providerId="ADAL" clId="{1F312830-EA43-4E7A-A6B4-A1DFAABB28A2}" dt="2022-10-29T02:55:38.523" v="806"/>
          <ac:spMkLst>
            <pc:docMk/>
            <pc:sldMk cId="0" sldId="553"/>
            <ac:spMk id="9" creationId="{00000000-0000-0000-0000-000000000000}"/>
          </ac:spMkLst>
        </pc:spChg>
        <pc:spChg chg="mod">
          <ac:chgData name="Keng" userId="539ea334-cf73-458f-9e4b-83acb37fb6f5" providerId="ADAL" clId="{1F312830-EA43-4E7A-A6B4-A1DFAABB28A2}" dt="2022-10-29T02:55:38.523" v="806"/>
          <ac:spMkLst>
            <pc:docMk/>
            <pc:sldMk cId="0" sldId="553"/>
            <ac:spMk id="10" creationId="{00000000-0000-0000-0000-000000000000}"/>
          </ac:spMkLst>
        </pc:spChg>
        <pc:spChg chg="mod">
          <ac:chgData name="Keng" userId="539ea334-cf73-458f-9e4b-83acb37fb6f5" providerId="ADAL" clId="{1F312830-EA43-4E7A-A6B4-A1DFAABB28A2}" dt="2022-10-29T02:55:38.523" v="806"/>
          <ac:spMkLst>
            <pc:docMk/>
            <pc:sldMk cId="0" sldId="553"/>
            <ac:spMk id="11" creationId="{00000000-0000-0000-0000-000000000000}"/>
          </ac:spMkLst>
        </pc:spChg>
        <pc:spChg chg="mod">
          <ac:chgData name="Keng" userId="539ea334-cf73-458f-9e4b-83acb37fb6f5" providerId="ADAL" clId="{1F312830-EA43-4E7A-A6B4-A1DFAABB28A2}" dt="2022-10-29T02:55:38.523" v="806"/>
          <ac:spMkLst>
            <pc:docMk/>
            <pc:sldMk cId="0" sldId="553"/>
            <ac:spMk id="12" creationId="{00000000-0000-0000-0000-000000000000}"/>
          </ac:spMkLst>
        </pc:spChg>
        <pc:spChg chg="mod">
          <ac:chgData name="Keng" userId="539ea334-cf73-458f-9e4b-83acb37fb6f5" providerId="ADAL" clId="{1F312830-EA43-4E7A-A6B4-A1DFAABB28A2}" dt="2022-10-29T02:55:38.523" v="806"/>
          <ac:spMkLst>
            <pc:docMk/>
            <pc:sldMk cId="0" sldId="553"/>
            <ac:spMk id="13" creationId="{00000000-0000-0000-0000-000000000000}"/>
          </ac:spMkLst>
        </pc:spChg>
        <pc:spChg chg="mod">
          <ac:chgData name="Keng" userId="539ea334-cf73-458f-9e4b-83acb37fb6f5" providerId="ADAL" clId="{1F312830-EA43-4E7A-A6B4-A1DFAABB28A2}" dt="2022-10-29T02:55:38.523" v="806"/>
          <ac:spMkLst>
            <pc:docMk/>
            <pc:sldMk cId="0" sldId="553"/>
            <ac:spMk id="14" creationId="{00000000-0000-0000-0000-000000000000}"/>
          </ac:spMkLst>
        </pc:spChg>
        <pc:spChg chg="mod">
          <ac:chgData name="Keng" userId="539ea334-cf73-458f-9e4b-83acb37fb6f5" providerId="ADAL" clId="{1F312830-EA43-4E7A-A6B4-A1DFAABB28A2}" dt="2022-10-29T05:15:03.767" v="1262" actId="1076"/>
          <ac:spMkLst>
            <pc:docMk/>
            <pc:sldMk cId="0" sldId="553"/>
            <ac:spMk id="15" creationId="{00000000-0000-0000-0000-000000000000}"/>
          </ac:spMkLst>
        </pc:spChg>
      </pc:sldChg>
      <pc:sldChg chg="modSp mod">
        <pc:chgData name="Keng" userId="539ea334-cf73-458f-9e4b-83acb37fb6f5" providerId="ADAL" clId="{1F312830-EA43-4E7A-A6B4-A1DFAABB28A2}" dt="2022-10-29T05:14:47.290" v="1261" actId="1076"/>
        <pc:sldMkLst>
          <pc:docMk/>
          <pc:sldMk cId="0" sldId="554"/>
        </pc:sldMkLst>
        <pc:spChg chg="mod">
          <ac:chgData name="Keng" userId="539ea334-cf73-458f-9e4b-83acb37fb6f5" providerId="ADAL" clId="{1F312830-EA43-4E7A-A6B4-A1DFAABB28A2}" dt="2022-10-29T02:55:38.523" v="806"/>
          <ac:spMkLst>
            <pc:docMk/>
            <pc:sldMk cId="0" sldId="554"/>
            <ac:spMk id="2" creationId="{00000000-0000-0000-0000-000000000000}"/>
          </ac:spMkLst>
        </pc:spChg>
        <pc:spChg chg="mod">
          <ac:chgData name="Keng" userId="539ea334-cf73-458f-9e4b-83acb37fb6f5" providerId="ADAL" clId="{1F312830-EA43-4E7A-A6B4-A1DFAABB28A2}" dt="2022-10-29T05:14:47.290" v="1261" actId="1076"/>
          <ac:spMkLst>
            <pc:docMk/>
            <pc:sldMk cId="0" sldId="554"/>
            <ac:spMk id="3" creationId="{00000000-0000-0000-0000-000000000000}"/>
          </ac:spMkLst>
        </pc:spChg>
        <pc:spChg chg="mod">
          <ac:chgData name="Keng" userId="539ea334-cf73-458f-9e4b-83acb37fb6f5" providerId="ADAL" clId="{1F312830-EA43-4E7A-A6B4-A1DFAABB28A2}" dt="2022-10-29T02:55:38.523" v="806"/>
          <ac:spMkLst>
            <pc:docMk/>
            <pc:sldMk cId="0" sldId="554"/>
            <ac:spMk id="4" creationId="{00000000-0000-0000-0000-000000000000}"/>
          </ac:spMkLst>
        </pc:spChg>
        <pc:spChg chg="mod">
          <ac:chgData name="Keng" userId="539ea334-cf73-458f-9e4b-83acb37fb6f5" providerId="ADAL" clId="{1F312830-EA43-4E7A-A6B4-A1DFAABB28A2}" dt="2022-10-29T05:14:33.593" v="1259" actId="14100"/>
          <ac:spMkLst>
            <pc:docMk/>
            <pc:sldMk cId="0" sldId="554"/>
            <ac:spMk id="5" creationId="{00000000-0000-0000-0000-000000000000}"/>
          </ac:spMkLst>
        </pc:spChg>
        <pc:spChg chg="mod">
          <ac:chgData name="Keng" userId="539ea334-cf73-458f-9e4b-83acb37fb6f5" providerId="ADAL" clId="{1F312830-EA43-4E7A-A6B4-A1DFAABB28A2}" dt="2022-10-29T05:14:27.714" v="1257" actId="1076"/>
          <ac:spMkLst>
            <pc:docMk/>
            <pc:sldMk cId="0" sldId="554"/>
            <ac:spMk id="6" creationId="{00000000-0000-0000-0000-000000000000}"/>
          </ac:spMkLst>
        </pc:spChg>
        <pc:spChg chg="mod">
          <ac:chgData name="Keng" userId="539ea334-cf73-458f-9e4b-83acb37fb6f5" providerId="ADAL" clId="{1F312830-EA43-4E7A-A6B4-A1DFAABB28A2}" dt="2022-10-29T05:14:36.503" v="1260" actId="1076"/>
          <ac:spMkLst>
            <pc:docMk/>
            <pc:sldMk cId="0" sldId="554"/>
            <ac:spMk id="7" creationId="{00000000-0000-0000-0000-000000000000}"/>
          </ac:spMkLst>
        </pc:spChg>
      </pc:sldChg>
      <pc:sldChg chg="modSp mod">
        <pc:chgData name="Keng" userId="539ea334-cf73-458f-9e4b-83acb37fb6f5" providerId="ADAL" clId="{1F312830-EA43-4E7A-A6B4-A1DFAABB28A2}" dt="2022-10-29T05:14:05.680" v="1254" actId="1076"/>
        <pc:sldMkLst>
          <pc:docMk/>
          <pc:sldMk cId="0" sldId="555"/>
        </pc:sldMkLst>
        <pc:spChg chg="mod">
          <ac:chgData name="Keng" userId="539ea334-cf73-458f-9e4b-83acb37fb6f5" providerId="ADAL" clId="{1F312830-EA43-4E7A-A6B4-A1DFAABB28A2}" dt="2022-10-29T05:14:05.680" v="1254" actId="1076"/>
          <ac:spMkLst>
            <pc:docMk/>
            <pc:sldMk cId="0" sldId="555"/>
            <ac:spMk id="2" creationId="{00000000-0000-0000-0000-000000000000}"/>
          </ac:spMkLst>
        </pc:spChg>
        <pc:spChg chg="mod">
          <ac:chgData name="Keng" userId="539ea334-cf73-458f-9e4b-83acb37fb6f5" providerId="ADAL" clId="{1F312830-EA43-4E7A-A6B4-A1DFAABB28A2}" dt="2022-10-29T02:55:38.523" v="806"/>
          <ac:spMkLst>
            <pc:docMk/>
            <pc:sldMk cId="0" sldId="555"/>
            <ac:spMk id="3" creationId="{00000000-0000-0000-0000-000000000000}"/>
          </ac:spMkLst>
        </pc:spChg>
        <pc:spChg chg="mod">
          <ac:chgData name="Keng" userId="539ea334-cf73-458f-9e4b-83acb37fb6f5" providerId="ADAL" clId="{1F312830-EA43-4E7A-A6B4-A1DFAABB28A2}" dt="2022-10-29T02:55:38.523" v="806"/>
          <ac:spMkLst>
            <pc:docMk/>
            <pc:sldMk cId="0" sldId="555"/>
            <ac:spMk id="5" creationId="{00000000-0000-0000-0000-000000000000}"/>
          </ac:spMkLst>
        </pc:spChg>
        <pc:spChg chg="mod">
          <ac:chgData name="Keng" userId="539ea334-cf73-458f-9e4b-83acb37fb6f5" providerId="ADAL" clId="{1F312830-EA43-4E7A-A6B4-A1DFAABB28A2}" dt="2022-10-29T02:55:38.523" v="806"/>
          <ac:spMkLst>
            <pc:docMk/>
            <pc:sldMk cId="0" sldId="555"/>
            <ac:spMk id="6" creationId="{00000000-0000-0000-0000-000000000000}"/>
          </ac:spMkLst>
        </pc:spChg>
        <pc:spChg chg="mod">
          <ac:chgData name="Keng" userId="539ea334-cf73-458f-9e4b-83acb37fb6f5" providerId="ADAL" clId="{1F312830-EA43-4E7A-A6B4-A1DFAABB28A2}" dt="2022-10-29T02:55:38.523" v="806"/>
          <ac:spMkLst>
            <pc:docMk/>
            <pc:sldMk cId="0" sldId="555"/>
            <ac:spMk id="7" creationId="{00000000-0000-0000-0000-000000000000}"/>
          </ac:spMkLst>
        </pc:spChg>
      </pc:sldChg>
      <pc:sldChg chg="modSp">
        <pc:chgData name="Keng" userId="539ea334-cf73-458f-9e4b-83acb37fb6f5" providerId="ADAL" clId="{1F312830-EA43-4E7A-A6B4-A1DFAABB28A2}" dt="2022-10-29T02:55:38.523" v="806"/>
        <pc:sldMkLst>
          <pc:docMk/>
          <pc:sldMk cId="0" sldId="556"/>
        </pc:sldMkLst>
        <pc:spChg chg="mod">
          <ac:chgData name="Keng" userId="539ea334-cf73-458f-9e4b-83acb37fb6f5" providerId="ADAL" clId="{1F312830-EA43-4E7A-A6B4-A1DFAABB28A2}" dt="2022-10-29T02:55:38.523" v="806"/>
          <ac:spMkLst>
            <pc:docMk/>
            <pc:sldMk cId="0" sldId="556"/>
            <ac:spMk id="2" creationId="{00000000-0000-0000-0000-000000000000}"/>
          </ac:spMkLst>
        </pc:spChg>
        <pc:spChg chg="mod">
          <ac:chgData name="Keng" userId="539ea334-cf73-458f-9e4b-83acb37fb6f5" providerId="ADAL" clId="{1F312830-EA43-4E7A-A6B4-A1DFAABB28A2}" dt="2022-10-29T02:55:38.523" v="806"/>
          <ac:spMkLst>
            <pc:docMk/>
            <pc:sldMk cId="0" sldId="556"/>
            <ac:spMk id="3" creationId="{00000000-0000-0000-0000-000000000000}"/>
          </ac:spMkLst>
        </pc:spChg>
        <pc:spChg chg="mod">
          <ac:chgData name="Keng" userId="539ea334-cf73-458f-9e4b-83acb37fb6f5" providerId="ADAL" clId="{1F312830-EA43-4E7A-A6B4-A1DFAABB28A2}" dt="2022-10-29T02:55:38.523" v="806"/>
          <ac:spMkLst>
            <pc:docMk/>
            <pc:sldMk cId="0" sldId="556"/>
            <ac:spMk id="4" creationId="{00000000-0000-0000-0000-000000000000}"/>
          </ac:spMkLst>
        </pc:spChg>
        <pc:spChg chg="mod">
          <ac:chgData name="Keng" userId="539ea334-cf73-458f-9e4b-83acb37fb6f5" providerId="ADAL" clId="{1F312830-EA43-4E7A-A6B4-A1DFAABB28A2}" dt="2022-10-29T02:55:38.523" v="806"/>
          <ac:spMkLst>
            <pc:docMk/>
            <pc:sldMk cId="0" sldId="556"/>
            <ac:spMk id="5" creationId="{00000000-0000-0000-0000-000000000000}"/>
          </ac:spMkLst>
        </pc:spChg>
        <pc:spChg chg="mod">
          <ac:chgData name="Keng" userId="539ea334-cf73-458f-9e4b-83acb37fb6f5" providerId="ADAL" clId="{1F312830-EA43-4E7A-A6B4-A1DFAABB28A2}" dt="2022-10-29T02:55:38.523" v="806"/>
          <ac:spMkLst>
            <pc:docMk/>
            <pc:sldMk cId="0" sldId="556"/>
            <ac:spMk id="6" creationId="{00000000-0000-0000-0000-000000000000}"/>
          </ac:spMkLst>
        </pc:spChg>
        <pc:spChg chg="mod">
          <ac:chgData name="Keng" userId="539ea334-cf73-458f-9e4b-83acb37fb6f5" providerId="ADAL" clId="{1F312830-EA43-4E7A-A6B4-A1DFAABB28A2}" dt="2022-10-29T02:55:38.523" v="806"/>
          <ac:spMkLst>
            <pc:docMk/>
            <pc:sldMk cId="0" sldId="556"/>
            <ac:spMk id="7" creationId="{00000000-0000-0000-0000-000000000000}"/>
          </ac:spMkLst>
        </pc:spChg>
        <pc:spChg chg="mod">
          <ac:chgData name="Keng" userId="539ea334-cf73-458f-9e4b-83acb37fb6f5" providerId="ADAL" clId="{1F312830-EA43-4E7A-A6B4-A1DFAABB28A2}" dt="2022-10-29T02:55:38.523" v="806"/>
          <ac:spMkLst>
            <pc:docMk/>
            <pc:sldMk cId="0" sldId="556"/>
            <ac:spMk id="8" creationId="{00000000-0000-0000-0000-000000000000}"/>
          </ac:spMkLst>
        </pc:spChg>
        <pc:spChg chg="mod">
          <ac:chgData name="Keng" userId="539ea334-cf73-458f-9e4b-83acb37fb6f5" providerId="ADAL" clId="{1F312830-EA43-4E7A-A6B4-A1DFAABB28A2}" dt="2022-10-29T02:55:38.523" v="806"/>
          <ac:spMkLst>
            <pc:docMk/>
            <pc:sldMk cId="0" sldId="556"/>
            <ac:spMk id="9" creationId="{00000000-0000-0000-0000-000000000000}"/>
          </ac:spMkLst>
        </pc:spChg>
        <pc:spChg chg="mod">
          <ac:chgData name="Keng" userId="539ea334-cf73-458f-9e4b-83acb37fb6f5" providerId="ADAL" clId="{1F312830-EA43-4E7A-A6B4-A1DFAABB28A2}" dt="2022-10-29T02:55:38.523" v="806"/>
          <ac:spMkLst>
            <pc:docMk/>
            <pc:sldMk cId="0" sldId="556"/>
            <ac:spMk id="10" creationId="{00000000-0000-0000-0000-000000000000}"/>
          </ac:spMkLst>
        </pc:spChg>
        <pc:spChg chg="mod">
          <ac:chgData name="Keng" userId="539ea334-cf73-458f-9e4b-83acb37fb6f5" providerId="ADAL" clId="{1F312830-EA43-4E7A-A6B4-A1DFAABB28A2}" dt="2022-10-29T02:55:38.523" v="806"/>
          <ac:spMkLst>
            <pc:docMk/>
            <pc:sldMk cId="0" sldId="556"/>
            <ac:spMk id="11" creationId="{00000000-0000-0000-0000-000000000000}"/>
          </ac:spMkLst>
        </pc:spChg>
        <pc:spChg chg="mod">
          <ac:chgData name="Keng" userId="539ea334-cf73-458f-9e4b-83acb37fb6f5" providerId="ADAL" clId="{1F312830-EA43-4E7A-A6B4-A1DFAABB28A2}" dt="2022-10-29T02:55:38.523" v="806"/>
          <ac:spMkLst>
            <pc:docMk/>
            <pc:sldMk cId="0" sldId="556"/>
            <ac:spMk id="12" creationId="{00000000-0000-0000-0000-000000000000}"/>
          </ac:spMkLst>
        </pc:spChg>
        <pc:spChg chg="mod">
          <ac:chgData name="Keng" userId="539ea334-cf73-458f-9e4b-83acb37fb6f5" providerId="ADAL" clId="{1F312830-EA43-4E7A-A6B4-A1DFAABB28A2}" dt="2022-10-29T02:55:38.523" v="806"/>
          <ac:spMkLst>
            <pc:docMk/>
            <pc:sldMk cId="0" sldId="556"/>
            <ac:spMk id="13" creationId="{00000000-0000-0000-0000-000000000000}"/>
          </ac:spMkLst>
        </pc:spChg>
        <pc:spChg chg="mod">
          <ac:chgData name="Keng" userId="539ea334-cf73-458f-9e4b-83acb37fb6f5" providerId="ADAL" clId="{1F312830-EA43-4E7A-A6B4-A1DFAABB28A2}" dt="2022-10-29T02:55:38.523" v="806"/>
          <ac:spMkLst>
            <pc:docMk/>
            <pc:sldMk cId="0" sldId="556"/>
            <ac:spMk id="14" creationId="{00000000-0000-0000-0000-000000000000}"/>
          </ac:spMkLst>
        </pc:spChg>
        <pc:spChg chg="mod">
          <ac:chgData name="Keng" userId="539ea334-cf73-458f-9e4b-83acb37fb6f5" providerId="ADAL" clId="{1F312830-EA43-4E7A-A6B4-A1DFAABB28A2}" dt="2022-10-29T02:55:38.523" v="806"/>
          <ac:spMkLst>
            <pc:docMk/>
            <pc:sldMk cId="0" sldId="556"/>
            <ac:spMk id="15" creationId="{00000000-0000-0000-0000-000000000000}"/>
          </ac:spMkLst>
        </pc:spChg>
      </pc:sldChg>
      <pc:sldChg chg="delSp modSp mod">
        <pc:chgData name="Keng" userId="539ea334-cf73-458f-9e4b-83acb37fb6f5" providerId="ADAL" clId="{1F312830-EA43-4E7A-A6B4-A1DFAABB28A2}" dt="2022-10-29T05:13:51.808" v="1251" actId="108"/>
        <pc:sldMkLst>
          <pc:docMk/>
          <pc:sldMk cId="0" sldId="557"/>
        </pc:sldMkLst>
        <pc:spChg chg="mod">
          <ac:chgData name="Keng" userId="539ea334-cf73-458f-9e4b-83acb37fb6f5" providerId="ADAL" clId="{1F312830-EA43-4E7A-A6B4-A1DFAABB28A2}" dt="2022-10-29T05:13:51.808" v="1251" actId="108"/>
          <ac:spMkLst>
            <pc:docMk/>
            <pc:sldMk cId="0" sldId="557"/>
            <ac:spMk id="2" creationId="{00000000-0000-0000-0000-000000000000}"/>
          </ac:spMkLst>
        </pc:spChg>
        <pc:spChg chg="del mod">
          <ac:chgData name="Keng" userId="539ea334-cf73-458f-9e4b-83acb37fb6f5" providerId="ADAL" clId="{1F312830-EA43-4E7A-A6B4-A1DFAABB28A2}" dt="2022-10-29T05:12:06.167" v="1244" actId="478"/>
          <ac:spMkLst>
            <pc:docMk/>
            <pc:sldMk cId="0" sldId="557"/>
            <ac:spMk id="3" creationId="{00000000-0000-0000-0000-000000000000}"/>
          </ac:spMkLst>
        </pc:spChg>
        <pc:spChg chg="mod">
          <ac:chgData name="Keng" userId="539ea334-cf73-458f-9e4b-83acb37fb6f5" providerId="ADAL" clId="{1F312830-EA43-4E7A-A6B4-A1DFAABB28A2}" dt="2022-10-29T02:55:38.523" v="806"/>
          <ac:spMkLst>
            <pc:docMk/>
            <pc:sldMk cId="0" sldId="557"/>
            <ac:spMk id="4" creationId="{00000000-0000-0000-0000-000000000000}"/>
          </ac:spMkLst>
        </pc:spChg>
        <pc:spChg chg="mod">
          <ac:chgData name="Keng" userId="539ea334-cf73-458f-9e4b-83acb37fb6f5" providerId="ADAL" clId="{1F312830-EA43-4E7A-A6B4-A1DFAABB28A2}" dt="2022-10-29T02:55:38.523" v="806"/>
          <ac:spMkLst>
            <pc:docMk/>
            <pc:sldMk cId="0" sldId="557"/>
            <ac:spMk id="5" creationId="{00000000-0000-0000-0000-000000000000}"/>
          </ac:spMkLst>
        </pc:spChg>
      </pc:sldChg>
      <pc:sldChg chg="delSp modSp mod">
        <pc:chgData name="Keng" userId="539ea334-cf73-458f-9e4b-83acb37fb6f5" providerId="ADAL" clId="{1F312830-EA43-4E7A-A6B4-A1DFAABB28A2}" dt="2022-10-29T05:13:39.016" v="1250" actId="2711"/>
        <pc:sldMkLst>
          <pc:docMk/>
          <pc:sldMk cId="0" sldId="558"/>
        </pc:sldMkLst>
        <pc:spChg chg="mod">
          <ac:chgData name="Keng" userId="539ea334-cf73-458f-9e4b-83acb37fb6f5" providerId="ADAL" clId="{1F312830-EA43-4E7A-A6B4-A1DFAABB28A2}" dt="2022-10-29T05:13:39.016" v="1250" actId="2711"/>
          <ac:spMkLst>
            <pc:docMk/>
            <pc:sldMk cId="0" sldId="558"/>
            <ac:spMk id="2" creationId="{00000000-0000-0000-0000-000000000000}"/>
          </ac:spMkLst>
        </pc:spChg>
        <pc:spChg chg="del mod">
          <ac:chgData name="Keng" userId="539ea334-cf73-458f-9e4b-83acb37fb6f5" providerId="ADAL" clId="{1F312830-EA43-4E7A-A6B4-A1DFAABB28A2}" dt="2022-10-29T05:12:01.147" v="1243" actId="478"/>
          <ac:spMkLst>
            <pc:docMk/>
            <pc:sldMk cId="0" sldId="558"/>
            <ac:spMk id="3" creationId="{00000000-0000-0000-0000-000000000000}"/>
          </ac:spMkLst>
        </pc:spChg>
        <pc:spChg chg="mod">
          <ac:chgData name="Keng" userId="539ea334-cf73-458f-9e4b-83acb37fb6f5" providerId="ADAL" clId="{1F312830-EA43-4E7A-A6B4-A1DFAABB28A2}" dt="2022-10-29T02:55:38.523" v="806"/>
          <ac:spMkLst>
            <pc:docMk/>
            <pc:sldMk cId="0" sldId="558"/>
            <ac:spMk id="4" creationId="{00000000-0000-0000-0000-000000000000}"/>
          </ac:spMkLst>
        </pc:spChg>
      </pc:sldChg>
      <pc:sldChg chg="modSp mod">
        <pc:chgData name="Keng" userId="539ea334-cf73-458f-9e4b-83acb37fb6f5" providerId="ADAL" clId="{1F312830-EA43-4E7A-A6B4-A1DFAABB28A2}" dt="2022-10-29T05:11:16.928" v="1240" actId="14100"/>
        <pc:sldMkLst>
          <pc:docMk/>
          <pc:sldMk cId="0" sldId="559"/>
        </pc:sldMkLst>
        <pc:spChg chg="mod">
          <ac:chgData name="Keng" userId="539ea334-cf73-458f-9e4b-83acb37fb6f5" providerId="ADAL" clId="{1F312830-EA43-4E7A-A6B4-A1DFAABB28A2}" dt="2022-10-29T02:55:38.523" v="806"/>
          <ac:spMkLst>
            <pc:docMk/>
            <pc:sldMk cId="0" sldId="559"/>
            <ac:spMk id="3" creationId="{00000000-0000-0000-0000-000000000000}"/>
          </ac:spMkLst>
        </pc:spChg>
        <pc:spChg chg="mod">
          <ac:chgData name="Keng" userId="539ea334-cf73-458f-9e4b-83acb37fb6f5" providerId="ADAL" clId="{1F312830-EA43-4E7A-A6B4-A1DFAABB28A2}" dt="2022-10-29T05:11:16.928" v="1240" actId="14100"/>
          <ac:spMkLst>
            <pc:docMk/>
            <pc:sldMk cId="0" sldId="559"/>
            <ac:spMk id="4" creationId="{00000000-0000-0000-0000-000000000000}"/>
          </ac:spMkLst>
        </pc:spChg>
      </pc:sldChg>
      <pc:sldChg chg="modSp mod">
        <pc:chgData name="Keng" userId="539ea334-cf73-458f-9e4b-83acb37fb6f5" providerId="ADAL" clId="{1F312830-EA43-4E7A-A6B4-A1DFAABB28A2}" dt="2022-10-29T05:10:50.816" v="1238" actId="14100"/>
        <pc:sldMkLst>
          <pc:docMk/>
          <pc:sldMk cId="0" sldId="560"/>
        </pc:sldMkLst>
        <pc:spChg chg="mod">
          <ac:chgData name="Keng" userId="539ea334-cf73-458f-9e4b-83acb37fb6f5" providerId="ADAL" clId="{1F312830-EA43-4E7A-A6B4-A1DFAABB28A2}" dt="2022-10-29T02:55:38.523" v="806"/>
          <ac:spMkLst>
            <pc:docMk/>
            <pc:sldMk cId="0" sldId="560"/>
            <ac:spMk id="3" creationId="{00000000-0000-0000-0000-000000000000}"/>
          </ac:spMkLst>
        </pc:spChg>
        <pc:spChg chg="mod">
          <ac:chgData name="Keng" userId="539ea334-cf73-458f-9e4b-83acb37fb6f5" providerId="ADAL" clId="{1F312830-EA43-4E7A-A6B4-A1DFAABB28A2}" dt="2022-10-29T05:10:50.816" v="1238" actId="14100"/>
          <ac:spMkLst>
            <pc:docMk/>
            <pc:sldMk cId="0" sldId="560"/>
            <ac:spMk id="4" creationId="{00000000-0000-0000-0000-000000000000}"/>
          </ac:spMkLst>
        </pc:spChg>
      </pc:sldChg>
      <pc:sldChg chg="modSp mod">
        <pc:chgData name="Keng" userId="539ea334-cf73-458f-9e4b-83acb37fb6f5" providerId="ADAL" clId="{1F312830-EA43-4E7A-A6B4-A1DFAABB28A2}" dt="2022-10-29T05:07:20.772" v="1236" actId="113"/>
        <pc:sldMkLst>
          <pc:docMk/>
          <pc:sldMk cId="0" sldId="561"/>
        </pc:sldMkLst>
        <pc:spChg chg="mod">
          <ac:chgData name="Keng" userId="539ea334-cf73-458f-9e4b-83acb37fb6f5" providerId="ADAL" clId="{1F312830-EA43-4E7A-A6B4-A1DFAABB28A2}" dt="2022-10-29T02:55:38.523" v="806"/>
          <ac:spMkLst>
            <pc:docMk/>
            <pc:sldMk cId="0" sldId="561"/>
            <ac:spMk id="2" creationId="{00000000-0000-0000-0000-000000000000}"/>
          </ac:spMkLst>
        </pc:spChg>
        <pc:spChg chg="mod">
          <ac:chgData name="Keng" userId="539ea334-cf73-458f-9e4b-83acb37fb6f5" providerId="ADAL" clId="{1F312830-EA43-4E7A-A6B4-A1DFAABB28A2}" dt="2022-10-29T05:07:20.772" v="1236" actId="113"/>
          <ac:spMkLst>
            <pc:docMk/>
            <pc:sldMk cId="0" sldId="561"/>
            <ac:spMk id="3" creationId="{00000000-0000-0000-0000-000000000000}"/>
          </ac:spMkLst>
        </pc:spChg>
      </pc:sldChg>
      <pc:sldChg chg="modSp">
        <pc:chgData name="Keng" userId="539ea334-cf73-458f-9e4b-83acb37fb6f5" providerId="ADAL" clId="{1F312830-EA43-4E7A-A6B4-A1DFAABB28A2}" dt="2022-10-29T02:55:38.523" v="806"/>
        <pc:sldMkLst>
          <pc:docMk/>
          <pc:sldMk cId="0" sldId="562"/>
        </pc:sldMkLst>
        <pc:spChg chg="mod">
          <ac:chgData name="Keng" userId="539ea334-cf73-458f-9e4b-83acb37fb6f5" providerId="ADAL" clId="{1F312830-EA43-4E7A-A6B4-A1DFAABB28A2}" dt="2022-10-29T02:55:38.523" v="806"/>
          <ac:spMkLst>
            <pc:docMk/>
            <pc:sldMk cId="0" sldId="562"/>
            <ac:spMk id="2" creationId="{00000000-0000-0000-0000-000000000000}"/>
          </ac:spMkLst>
        </pc:spChg>
        <pc:spChg chg="mod">
          <ac:chgData name="Keng" userId="539ea334-cf73-458f-9e4b-83acb37fb6f5" providerId="ADAL" clId="{1F312830-EA43-4E7A-A6B4-A1DFAABB28A2}" dt="2022-10-29T02:55:38.523" v="806"/>
          <ac:spMkLst>
            <pc:docMk/>
            <pc:sldMk cId="0" sldId="562"/>
            <ac:spMk id="3" creationId="{00000000-0000-0000-0000-000000000000}"/>
          </ac:spMkLst>
        </pc:spChg>
        <pc:spChg chg="mod">
          <ac:chgData name="Keng" userId="539ea334-cf73-458f-9e4b-83acb37fb6f5" providerId="ADAL" clId="{1F312830-EA43-4E7A-A6B4-A1DFAABB28A2}" dt="2022-10-29T02:55:38.523" v="806"/>
          <ac:spMkLst>
            <pc:docMk/>
            <pc:sldMk cId="0" sldId="562"/>
            <ac:spMk id="4" creationId="{00000000-0000-0000-0000-000000000000}"/>
          </ac:spMkLst>
        </pc:spChg>
        <pc:spChg chg="mod">
          <ac:chgData name="Keng" userId="539ea334-cf73-458f-9e4b-83acb37fb6f5" providerId="ADAL" clId="{1F312830-EA43-4E7A-A6B4-A1DFAABB28A2}" dt="2022-10-29T02:55:38.523" v="806"/>
          <ac:spMkLst>
            <pc:docMk/>
            <pc:sldMk cId="0" sldId="562"/>
            <ac:spMk id="5" creationId="{00000000-0000-0000-0000-000000000000}"/>
          </ac:spMkLst>
        </pc:spChg>
        <pc:spChg chg="mod">
          <ac:chgData name="Keng" userId="539ea334-cf73-458f-9e4b-83acb37fb6f5" providerId="ADAL" clId="{1F312830-EA43-4E7A-A6B4-A1DFAABB28A2}" dt="2022-10-29T02:55:38.523" v="806"/>
          <ac:spMkLst>
            <pc:docMk/>
            <pc:sldMk cId="0" sldId="562"/>
            <ac:spMk id="6" creationId="{00000000-0000-0000-0000-000000000000}"/>
          </ac:spMkLst>
        </pc:spChg>
        <pc:spChg chg="mod">
          <ac:chgData name="Keng" userId="539ea334-cf73-458f-9e4b-83acb37fb6f5" providerId="ADAL" clId="{1F312830-EA43-4E7A-A6B4-A1DFAABB28A2}" dt="2022-10-29T02:55:38.523" v="806"/>
          <ac:spMkLst>
            <pc:docMk/>
            <pc:sldMk cId="0" sldId="562"/>
            <ac:spMk id="7" creationId="{00000000-0000-0000-0000-000000000000}"/>
          </ac:spMkLst>
        </pc:spChg>
      </pc:sldChg>
      <pc:sldChg chg="modSp mod">
        <pc:chgData name="Keng" userId="539ea334-cf73-458f-9e4b-83acb37fb6f5" providerId="ADAL" clId="{1F312830-EA43-4E7A-A6B4-A1DFAABB28A2}" dt="2022-10-29T05:06:35.887" v="1231" actId="14100"/>
        <pc:sldMkLst>
          <pc:docMk/>
          <pc:sldMk cId="0" sldId="563"/>
        </pc:sldMkLst>
        <pc:spChg chg="mod">
          <ac:chgData name="Keng" userId="539ea334-cf73-458f-9e4b-83acb37fb6f5" providerId="ADAL" clId="{1F312830-EA43-4E7A-A6B4-A1DFAABB28A2}" dt="2022-10-29T05:06:35.887" v="1231" actId="14100"/>
          <ac:spMkLst>
            <pc:docMk/>
            <pc:sldMk cId="0" sldId="563"/>
            <ac:spMk id="2" creationId="{00000000-0000-0000-0000-000000000000}"/>
          </ac:spMkLst>
        </pc:spChg>
      </pc:sldChg>
      <pc:sldChg chg="modSp mod">
        <pc:chgData name="Keng" userId="539ea334-cf73-458f-9e4b-83acb37fb6f5" providerId="ADAL" clId="{1F312830-EA43-4E7A-A6B4-A1DFAABB28A2}" dt="2022-10-29T05:06:19.036" v="1227" actId="14100"/>
        <pc:sldMkLst>
          <pc:docMk/>
          <pc:sldMk cId="0" sldId="564"/>
        </pc:sldMkLst>
        <pc:spChg chg="mod">
          <ac:chgData name="Keng" userId="539ea334-cf73-458f-9e4b-83acb37fb6f5" providerId="ADAL" clId="{1F312830-EA43-4E7A-A6B4-A1DFAABB28A2}" dt="2022-10-29T05:06:19.036" v="1227" actId="14100"/>
          <ac:spMkLst>
            <pc:docMk/>
            <pc:sldMk cId="0" sldId="564"/>
            <ac:spMk id="2" creationId="{00000000-0000-0000-0000-000000000000}"/>
          </ac:spMkLst>
        </pc:spChg>
        <pc:spChg chg="mod">
          <ac:chgData name="Keng" userId="539ea334-cf73-458f-9e4b-83acb37fb6f5" providerId="ADAL" clId="{1F312830-EA43-4E7A-A6B4-A1DFAABB28A2}" dt="2022-10-29T02:55:38.523" v="806"/>
          <ac:spMkLst>
            <pc:docMk/>
            <pc:sldMk cId="0" sldId="564"/>
            <ac:spMk id="3" creationId="{00000000-0000-0000-0000-000000000000}"/>
          </ac:spMkLst>
        </pc:spChg>
        <pc:spChg chg="mod">
          <ac:chgData name="Keng" userId="539ea334-cf73-458f-9e4b-83acb37fb6f5" providerId="ADAL" clId="{1F312830-EA43-4E7A-A6B4-A1DFAABB28A2}" dt="2022-10-29T02:55:38.523" v="806"/>
          <ac:spMkLst>
            <pc:docMk/>
            <pc:sldMk cId="0" sldId="564"/>
            <ac:spMk id="4" creationId="{00000000-0000-0000-0000-000000000000}"/>
          </ac:spMkLst>
        </pc:spChg>
        <pc:spChg chg="mod">
          <ac:chgData name="Keng" userId="539ea334-cf73-458f-9e4b-83acb37fb6f5" providerId="ADAL" clId="{1F312830-EA43-4E7A-A6B4-A1DFAABB28A2}" dt="2022-10-29T02:55:38.523" v="806"/>
          <ac:spMkLst>
            <pc:docMk/>
            <pc:sldMk cId="0" sldId="564"/>
            <ac:spMk id="5" creationId="{00000000-0000-0000-0000-000000000000}"/>
          </ac:spMkLst>
        </pc:spChg>
        <pc:spChg chg="mod">
          <ac:chgData name="Keng" userId="539ea334-cf73-458f-9e4b-83acb37fb6f5" providerId="ADAL" clId="{1F312830-EA43-4E7A-A6B4-A1DFAABB28A2}" dt="2022-10-29T02:55:38.523" v="806"/>
          <ac:spMkLst>
            <pc:docMk/>
            <pc:sldMk cId="0" sldId="564"/>
            <ac:spMk id="6" creationId="{00000000-0000-0000-0000-000000000000}"/>
          </ac:spMkLst>
        </pc:spChg>
      </pc:sldChg>
      <pc:sldChg chg="modSp mod">
        <pc:chgData name="Keng" userId="539ea334-cf73-458f-9e4b-83acb37fb6f5" providerId="ADAL" clId="{1F312830-EA43-4E7A-A6B4-A1DFAABB28A2}" dt="2022-10-29T05:05:56.092" v="1223" actId="14100"/>
        <pc:sldMkLst>
          <pc:docMk/>
          <pc:sldMk cId="0" sldId="565"/>
        </pc:sldMkLst>
        <pc:spChg chg="mod">
          <ac:chgData name="Keng" userId="539ea334-cf73-458f-9e4b-83acb37fb6f5" providerId="ADAL" clId="{1F312830-EA43-4E7A-A6B4-A1DFAABB28A2}" dt="2022-10-29T02:55:38.523" v="806"/>
          <ac:spMkLst>
            <pc:docMk/>
            <pc:sldMk cId="0" sldId="565"/>
            <ac:spMk id="2" creationId="{00000000-0000-0000-0000-000000000000}"/>
          </ac:spMkLst>
        </pc:spChg>
        <pc:spChg chg="mod">
          <ac:chgData name="Keng" userId="539ea334-cf73-458f-9e4b-83acb37fb6f5" providerId="ADAL" clId="{1F312830-EA43-4E7A-A6B4-A1DFAABB28A2}" dt="2022-10-29T02:55:38.523" v="806"/>
          <ac:spMkLst>
            <pc:docMk/>
            <pc:sldMk cId="0" sldId="565"/>
            <ac:spMk id="3" creationId="{00000000-0000-0000-0000-000000000000}"/>
          </ac:spMkLst>
        </pc:spChg>
        <pc:spChg chg="mod">
          <ac:chgData name="Keng" userId="539ea334-cf73-458f-9e4b-83acb37fb6f5" providerId="ADAL" clId="{1F312830-EA43-4E7A-A6B4-A1DFAABB28A2}" dt="2022-10-29T02:55:38.523" v="806"/>
          <ac:spMkLst>
            <pc:docMk/>
            <pc:sldMk cId="0" sldId="565"/>
            <ac:spMk id="4" creationId="{00000000-0000-0000-0000-000000000000}"/>
          </ac:spMkLst>
        </pc:spChg>
        <pc:spChg chg="mod">
          <ac:chgData name="Keng" userId="539ea334-cf73-458f-9e4b-83acb37fb6f5" providerId="ADAL" clId="{1F312830-EA43-4E7A-A6B4-A1DFAABB28A2}" dt="2022-10-29T02:55:38.523" v="806"/>
          <ac:spMkLst>
            <pc:docMk/>
            <pc:sldMk cId="0" sldId="565"/>
            <ac:spMk id="5" creationId="{00000000-0000-0000-0000-000000000000}"/>
          </ac:spMkLst>
        </pc:spChg>
        <pc:spChg chg="mod">
          <ac:chgData name="Keng" userId="539ea334-cf73-458f-9e4b-83acb37fb6f5" providerId="ADAL" clId="{1F312830-EA43-4E7A-A6B4-A1DFAABB28A2}" dt="2022-10-29T02:55:38.523" v="806"/>
          <ac:spMkLst>
            <pc:docMk/>
            <pc:sldMk cId="0" sldId="565"/>
            <ac:spMk id="6" creationId="{00000000-0000-0000-0000-000000000000}"/>
          </ac:spMkLst>
        </pc:spChg>
        <pc:spChg chg="mod">
          <ac:chgData name="Keng" userId="539ea334-cf73-458f-9e4b-83acb37fb6f5" providerId="ADAL" clId="{1F312830-EA43-4E7A-A6B4-A1DFAABB28A2}" dt="2022-10-29T05:05:56.092" v="1223" actId="14100"/>
          <ac:spMkLst>
            <pc:docMk/>
            <pc:sldMk cId="0" sldId="565"/>
            <ac:spMk id="7" creationId="{00000000-0000-0000-0000-000000000000}"/>
          </ac:spMkLst>
        </pc:spChg>
        <pc:spChg chg="mod">
          <ac:chgData name="Keng" userId="539ea334-cf73-458f-9e4b-83acb37fb6f5" providerId="ADAL" clId="{1F312830-EA43-4E7A-A6B4-A1DFAABB28A2}" dt="2022-10-29T02:55:38.523" v="806"/>
          <ac:spMkLst>
            <pc:docMk/>
            <pc:sldMk cId="0" sldId="565"/>
            <ac:spMk id="8" creationId="{00000000-0000-0000-0000-000000000000}"/>
          </ac:spMkLst>
        </pc:spChg>
        <pc:spChg chg="mod">
          <ac:chgData name="Keng" userId="539ea334-cf73-458f-9e4b-83acb37fb6f5" providerId="ADAL" clId="{1F312830-EA43-4E7A-A6B4-A1DFAABB28A2}" dt="2022-10-29T02:55:38.523" v="806"/>
          <ac:spMkLst>
            <pc:docMk/>
            <pc:sldMk cId="0" sldId="565"/>
            <ac:spMk id="9" creationId="{00000000-0000-0000-0000-000000000000}"/>
          </ac:spMkLst>
        </pc:spChg>
        <pc:spChg chg="mod">
          <ac:chgData name="Keng" userId="539ea334-cf73-458f-9e4b-83acb37fb6f5" providerId="ADAL" clId="{1F312830-EA43-4E7A-A6B4-A1DFAABB28A2}" dt="2022-10-29T02:55:38.523" v="806"/>
          <ac:spMkLst>
            <pc:docMk/>
            <pc:sldMk cId="0" sldId="565"/>
            <ac:spMk id="10" creationId="{00000000-0000-0000-0000-000000000000}"/>
          </ac:spMkLst>
        </pc:spChg>
        <pc:spChg chg="mod">
          <ac:chgData name="Keng" userId="539ea334-cf73-458f-9e4b-83acb37fb6f5" providerId="ADAL" clId="{1F312830-EA43-4E7A-A6B4-A1DFAABB28A2}" dt="2022-10-29T02:55:38.523" v="806"/>
          <ac:spMkLst>
            <pc:docMk/>
            <pc:sldMk cId="0" sldId="565"/>
            <ac:spMk id="11" creationId="{00000000-0000-0000-0000-000000000000}"/>
          </ac:spMkLst>
        </pc:spChg>
        <pc:spChg chg="mod">
          <ac:chgData name="Keng" userId="539ea334-cf73-458f-9e4b-83acb37fb6f5" providerId="ADAL" clId="{1F312830-EA43-4E7A-A6B4-A1DFAABB28A2}" dt="2022-10-29T02:55:38.523" v="806"/>
          <ac:spMkLst>
            <pc:docMk/>
            <pc:sldMk cId="0" sldId="565"/>
            <ac:spMk id="12" creationId="{00000000-0000-0000-0000-000000000000}"/>
          </ac:spMkLst>
        </pc:spChg>
        <pc:spChg chg="mod">
          <ac:chgData name="Keng" userId="539ea334-cf73-458f-9e4b-83acb37fb6f5" providerId="ADAL" clId="{1F312830-EA43-4E7A-A6B4-A1DFAABB28A2}" dt="2022-10-29T02:55:38.523" v="806"/>
          <ac:spMkLst>
            <pc:docMk/>
            <pc:sldMk cId="0" sldId="565"/>
            <ac:spMk id="13" creationId="{00000000-0000-0000-0000-000000000000}"/>
          </ac:spMkLst>
        </pc:spChg>
        <pc:spChg chg="mod">
          <ac:chgData name="Keng" userId="539ea334-cf73-458f-9e4b-83acb37fb6f5" providerId="ADAL" clId="{1F312830-EA43-4E7A-A6B4-A1DFAABB28A2}" dt="2022-10-29T02:55:38.523" v="806"/>
          <ac:spMkLst>
            <pc:docMk/>
            <pc:sldMk cId="0" sldId="565"/>
            <ac:spMk id="14" creationId="{00000000-0000-0000-0000-000000000000}"/>
          </ac:spMkLst>
        </pc:spChg>
        <pc:spChg chg="mod">
          <ac:chgData name="Keng" userId="539ea334-cf73-458f-9e4b-83acb37fb6f5" providerId="ADAL" clId="{1F312830-EA43-4E7A-A6B4-A1DFAABB28A2}" dt="2022-10-29T02:55:38.523" v="806"/>
          <ac:spMkLst>
            <pc:docMk/>
            <pc:sldMk cId="0" sldId="565"/>
            <ac:spMk id="15" creationId="{00000000-0000-0000-0000-000000000000}"/>
          </ac:spMkLst>
        </pc:spChg>
        <pc:spChg chg="mod">
          <ac:chgData name="Keng" userId="539ea334-cf73-458f-9e4b-83acb37fb6f5" providerId="ADAL" clId="{1F312830-EA43-4E7A-A6B4-A1DFAABB28A2}" dt="2022-10-29T02:55:38.523" v="806"/>
          <ac:spMkLst>
            <pc:docMk/>
            <pc:sldMk cId="0" sldId="565"/>
            <ac:spMk id="16" creationId="{00000000-0000-0000-0000-000000000000}"/>
          </ac:spMkLst>
        </pc:spChg>
        <pc:spChg chg="mod">
          <ac:chgData name="Keng" userId="539ea334-cf73-458f-9e4b-83acb37fb6f5" providerId="ADAL" clId="{1F312830-EA43-4E7A-A6B4-A1DFAABB28A2}" dt="2022-10-29T02:55:38.523" v="806"/>
          <ac:spMkLst>
            <pc:docMk/>
            <pc:sldMk cId="0" sldId="565"/>
            <ac:spMk id="17" creationId="{00000000-0000-0000-0000-000000000000}"/>
          </ac:spMkLst>
        </pc:spChg>
        <pc:spChg chg="mod">
          <ac:chgData name="Keng" userId="539ea334-cf73-458f-9e4b-83acb37fb6f5" providerId="ADAL" clId="{1F312830-EA43-4E7A-A6B4-A1DFAABB28A2}" dt="2022-10-29T02:55:38.523" v="806"/>
          <ac:spMkLst>
            <pc:docMk/>
            <pc:sldMk cId="0" sldId="565"/>
            <ac:spMk id="18" creationId="{00000000-0000-0000-0000-000000000000}"/>
          </ac:spMkLst>
        </pc:spChg>
        <pc:spChg chg="mod">
          <ac:chgData name="Keng" userId="539ea334-cf73-458f-9e4b-83acb37fb6f5" providerId="ADAL" clId="{1F312830-EA43-4E7A-A6B4-A1DFAABB28A2}" dt="2022-10-29T02:55:38.523" v="806"/>
          <ac:spMkLst>
            <pc:docMk/>
            <pc:sldMk cId="0" sldId="565"/>
            <ac:spMk id="19" creationId="{00000000-0000-0000-0000-000000000000}"/>
          </ac:spMkLst>
        </pc:spChg>
        <pc:spChg chg="mod">
          <ac:chgData name="Keng" userId="539ea334-cf73-458f-9e4b-83acb37fb6f5" providerId="ADAL" clId="{1F312830-EA43-4E7A-A6B4-A1DFAABB28A2}" dt="2022-10-29T02:55:38.523" v="806"/>
          <ac:spMkLst>
            <pc:docMk/>
            <pc:sldMk cId="0" sldId="565"/>
            <ac:spMk id="20" creationId="{00000000-0000-0000-0000-000000000000}"/>
          </ac:spMkLst>
        </pc:spChg>
        <pc:spChg chg="mod">
          <ac:chgData name="Keng" userId="539ea334-cf73-458f-9e4b-83acb37fb6f5" providerId="ADAL" clId="{1F312830-EA43-4E7A-A6B4-A1DFAABB28A2}" dt="2022-10-29T02:55:38.523" v="806"/>
          <ac:spMkLst>
            <pc:docMk/>
            <pc:sldMk cId="0" sldId="565"/>
            <ac:spMk id="21" creationId="{00000000-0000-0000-0000-000000000000}"/>
          </ac:spMkLst>
        </pc:spChg>
        <pc:spChg chg="mod">
          <ac:chgData name="Keng" userId="539ea334-cf73-458f-9e4b-83acb37fb6f5" providerId="ADAL" clId="{1F312830-EA43-4E7A-A6B4-A1DFAABB28A2}" dt="2022-10-29T02:55:38.523" v="806"/>
          <ac:spMkLst>
            <pc:docMk/>
            <pc:sldMk cId="0" sldId="565"/>
            <ac:spMk id="22" creationId="{00000000-0000-0000-0000-000000000000}"/>
          </ac:spMkLst>
        </pc:spChg>
        <pc:spChg chg="mod">
          <ac:chgData name="Keng" userId="539ea334-cf73-458f-9e4b-83acb37fb6f5" providerId="ADAL" clId="{1F312830-EA43-4E7A-A6B4-A1DFAABB28A2}" dt="2022-10-29T02:55:38.523" v="806"/>
          <ac:spMkLst>
            <pc:docMk/>
            <pc:sldMk cId="0" sldId="565"/>
            <ac:spMk id="23" creationId="{00000000-0000-0000-0000-000000000000}"/>
          </ac:spMkLst>
        </pc:spChg>
        <pc:spChg chg="mod">
          <ac:chgData name="Keng" userId="539ea334-cf73-458f-9e4b-83acb37fb6f5" providerId="ADAL" clId="{1F312830-EA43-4E7A-A6B4-A1DFAABB28A2}" dt="2022-10-29T02:55:38.523" v="806"/>
          <ac:spMkLst>
            <pc:docMk/>
            <pc:sldMk cId="0" sldId="565"/>
            <ac:spMk id="24" creationId="{00000000-0000-0000-0000-000000000000}"/>
          </ac:spMkLst>
        </pc:spChg>
        <pc:spChg chg="mod">
          <ac:chgData name="Keng" userId="539ea334-cf73-458f-9e4b-83acb37fb6f5" providerId="ADAL" clId="{1F312830-EA43-4E7A-A6B4-A1DFAABB28A2}" dt="2022-10-29T02:55:38.523" v="806"/>
          <ac:spMkLst>
            <pc:docMk/>
            <pc:sldMk cId="0" sldId="565"/>
            <ac:spMk id="25" creationId="{00000000-0000-0000-0000-000000000000}"/>
          </ac:spMkLst>
        </pc:spChg>
        <pc:spChg chg="mod">
          <ac:chgData name="Keng" userId="539ea334-cf73-458f-9e4b-83acb37fb6f5" providerId="ADAL" clId="{1F312830-EA43-4E7A-A6B4-A1DFAABB28A2}" dt="2022-10-29T02:55:38.523" v="806"/>
          <ac:spMkLst>
            <pc:docMk/>
            <pc:sldMk cId="0" sldId="565"/>
            <ac:spMk id="26" creationId="{00000000-0000-0000-0000-000000000000}"/>
          </ac:spMkLst>
        </pc:spChg>
        <pc:spChg chg="mod">
          <ac:chgData name="Keng" userId="539ea334-cf73-458f-9e4b-83acb37fb6f5" providerId="ADAL" clId="{1F312830-EA43-4E7A-A6B4-A1DFAABB28A2}" dt="2022-10-29T02:55:38.523" v="806"/>
          <ac:spMkLst>
            <pc:docMk/>
            <pc:sldMk cId="0" sldId="565"/>
            <ac:spMk id="27" creationId="{00000000-0000-0000-0000-000000000000}"/>
          </ac:spMkLst>
        </pc:spChg>
        <pc:spChg chg="mod">
          <ac:chgData name="Keng" userId="539ea334-cf73-458f-9e4b-83acb37fb6f5" providerId="ADAL" clId="{1F312830-EA43-4E7A-A6B4-A1DFAABB28A2}" dt="2022-10-29T02:55:38.523" v="806"/>
          <ac:spMkLst>
            <pc:docMk/>
            <pc:sldMk cId="0" sldId="565"/>
            <ac:spMk id="28" creationId="{00000000-0000-0000-0000-000000000000}"/>
          </ac:spMkLst>
        </pc:spChg>
        <pc:spChg chg="mod">
          <ac:chgData name="Keng" userId="539ea334-cf73-458f-9e4b-83acb37fb6f5" providerId="ADAL" clId="{1F312830-EA43-4E7A-A6B4-A1DFAABB28A2}" dt="2022-10-29T02:55:38.523" v="806"/>
          <ac:spMkLst>
            <pc:docMk/>
            <pc:sldMk cId="0" sldId="565"/>
            <ac:spMk id="29" creationId="{00000000-0000-0000-0000-000000000000}"/>
          </ac:spMkLst>
        </pc:spChg>
        <pc:spChg chg="mod">
          <ac:chgData name="Keng" userId="539ea334-cf73-458f-9e4b-83acb37fb6f5" providerId="ADAL" clId="{1F312830-EA43-4E7A-A6B4-A1DFAABB28A2}" dt="2022-10-29T02:55:38.523" v="806"/>
          <ac:spMkLst>
            <pc:docMk/>
            <pc:sldMk cId="0" sldId="565"/>
            <ac:spMk id="30" creationId="{00000000-0000-0000-0000-000000000000}"/>
          </ac:spMkLst>
        </pc:spChg>
        <pc:spChg chg="mod">
          <ac:chgData name="Keng" userId="539ea334-cf73-458f-9e4b-83acb37fb6f5" providerId="ADAL" clId="{1F312830-EA43-4E7A-A6B4-A1DFAABB28A2}" dt="2022-10-29T02:55:38.523" v="806"/>
          <ac:spMkLst>
            <pc:docMk/>
            <pc:sldMk cId="0" sldId="565"/>
            <ac:spMk id="31" creationId="{00000000-0000-0000-0000-000000000000}"/>
          </ac:spMkLst>
        </pc:spChg>
        <pc:spChg chg="mod">
          <ac:chgData name="Keng" userId="539ea334-cf73-458f-9e4b-83acb37fb6f5" providerId="ADAL" clId="{1F312830-EA43-4E7A-A6B4-A1DFAABB28A2}" dt="2022-10-29T02:55:38.523" v="806"/>
          <ac:spMkLst>
            <pc:docMk/>
            <pc:sldMk cId="0" sldId="565"/>
            <ac:spMk id="32" creationId="{00000000-0000-0000-0000-000000000000}"/>
          </ac:spMkLst>
        </pc:spChg>
        <pc:spChg chg="mod">
          <ac:chgData name="Keng" userId="539ea334-cf73-458f-9e4b-83acb37fb6f5" providerId="ADAL" clId="{1F312830-EA43-4E7A-A6B4-A1DFAABB28A2}" dt="2022-10-29T02:55:38.523" v="806"/>
          <ac:spMkLst>
            <pc:docMk/>
            <pc:sldMk cId="0" sldId="565"/>
            <ac:spMk id="33" creationId="{00000000-0000-0000-0000-000000000000}"/>
          </ac:spMkLst>
        </pc:spChg>
        <pc:spChg chg="mod">
          <ac:chgData name="Keng" userId="539ea334-cf73-458f-9e4b-83acb37fb6f5" providerId="ADAL" clId="{1F312830-EA43-4E7A-A6B4-A1DFAABB28A2}" dt="2022-10-29T02:55:38.523" v="806"/>
          <ac:spMkLst>
            <pc:docMk/>
            <pc:sldMk cId="0" sldId="565"/>
            <ac:spMk id="34" creationId="{00000000-0000-0000-0000-000000000000}"/>
          </ac:spMkLst>
        </pc:spChg>
        <pc:spChg chg="mod">
          <ac:chgData name="Keng" userId="539ea334-cf73-458f-9e4b-83acb37fb6f5" providerId="ADAL" clId="{1F312830-EA43-4E7A-A6B4-A1DFAABB28A2}" dt="2022-10-29T02:55:38.523" v="806"/>
          <ac:spMkLst>
            <pc:docMk/>
            <pc:sldMk cId="0" sldId="565"/>
            <ac:spMk id="35" creationId="{00000000-0000-0000-0000-000000000000}"/>
          </ac:spMkLst>
        </pc:spChg>
        <pc:spChg chg="mod">
          <ac:chgData name="Keng" userId="539ea334-cf73-458f-9e4b-83acb37fb6f5" providerId="ADAL" clId="{1F312830-EA43-4E7A-A6B4-A1DFAABB28A2}" dt="2022-10-29T02:55:38.523" v="806"/>
          <ac:spMkLst>
            <pc:docMk/>
            <pc:sldMk cId="0" sldId="565"/>
            <ac:spMk id="36" creationId="{00000000-0000-0000-0000-000000000000}"/>
          </ac:spMkLst>
        </pc:spChg>
        <pc:spChg chg="mod">
          <ac:chgData name="Keng" userId="539ea334-cf73-458f-9e4b-83acb37fb6f5" providerId="ADAL" clId="{1F312830-EA43-4E7A-A6B4-A1DFAABB28A2}" dt="2022-10-29T02:55:38.523" v="806"/>
          <ac:spMkLst>
            <pc:docMk/>
            <pc:sldMk cId="0" sldId="565"/>
            <ac:spMk id="37" creationId="{00000000-0000-0000-0000-000000000000}"/>
          </ac:spMkLst>
        </pc:spChg>
        <pc:spChg chg="mod">
          <ac:chgData name="Keng" userId="539ea334-cf73-458f-9e4b-83acb37fb6f5" providerId="ADAL" clId="{1F312830-EA43-4E7A-A6B4-A1DFAABB28A2}" dt="2022-10-29T02:55:38.523" v="806"/>
          <ac:spMkLst>
            <pc:docMk/>
            <pc:sldMk cId="0" sldId="565"/>
            <ac:spMk id="38" creationId="{00000000-0000-0000-0000-000000000000}"/>
          </ac:spMkLst>
        </pc:spChg>
        <pc:spChg chg="mod">
          <ac:chgData name="Keng" userId="539ea334-cf73-458f-9e4b-83acb37fb6f5" providerId="ADAL" clId="{1F312830-EA43-4E7A-A6B4-A1DFAABB28A2}" dt="2022-10-29T02:55:38.523" v="806"/>
          <ac:spMkLst>
            <pc:docMk/>
            <pc:sldMk cId="0" sldId="565"/>
            <ac:spMk id="39" creationId="{00000000-0000-0000-0000-000000000000}"/>
          </ac:spMkLst>
        </pc:spChg>
        <pc:spChg chg="mod">
          <ac:chgData name="Keng" userId="539ea334-cf73-458f-9e4b-83acb37fb6f5" providerId="ADAL" clId="{1F312830-EA43-4E7A-A6B4-A1DFAABB28A2}" dt="2022-10-29T02:55:38.523" v="806"/>
          <ac:spMkLst>
            <pc:docMk/>
            <pc:sldMk cId="0" sldId="565"/>
            <ac:spMk id="40" creationId="{00000000-0000-0000-0000-000000000000}"/>
          </ac:spMkLst>
        </pc:spChg>
        <pc:spChg chg="mod">
          <ac:chgData name="Keng" userId="539ea334-cf73-458f-9e4b-83acb37fb6f5" providerId="ADAL" clId="{1F312830-EA43-4E7A-A6B4-A1DFAABB28A2}" dt="2022-10-29T02:55:38.523" v="806"/>
          <ac:spMkLst>
            <pc:docMk/>
            <pc:sldMk cId="0" sldId="565"/>
            <ac:spMk id="41" creationId="{00000000-0000-0000-0000-000000000000}"/>
          </ac:spMkLst>
        </pc:spChg>
        <pc:spChg chg="mod">
          <ac:chgData name="Keng" userId="539ea334-cf73-458f-9e4b-83acb37fb6f5" providerId="ADAL" clId="{1F312830-EA43-4E7A-A6B4-A1DFAABB28A2}" dt="2022-10-29T02:55:38.523" v="806"/>
          <ac:spMkLst>
            <pc:docMk/>
            <pc:sldMk cId="0" sldId="565"/>
            <ac:spMk id="42" creationId="{00000000-0000-0000-0000-000000000000}"/>
          </ac:spMkLst>
        </pc:spChg>
        <pc:spChg chg="mod">
          <ac:chgData name="Keng" userId="539ea334-cf73-458f-9e4b-83acb37fb6f5" providerId="ADAL" clId="{1F312830-EA43-4E7A-A6B4-A1DFAABB28A2}" dt="2022-10-29T02:55:38.523" v="806"/>
          <ac:spMkLst>
            <pc:docMk/>
            <pc:sldMk cId="0" sldId="565"/>
            <ac:spMk id="43" creationId="{00000000-0000-0000-0000-000000000000}"/>
          </ac:spMkLst>
        </pc:spChg>
        <pc:spChg chg="mod">
          <ac:chgData name="Keng" userId="539ea334-cf73-458f-9e4b-83acb37fb6f5" providerId="ADAL" clId="{1F312830-EA43-4E7A-A6B4-A1DFAABB28A2}" dt="2022-10-29T02:55:38.523" v="806"/>
          <ac:spMkLst>
            <pc:docMk/>
            <pc:sldMk cId="0" sldId="565"/>
            <ac:spMk id="44" creationId="{00000000-0000-0000-0000-000000000000}"/>
          </ac:spMkLst>
        </pc:spChg>
        <pc:spChg chg="mod">
          <ac:chgData name="Keng" userId="539ea334-cf73-458f-9e4b-83acb37fb6f5" providerId="ADAL" clId="{1F312830-EA43-4E7A-A6B4-A1DFAABB28A2}" dt="2022-10-29T02:55:38.523" v="806"/>
          <ac:spMkLst>
            <pc:docMk/>
            <pc:sldMk cId="0" sldId="565"/>
            <ac:spMk id="45" creationId="{00000000-0000-0000-0000-000000000000}"/>
          </ac:spMkLst>
        </pc:spChg>
        <pc:spChg chg="mod">
          <ac:chgData name="Keng" userId="539ea334-cf73-458f-9e4b-83acb37fb6f5" providerId="ADAL" clId="{1F312830-EA43-4E7A-A6B4-A1DFAABB28A2}" dt="2022-10-29T02:55:38.523" v="806"/>
          <ac:spMkLst>
            <pc:docMk/>
            <pc:sldMk cId="0" sldId="565"/>
            <ac:spMk id="46" creationId="{00000000-0000-0000-0000-000000000000}"/>
          </ac:spMkLst>
        </pc:spChg>
        <pc:spChg chg="mod">
          <ac:chgData name="Keng" userId="539ea334-cf73-458f-9e4b-83acb37fb6f5" providerId="ADAL" clId="{1F312830-EA43-4E7A-A6B4-A1DFAABB28A2}" dt="2022-10-29T02:55:38.523" v="806"/>
          <ac:spMkLst>
            <pc:docMk/>
            <pc:sldMk cId="0" sldId="565"/>
            <ac:spMk id="47" creationId="{00000000-0000-0000-0000-000000000000}"/>
          </ac:spMkLst>
        </pc:spChg>
        <pc:spChg chg="mod">
          <ac:chgData name="Keng" userId="539ea334-cf73-458f-9e4b-83acb37fb6f5" providerId="ADAL" clId="{1F312830-EA43-4E7A-A6B4-A1DFAABB28A2}" dt="2022-10-29T02:55:38.523" v="806"/>
          <ac:spMkLst>
            <pc:docMk/>
            <pc:sldMk cId="0" sldId="565"/>
            <ac:spMk id="48" creationId="{00000000-0000-0000-0000-000000000000}"/>
          </ac:spMkLst>
        </pc:spChg>
        <pc:spChg chg="mod">
          <ac:chgData name="Keng" userId="539ea334-cf73-458f-9e4b-83acb37fb6f5" providerId="ADAL" clId="{1F312830-EA43-4E7A-A6B4-A1DFAABB28A2}" dt="2022-10-29T02:55:38.523" v="806"/>
          <ac:spMkLst>
            <pc:docMk/>
            <pc:sldMk cId="0" sldId="565"/>
            <ac:spMk id="49" creationId="{00000000-0000-0000-0000-000000000000}"/>
          </ac:spMkLst>
        </pc:spChg>
        <pc:spChg chg="mod">
          <ac:chgData name="Keng" userId="539ea334-cf73-458f-9e4b-83acb37fb6f5" providerId="ADAL" clId="{1F312830-EA43-4E7A-A6B4-A1DFAABB28A2}" dt="2022-10-29T02:55:38.523" v="806"/>
          <ac:spMkLst>
            <pc:docMk/>
            <pc:sldMk cId="0" sldId="565"/>
            <ac:spMk id="50" creationId="{00000000-0000-0000-0000-000000000000}"/>
          </ac:spMkLst>
        </pc:spChg>
        <pc:spChg chg="mod">
          <ac:chgData name="Keng" userId="539ea334-cf73-458f-9e4b-83acb37fb6f5" providerId="ADAL" clId="{1F312830-EA43-4E7A-A6B4-A1DFAABB28A2}" dt="2022-10-29T02:55:38.523" v="806"/>
          <ac:spMkLst>
            <pc:docMk/>
            <pc:sldMk cId="0" sldId="565"/>
            <ac:spMk id="51" creationId="{00000000-0000-0000-0000-000000000000}"/>
          </ac:spMkLst>
        </pc:spChg>
        <pc:spChg chg="mod">
          <ac:chgData name="Keng" userId="539ea334-cf73-458f-9e4b-83acb37fb6f5" providerId="ADAL" clId="{1F312830-EA43-4E7A-A6B4-A1DFAABB28A2}" dt="2022-10-29T02:55:38.523" v="806"/>
          <ac:spMkLst>
            <pc:docMk/>
            <pc:sldMk cId="0" sldId="565"/>
            <ac:spMk id="52" creationId="{00000000-0000-0000-0000-000000000000}"/>
          </ac:spMkLst>
        </pc:spChg>
        <pc:spChg chg="mod">
          <ac:chgData name="Keng" userId="539ea334-cf73-458f-9e4b-83acb37fb6f5" providerId="ADAL" clId="{1F312830-EA43-4E7A-A6B4-A1DFAABB28A2}" dt="2022-10-29T02:55:38.523" v="806"/>
          <ac:spMkLst>
            <pc:docMk/>
            <pc:sldMk cId="0" sldId="565"/>
            <ac:spMk id="53" creationId="{00000000-0000-0000-0000-000000000000}"/>
          </ac:spMkLst>
        </pc:spChg>
        <pc:spChg chg="mod">
          <ac:chgData name="Keng" userId="539ea334-cf73-458f-9e4b-83acb37fb6f5" providerId="ADAL" clId="{1F312830-EA43-4E7A-A6B4-A1DFAABB28A2}" dt="2022-10-29T02:55:38.523" v="806"/>
          <ac:spMkLst>
            <pc:docMk/>
            <pc:sldMk cId="0" sldId="565"/>
            <ac:spMk id="54" creationId="{00000000-0000-0000-0000-000000000000}"/>
          </ac:spMkLst>
        </pc:spChg>
        <pc:spChg chg="mod">
          <ac:chgData name="Keng" userId="539ea334-cf73-458f-9e4b-83acb37fb6f5" providerId="ADAL" clId="{1F312830-EA43-4E7A-A6B4-A1DFAABB28A2}" dt="2022-10-29T02:55:38.523" v="806"/>
          <ac:spMkLst>
            <pc:docMk/>
            <pc:sldMk cId="0" sldId="565"/>
            <ac:spMk id="55" creationId="{00000000-0000-0000-0000-000000000000}"/>
          </ac:spMkLst>
        </pc:spChg>
        <pc:spChg chg="mod">
          <ac:chgData name="Keng" userId="539ea334-cf73-458f-9e4b-83acb37fb6f5" providerId="ADAL" clId="{1F312830-EA43-4E7A-A6B4-A1DFAABB28A2}" dt="2022-10-29T02:55:38.523" v="806"/>
          <ac:spMkLst>
            <pc:docMk/>
            <pc:sldMk cId="0" sldId="565"/>
            <ac:spMk id="56" creationId="{00000000-0000-0000-0000-000000000000}"/>
          </ac:spMkLst>
        </pc:spChg>
        <pc:spChg chg="mod">
          <ac:chgData name="Keng" userId="539ea334-cf73-458f-9e4b-83acb37fb6f5" providerId="ADAL" clId="{1F312830-EA43-4E7A-A6B4-A1DFAABB28A2}" dt="2022-10-29T02:55:38.523" v="806"/>
          <ac:spMkLst>
            <pc:docMk/>
            <pc:sldMk cId="0" sldId="565"/>
            <ac:spMk id="57" creationId="{00000000-0000-0000-0000-000000000000}"/>
          </ac:spMkLst>
        </pc:spChg>
        <pc:spChg chg="mod">
          <ac:chgData name="Keng" userId="539ea334-cf73-458f-9e4b-83acb37fb6f5" providerId="ADAL" clId="{1F312830-EA43-4E7A-A6B4-A1DFAABB28A2}" dt="2022-10-29T02:55:38.523" v="806"/>
          <ac:spMkLst>
            <pc:docMk/>
            <pc:sldMk cId="0" sldId="565"/>
            <ac:spMk id="58" creationId="{00000000-0000-0000-0000-000000000000}"/>
          </ac:spMkLst>
        </pc:spChg>
        <pc:spChg chg="mod">
          <ac:chgData name="Keng" userId="539ea334-cf73-458f-9e4b-83acb37fb6f5" providerId="ADAL" clId="{1F312830-EA43-4E7A-A6B4-A1DFAABB28A2}" dt="2022-10-29T02:55:38.523" v="806"/>
          <ac:spMkLst>
            <pc:docMk/>
            <pc:sldMk cId="0" sldId="565"/>
            <ac:spMk id="59" creationId="{00000000-0000-0000-0000-000000000000}"/>
          </ac:spMkLst>
        </pc:spChg>
        <pc:spChg chg="mod">
          <ac:chgData name="Keng" userId="539ea334-cf73-458f-9e4b-83acb37fb6f5" providerId="ADAL" clId="{1F312830-EA43-4E7A-A6B4-A1DFAABB28A2}" dt="2022-10-29T02:55:38.523" v="806"/>
          <ac:spMkLst>
            <pc:docMk/>
            <pc:sldMk cId="0" sldId="565"/>
            <ac:spMk id="60" creationId="{00000000-0000-0000-0000-000000000000}"/>
          </ac:spMkLst>
        </pc:spChg>
        <pc:spChg chg="mod">
          <ac:chgData name="Keng" userId="539ea334-cf73-458f-9e4b-83acb37fb6f5" providerId="ADAL" clId="{1F312830-EA43-4E7A-A6B4-A1DFAABB28A2}" dt="2022-10-29T02:55:38.523" v="806"/>
          <ac:spMkLst>
            <pc:docMk/>
            <pc:sldMk cId="0" sldId="565"/>
            <ac:spMk id="61" creationId="{00000000-0000-0000-0000-000000000000}"/>
          </ac:spMkLst>
        </pc:spChg>
        <pc:spChg chg="mod">
          <ac:chgData name="Keng" userId="539ea334-cf73-458f-9e4b-83acb37fb6f5" providerId="ADAL" clId="{1F312830-EA43-4E7A-A6B4-A1DFAABB28A2}" dt="2022-10-29T02:55:38.523" v="806"/>
          <ac:spMkLst>
            <pc:docMk/>
            <pc:sldMk cId="0" sldId="565"/>
            <ac:spMk id="62" creationId="{00000000-0000-0000-0000-000000000000}"/>
          </ac:spMkLst>
        </pc:spChg>
        <pc:spChg chg="mod">
          <ac:chgData name="Keng" userId="539ea334-cf73-458f-9e4b-83acb37fb6f5" providerId="ADAL" clId="{1F312830-EA43-4E7A-A6B4-A1DFAABB28A2}" dt="2022-10-29T02:55:38.523" v="806"/>
          <ac:spMkLst>
            <pc:docMk/>
            <pc:sldMk cId="0" sldId="565"/>
            <ac:spMk id="63" creationId="{00000000-0000-0000-0000-000000000000}"/>
          </ac:spMkLst>
        </pc:spChg>
        <pc:spChg chg="mod">
          <ac:chgData name="Keng" userId="539ea334-cf73-458f-9e4b-83acb37fb6f5" providerId="ADAL" clId="{1F312830-EA43-4E7A-A6B4-A1DFAABB28A2}" dt="2022-10-29T02:55:38.523" v="806"/>
          <ac:spMkLst>
            <pc:docMk/>
            <pc:sldMk cId="0" sldId="565"/>
            <ac:spMk id="64" creationId="{00000000-0000-0000-0000-000000000000}"/>
          </ac:spMkLst>
        </pc:spChg>
        <pc:spChg chg="mod">
          <ac:chgData name="Keng" userId="539ea334-cf73-458f-9e4b-83acb37fb6f5" providerId="ADAL" clId="{1F312830-EA43-4E7A-A6B4-A1DFAABB28A2}" dt="2022-10-29T02:55:38.523" v="806"/>
          <ac:spMkLst>
            <pc:docMk/>
            <pc:sldMk cId="0" sldId="565"/>
            <ac:spMk id="65" creationId="{00000000-0000-0000-0000-000000000000}"/>
          </ac:spMkLst>
        </pc:spChg>
      </pc:sldChg>
      <pc:sldChg chg="modSp del">
        <pc:chgData name="Keng" userId="539ea334-cf73-458f-9e4b-83acb37fb6f5" providerId="ADAL" clId="{1F312830-EA43-4E7A-A6B4-A1DFAABB28A2}" dt="2022-10-29T05:05:45.472" v="1221" actId="47"/>
        <pc:sldMkLst>
          <pc:docMk/>
          <pc:sldMk cId="0" sldId="566"/>
        </pc:sldMkLst>
        <pc:spChg chg="mod">
          <ac:chgData name="Keng" userId="539ea334-cf73-458f-9e4b-83acb37fb6f5" providerId="ADAL" clId="{1F312830-EA43-4E7A-A6B4-A1DFAABB28A2}" dt="2022-10-29T02:55:38.523" v="806"/>
          <ac:spMkLst>
            <pc:docMk/>
            <pc:sldMk cId="0" sldId="566"/>
            <ac:spMk id="2" creationId="{00000000-0000-0000-0000-000000000000}"/>
          </ac:spMkLst>
        </pc:spChg>
        <pc:spChg chg="mod">
          <ac:chgData name="Keng" userId="539ea334-cf73-458f-9e4b-83acb37fb6f5" providerId="ADAL" clId="{1F312830-EA43-4E7A-A6B4-A1DFAABB28A2}" dt="2022-10-29T02:55:38.523" v="806"/>
          <ac:spMkLst>
            <pc:docMk/>
            <pc:sldMk cId="0" sldId="566"/>
            <ac:spMk id="3" creationId="{00000000-0000-0000-0000-000000000000}"/>
          </ac:spMkLst>
        </pc:spChg>
        <pc:spChg chg="mod">
          <ac:chgData name="Keng" userId="539ea334-cf73-458f-9e4b-83acb37fb6f5" providerId="ADAL" clId="{1F312830-EA43-4E7A-A6B4-A1DFAABB28A2}" dt="2022-10-29T02:55:38.523" v="806"/>
          <ac:spMkLst>
            <pc:docMk/>
            <pc:sldMk cId="0" sldId="566"/>
            <ac:spMk id="4" creationId="{00000000-0000-0000-0000-000000000000}"/>
          </ac:spMkLst>
        </pc:spChg>
        <pc:spChg chg="mod">
          <ac:chgData name="Keng" userId="539ea334-cf73-458f-9e4b-83acb37fb6f5" providerId="ADAL" clId="{1F312830-EA43-4E7A-A6B4-A1DFAABB28A2}" dt="2022-10-29T02:55:38.523" v="806"/>
          <ac:spMkLst>
            <pc:docMk/>
            <pc:sldMk cId="0" sldId="566"/>
            <ac:spMk id="5" creationId="{00000000-0000-0000-0000-000000000000}"/>
          </ac:spMkLst>
        </pc:spChg>
        <pc:spChg chg="mod">
          <ac:chgData name="Keng" userId="539ea334-cf73-458f-9e4b-83acb37fb6f5" providerId="ADAL" clId="{1F312830-EA43-4E7A-A6B4-A1DFAABB28A2}" dt="2022-10-29T02:55:38.523" v="806"/>
          <ac:spMkLst>
            <pc:docMk/>
            <pc:sldMk cId="0" sldId="566"/>
            <ac:spMk id="6" creationId="{00000000-0000-0000-0000-000000000000}"/>
          </ac:spMkLst>
        </pc:spChg>
        <pc:spChg chg="mod">
          <ac:chgData name="Keng" userId="539ea334-cf73-458f-9e4b-83acb37fb6f5" providerId="ADAL" clId="{1F312830-EA43-4E7A-A6B4-A1DFAABB28A2}" dt="2022-10-29T02:55:38.523" v="806"/>
          <ac:spMkLst>
            <pc:docMk/>
            <pc:sldMk cId="0" sldId="566"/>
            <ac:spMk id="7" creationId="{00000000-0000-0000-0000-000000000000}"/>
          </ac:spMkLst>
        </pc:spChg>
        <pc:spChg chg="mod">
          <ac:chgData name="Keng" userId="539ea334-cf73-458f-9e4b-83acb37fb6f5" providerId="ADAL" clId="{1F312830-EA43-4E7A-A6B4-A1DFAABB28A2}" dt="2022-10-29T02:55:38.523" v="806"/>
          <ac:spMkLst>
            <pc:docMk/>
            <pc:sldMk cId="0" sldId="566"/>
            <ac:spMk id="8" creationId="{00000000-0000-0000-0000-000000000000}"/>
          </ac:spMkLst>
        </pc:spChg>
        <pc:spChg chg="mod">
          <ac:chgData name="Keng" userId="539ea334-cf73-458f-9e4b-83acb37fb6f5" providerId="ADAL" clId="{1F312830-EA43-4E7A-A6B4-A1DFAABB28A2}" dt="2022-10-29T02:55:38.523" v="806"/>
          <ac:spMkLst>
            <pc:docMk/>
            <pc:sldMk cId="0" sldId="566"/>
            <ac:spMk id="9" creationId="{00000000-0000-0000-0000-000000000000}"/>
          </ac:spMkLst>
        </pc:spChg>
        <pc:spChg chg="mod">
          <ac:chgData name="Keng" userId="539ea334-cf73-458f-9e4b-83acb37fb6f5" providerId="ADAL" clId="{1F312830-EA43-4E7A-A6B4-A1DFAABB28A2}" dt="2022-10-29T02:55:38.523" v="806"/>
          <ac:spMkLst>
            <pc:docMk/>
            <pc:sldMk cId="0" sldId="566"/>
            <ac:spMk id="10" creationId="{00000000-0000-0000-0000-000000000000}"/>
          </ac:spMkLst>
        </pc:spChg>
        <pc:spChg chg="mod">
          <ac:chgData name="Keng" userId="539ea334-cf73-458f-9e4b-83acb37fb6f5" providerId="ADAL" clId="{1F312830-EA43-4E7A-A6B4-A1DFAABB28A2}" dt="2022-10-29T02:55:38.523" v="806"/>
          <ac:spMkLst>
            <pc:docMk/>
            <pc:sldMk cId="0" sldId="566"/>
            <ac:spMk id="11" creationId="{00000000-0000-0000-0000-000000000000}"/>
          </ac:spMkLst>
        </pc:spChg>
        <pc:spChg chg="mod">
          <ac:chgData name="Keng" userId="539ea334-cf73-458f-9e4b-83acb37fb6f5" providerId="ADAL" clId="{1F312830-EA43-4E7A-A6B4-A1DFAABB28A2}" dt="2022-10-29T02:55:38.523" v="806"/>
          <ac:spMkLst>
            <pc:docMk/>
            <pc:sldMk cId="0" sldId="566"/>
            <ac:spMk id="12" creationId="{00000000-0000-0000-0000-000000000000}"/>
          </ac:spMkLst>
        </pc:spChg>
        <pc:spChg chg="mod">
          <ac:chgData name="Keng" userId="539ea334-cf73-458f-9e4b-83acb37fb6f5" providerId="ADAL" clId="{1F312830-EA43-4E7A-A6B4-A1DFAABB28A2}" dt="2022-10-29T02:55:38.523" v="806"/>
          <ac:spMkLst>
            <pc:docMk/>
            <pc:sldMk cId="0" sldId="566"/>
            <ac:spMk id="13" creationId="{00000000-0000-0000-0000-000000000000}"/>
          </ac:spMkLst>
        </pc:spChg>
        <pc:spChg chg="mod">
          <ac:chgData name="Keng" userId="539ea334-cf73-458f-9e4b-83acb37fb6f5" providerId="ADAL" clId="{1F312830-EA43-4E7A-A6B4-A1DFAABB28A2}" dt="2022-10-29T02:55:38.523" v="806"/>
          <ac:spMkLst>
            <pc:docMk/>
            <pc:sldMk cId="0" sldId="566"/>
            <ac:spMk id="14" creationId="{00000000-0000-0000-0000-000000000000}"/>
          </ac:spMkLst>
        </pc:spChg>
        <pc:spChg chg="mod">
          <ac:chgData name="Keng" userId="539ea334-cf73-458f-9e4b-83acb37fb6f5" providerId="ADAL" clId="{1F312830-EA43-4E7A-A6B4-A1DFAABB28A2}" dt="2022-10-29T02:55:38.523" v="806"/>
          <ac:spMkLst>
            <pc:docMk/>
            <pc:sldMk cId="0" sldId="566"/>
            <ac:spMk id="15" creationId="{00000000-0000-0000-0000-000000000000}"/>
          </ac:spMkLst>
        </pc:spChg>
        <pc:spChg chg="mod">
          <ac:chgData name="Keng" userId="539ea334-cf73-458f-9e4b-83acb37fb6f5" providerId="ADAL" clId="{1F312830-EA43-4E7A-A6B4-A1DFAABB28A2}" dt="2022-10-29T02:55:38.523" v="806"/>
          <ac:spMkLst>
            <pc:docMk/>
            <pc:sldMk cId="0" sldId="566"/>
            <ac:spMk id="16" creationId="{00000000-0000-0000-0000-000000000000}"/>
          </ac:spMkLst>
        </pc:spChg>
        <pc:spChg chg="mod">
          <ac:chgData name="Keng" userId="539ea334-cf73-458f-9e4b-83acb37fb6f5" providerId="ADAL" clId="{1F312830-EA43-4E7A-A6B4-A1DFAABB28A2}" dt="2022-10-29T02:55:38.523" v="806"/>
          <ac:spMkLst>
            <pc:docMk/>
            <pc:sldMk cId="0" sldId="566"/>
            <ac:spMk id="17" creationId="{00000000-0000-0000-0000-000000000000}"/>
          </ac:spMkLst>
        </pc:spChg>
        <pc:spChg chg="mod">
          <ac:chgData name="Keng" userId="539ea334-cf73-458f-9e4b-83acb37fb6f5" providerId="ADAL" clId="{1F312830-EA43-4E7A-A6B4-A1DFAABB28A2}" dt="2022-10-29T02:55:38.523" v="806"/>
          <ac:spMkLst>
            <pc:docMk/>
            <pc:sldMk cId="0" sldId="566"/>
            <ac:spMk id="18" creationId="{00000000-0000-0000-0000-000000000000}"/>
          </ac:spMkLst>
        </pc:spChg>
        <pc:spChg chg="mod">
          <ac:chgData name="Keng" userId="539ea334-cf73-458f-9e4b-83acb37fb6f5" providerId="ADAL" clId="{1F312830-EA43-4E7A-A6B4-A1DFAABB28A2}" dt="2022-10-29T02:55:38.523" v="806"/>
          <ac:spMkLst>
            <pc:docMk/>
            <pc:sldMk cId="0" sldId="566"/>
            <ac:spMk id="19" creationId="{00000000-0000-0000-0000-000000000000}"/>
          </ac:spMkLst>
        </pc:spChg>
      </pc:sldChg>
      <pc:sldChg chg="delSp modSp mod">
        <pc:chgData name="Keng" userId="539ea334-cf73-458f-9e4b-83acb37fb6f5" providerId="ADAL" clId="{1F312830-EA43-4E7A-A6B4-A1DFAABB28A2}" dt="2022-10-29T05:11:45.503" v="1242" actId="478"/>
        <pc:sldMkLst>
          <pc:docMk/>
          <pc:sldMk cId="0" sldId="567"/>
        </pc:sldMkLst>
        <pc:spChg chg="mod">
          <ac:chgData name="Keng" userId="539ea334-cf73-458f-9e4b-83acb37fb6f5" providerId="ADAL" clId="{1F312830-EA43-4E7A-A6B4-A1DFAABB28A2}" dt="2022-10-29T02:55:38.523" v="806"/>
          <ac:spMkLst>
            <pc:docMk/>
            <pc:sldMk cId="0" sldId="567"/>
            <ac:spMk id="2" creationId="{00000000-0000-0000-0000-000000000000}"/>
          </ac:spMkLst>
        </pc:spChg>
        <pc:spChg chg="mod">
          <ac:chgData name="Keng" userId="539ea334-cf73-458f-9e4b-83acb37fb6f5" providerId="ADAL" clId="{1F312830-EA43-4E7A-A6B4-A1DFAABB28A2}" dt="2022-10-29T05:05:23.725" v="1220" actId="14100"/>
          <ac:spMkLst>
            <pc:docMk/>
            <pc:sldMk cId="0" sldId="567"/>
            <ac:spMk id="3" creationId="{00000000-0000-0000-0000-000000000000}"/>
          </ac:spMkLst>
        </pc:spChg>
        <pc:spChg chg="del mod">
          <ac:chgData name="Keng" userId="539ea334-cf73-458f-9e4b-83acb37fb6f5" providerId="ADAL" clId="{1F312830-EA43-4E7A-A6B4-A1DFAABB28A2}" dt="2022-10-29T05:11:45.503" v="1242" actId="478"/>
          <ac:spMkLst>
            <pc:docMk/>
            <pc:sldMk cId="0" sldId="567"/>
            <ac:spMk id="5" creationId="{00000000-0000-0000-0000-000000000000}"/>
          </ac:spMkLst>
        </pc:spChg>
      </pc:sldChg>
      <pc:sldChg chg="modSp new mod">
        <pc:chgData name="Keng" userId="539ea334-cf73-458f-9e4b-83acb37fb6f5" providerId="ADAL" clId="{1F312830-EA43-4E7A-A6B4-A1DFAABB28A2}" dt="2022-10-29T02:55:38.523" v="806"/>
        <pc:sldMkLst>
          <pc:docMk/>
          <pc:sldMk cId="3998915493" sldId="568"/>
        </pc:sldMkLst>
        <pc:spChg chg="mod">
          <ac:chgData name="Keng" userId="539ea334-cf73-458f-9e4b-83acb37fb6f5" providerId="ADAL" clId="{1F312830-EA43-4E7A-A6B4-A1DFAABB28A2}" dt="2022-10-29T02:55:38.523" v="806"/>
          <ac:spMkLst>
            <pc:docMk/>
            <pc:sldMk cId="3998915493" sldId="568"/>
            <ac:spMk id="3" creationId="{7C027F37-FC8A-AEED-4014-E004427D0A83}"/>
          </ac:spMkLst>
        </pc:spChg>
      </pc:sldChg>
      <pc:sldChg chg="delSp modSp new mod">
        <pc:chgData name="Keng" userId="539ea334-cf73-458f-9e4b-83acb37fb6f5" providerId="ADAL" clId="{1F312830-EA43-4E7A-A6B4-A1DFAABB28A2}" dt="2022-10-29T03:06:47.665" v="948" actId="478"/>
        <pc:sldMkLst>
          <pc:docMk/>
          <pc:sldMk cId="2778183838" sldId="569"/>
        </pc:sldMkLst>
        <pc:spChg chg="del mod">
          <ac:chgData name="Keng" userId="539ea334-cf73-458f-9e4b-83acb37fb6f5" providerId="ADAL" clId="{1F312830-EA43-4E7A-A6B4-A1DFAABB28A2}" dt="2022-10-29T03:06:47.665" v="948" actId="478"/>
          <ac:spMkLst>
            <pc:docMk/>
            <pc:sldMk cId="2778183838" sldId="569"/>
            <ac:spMk id="2" creationId="{C5F181FC-B3DA-5D36-8C2E-613C12686D6F}"/>
          </ac:spMkLst>
        </pc:spChg>
        <pc:spChg chg="mod">
          <ac:chgData name="Keng" userId="539ea334-cf73-458f-9e4b-83acb37fb6f5" providerId="ADAL" clId="{1F312830-EA43-4E7A-A6B4-A1DFAABB28A2}" dt="2022-10-29T02:55:38.523" v="806"/>
          <ac:spMkLst>
            <pc:docMk/>
            <pc:sldMk cId="2778183838" sldId="569"/>
            <ac:spMk id="3" creationId="{3B3F1D8D-9D24-81E1-C53A-EF3393B20EBD}"/>
          </ac:spMkLst>
        </pc:spChg>
      </pc:sldChg>
      <pc:sldChg chg="addSp delSp modSp new mod ord setBg">
        <pc:chgData name="Keng" userId="539ea334-cf73-458f-9e4b-83acb37fb6f5" providerId="ADAL" clId="{1F312830-EA43-4E7A-A6B4-A1DFAABB28A2}" dt="2022-10-29T03:34:10.413" v="1060"/>
        <pc:sldMkLst>
          <pc:docMk/>
          <pc:sldMk cId="1880294162" sldId="570"/>
        </pc:sldMkLst>
        <pc:spChg chg="mod">
          <ac:chgData name="Keng" userId="539ea334-cf73-458f-9e4b-83acb37fb6f5" providerId="ADAL" clId="{1F312830-EA43-4E7A-A6B4-A1DFAABB28A2}" dt="2022-10-29T03:05:50.379" v="942" actId="1076"/>
          <ac:spMkLst>
            <pc:docMk/>
            <pc:sldMk cId="1880294162" sldId="570"/>
            <ac:spMk id="2" creationId="{722ABF7B-23CE-8A0C-4CFA-4EE6CC0B895E}"/>
          </ac:spMkLst>
        </pc:spChg>
        <pc:spChg chg="del mod">
          <ac:chgData name="Keng" userId="539ea334-cf73-458f-9e4b-83acb37fb6f5" providerId="ADAL" clId="{1F312830-EA43-4E7A-A6B4-A1DFAABB28A2}" dt="2022-10-29T03:01:30.436" v="851" actId="478"/>
          <ac:spMkLst>
            <pc:docMk/>
            <pc:sldMk cId="1880294162" sldId="570"/>
            <ac:spMk id="3" creationId="{0B84DE60-4FF4-1391-2817-D711B71079C7}"/>
          </ac:spMkLst>
        </pc:spChg>
        <pc:spChg chg="add mod">
          <ac:chgData name="Keng" userId="539ea334-cf73-458f-9e4b-83acb37fb6f5" providerId="ADAL" clId="{1F312830-EA43-4E7A-A6B4-A1DFAABB28A2}" dt="2022-10-29T03:34:10.413" v="1060"/>
          <ac:spMkLst>
            <pc:docMk/>
            <pc:sldMk cId="1880294162" sldId="570"/>
            <ac:spMk id="4" creationId="{A9A86DE0-5FD3-1390-A869-E1C6634F9DCB}"/>
          </ac:spMkLst>
        </pc:spChg>
        <pc:spChg chg="add del mod">
          <ac:chgData name="Keng" userId="539ea334-cf73-458f-9e4b-83acb37fb6f5" providerId="ADAL" clId="{1F312830-EA43-4E7A-A6B4-A1DFAABB28A2}" dt="2022-10-29T03:03:27.594" v="892" actId="478"/>
          <ac:spMkLst>
            <pc:docMk/>
            <pc:sldMk cId="1880294162" sldId="570"/>
            <ac:spMk id="6" creationId="{96862EB5-5E86-E53F-859E-D279CE7B047E}"/>
          </ac:spMkLst>
        </pc:spChg>
        <pc:spChg chg="add del">
          <ac:chgData name="Keng" userId="539ea334-cf73-458f-9e4b-83acb37fb6f5" providerId="ADAL" clId="{1F312830-EA43-4E7A-A6B4-A1DFAABB28A2}" dt="2022-10-29T02:56:55.820" v="808" actId="26606"/>
          <ac:spMkLst>
            <pc:docMk/>
            <pc:sldMk cId="1880294162" sldId="570"/>
            <ac:spMk id="8" creationId="{DEE2AD96-B495-4E06-9291-B71706F728CB}"/>
          </ac:spMkLst>
        </pc:spChg>
        <pc:spChg chg="add del">
          <ac:chgData name="Keng" userId="539ea334-cf73-458f-9e4b-83acb37fb6f5" providerId="ADAL" clId="{1F312830-EA43-4E7A-A6B4-A1DFAABB28A2}" dt="2022-10-29T02:56:55.820" v="808" actId="26606"/>
          <ac:spMkLst>
            <pc:docMk/>
            <pc:sldMk cId="1880294162" sldId="570"/>
            <ac:spMk id="10" creationId="{53CF6D67-C5A8-4ADD-9E8E-1E38CA1D3166}"/>
          </ac:spMkLst>
        </pc:spChg>
        <pc:spChg chg="add del">
          <ac:chgData name="Keng" userId="539ea334-cf73-458f-9e4b-83acb37fb6f5" providerId="ADAL" clId="{1F312830-EA43-4E7A-A6B4-A1DFAABB28A2}" dt="2022-10-29T02:56:55.820" v="808" actId="26606"/>
          <ac:spMkLst>
            <pc:docMk/>
            <pc:sldMk cId="1880294162" sldId="570"/>
            <ac:spMk id="12" creationId="{86909FA0-B515-4681-B7A8-FA281D133B94}"/>
          </ac:spMkLst>
        </pc:spChg>
        <pc:spChg chg="add del">
          <ac:chgData name="Keng" userId="539ea334-cf73-458f-9e4b-83acb37fb6f5" providerId="ADAL" clId="{1F312830-EA43-4E7A-A6B4-A1DFAABB28A2}" dt="2022-10-29T02:56:55.820" v="808" actId="26606"/>
          <ac:spMkLst>
            <pc:docMk/>
            <pc:sldMk cId="1880294162" sldId="570"/>
            <ac:spMk id="14" creationId="{21C9FE86-FCC3-4A31-AA1C-C882262B7FE7}"/>
          </ac:spMkLst>
        </pc:spChg>
        <pc:spChg chg="add del">
          <ac:chgData name="Keng" userId="539ea334-cf73-458f-9e4b-83acb37fb6f5" providerId="ADAL" clId="{1F312830-EA43-4E7A-A6B4-A1DFAABB28A2}" dt="2022-10-29T02:56:55.820" v="808" actId="26606"/>
          <ac:spMkLst>
            <pc:docMk/>
            <pc:sldMk cId="1880294162" sldId="570"/>
            <ac:spMk id="16" creationId="{7D96243B-ECED-4B71-8E06-AE9A285EAD20}"/>
          </ac:spMkLst>
        </pc:spChg>
        <pc:spChg chg="add del">
          <ac:chgData name="Keng" userId="539ea334-cf73-458f-9e4b-83acb37fb6f5" providerId="ADAL" clId="{1F312830-EA43-4E7A-A6B4-A1DFAABB28A2}" dt="2022-10-29T02:56:55.820" v="808" actId="26606"/>
          <ac:spMkLst>
            <pc:docMk/>
            <pc:sldMk cId="1880294162" sldId="570"/>
            <ac:spMk id="18" creationId="{A09989E4-EFDC-4A90-A633-E0525FB4139E}"/>
          </ac:spMkLst>
        </pc:spChg>
        <pc:spChg chg="add del">
          <ac:chgData name="Keng" userId="539ea334-cf73-458f-9e4b-83acb37fb6f5" providerId="ADAL" clId="{1F312830-EA43-4E7A-A6B4-A1DFAABB28A2}" dt="2022-10-29T02:56:58.377" v="810" actId="26606"/>
          <ac:spMkLst>
            <pc:docMk/>
            <pc:sldMk cId="1880294162" sldId="570"/>
            <ac:spMk id="20" creationId="{33CD251C-A887-4D2F-925B-FC097198538B}"/>
          </ac:spMkLst>
        </pc:spChg>
        <pc:spChg chg="add del">
          <ac:chgData name="Keng" userId="539ea334-cf73-458f-9e4b-83acb37fb6f5" providerId="ADAL" clId="{1F312830-EA43-4E7A-A6B4-A1DFAABB28A2}" dt="2022-10-29T02:56:58.377" v="810" actId="26606"/>
          <ac:spMkLst>
            <pc:docMk/>
            <pc:sldMk cId="1880294162" sldId="570"/>
            <ac:spMk id="21" creationId="{3B2069EE-A08E-44F0-B3F9-3CF8CC2DCAD5}"/>
          </ac:spMkLst>
        </pc:spChg>
        <pc:spChg chg="add">
          <ac:chgData name="Keng" userId="539ea334-cf73-458f-9e4b-83acb37fb6f5" providerId="ADAL" clId="{1F312830-EA43-4E7A-A6B4-A1DFAABB28A2}" dt="2022-10-29T02:56:58.392" v="811" actId="26606"/>
          <ac:spMkLst>
            <pc:docMk/>
            <pc:sldMk cId="1880294162" sldId="570"/>
            <ac:spMk id="25" creationId="{DEE2AD96-B495-4E06-9291-B71706F728CB}"/>
          </ac:spMkLst>
        </pc:spChg>
        <pc:spChg chg="add">
          <ac:chgData name="Keng" userId="539ea334-cf73-458f-9e4b-83acb37fb6f5" providerId="ADAL" clId="{1F312830-EA43-4E7A-A6B4-A1DFAABB28A2}" dt="2022-10-29T02:56:58.392" v="811" actId="26606"/>
          <ac:spMkLst>
            <pc:docMk/>
            <pc:sldMk cId="1880294162" sldId="570"/>
            <ac:spMk id="26" creationId="{53CF6D67-C5A8-4ADD-9E8E-1E38CA1D3166}"/>
          </ac:spMkLst>
        </pc:spChg>
        <pc:spChg chg="add">
          <ac:chgData name="Keng" userId="539ea334-cf73-458f-9e4b-83acb37fb6f5" providerId="ADAL" clId="{1F312830-EA43-4E7A-A6B4-A1DFAABB28A2}" dt="2022-10-29T02:56:58.392" v="811" actId="26606"/>
          <ac:spMkLst>
            <pc:docMk/>
            <pc:sldMk cId="1880294162" sldId="570"/>
            <ac:spMk id="27" creationId="{86909FA0-B515-4681-B7A8-FA281D133B94}"/>
          </ac:spMkLst>
        </pc:spChg>
        <pc:spChg chg="add">
          <ac:chgData name="Keng" userId="539ea334-cf73-458f-9e4b-83acb37fb6f5" providerId="ADAL" clId="{1F312830-EA43-4E7A-A6B4-A1DFAABB28A2}" dt="2022-10-29T02:56:58.392" v="811" actId="26606"/>
          <ac:spMkLst>
            <pc:docMk/>
            <pc:sldMk cId="1880294162" sldId="570"/>
            <ac:spMk id="28" creationId="{21C9FE86-FCC3-4A31-AA1C-C882262B7FE7}"/>
          </ac:spMkLst>
        </pc:spChg>
        <pc:spChg chg="add">
          <ac:chgData name="Keng" userId="539ea334-cf73-458f-9e4b-83acb37fb6f5" providerId="ADAL" clId="{1F312830-EA43-4E7A-A6B4-A1DFAABB28A2}" dt="2022-10-29T02:56:58.392" v="811" actId="26606"/>
          <ac:spMkLst>
            <pc:docMk/>
            <pc:sldMk cId="1880294162" sldId="570"/>
            <ac:spMk id="29" creationId="{7D96243B-ECED-4B71-8E06-AE9A285EAD20}"/>
          </ac:spMkLst>
        </pc:spChg>
        <pc:spChg chg="add">
          <ac:chgData name="Keng" userId="539ea334-cf73-458f-9e4b-83acb37fb6f5" providerId="ADAL" clId="{1F312830-EA43-4E7A-A6B4-A1DFAABB28A2}" dt="2022-10-29T02:56:58.392" v="811" actId="26606"/>
          <ac:spMkLst>
            <pc:docMk/>
            <pc:sldMk cId="1880294162" sldId="570"/>
            <ac:spMk id="30" creationId="{A09989E4-EFDC-4A90-A633-E0525FB4139E}"/>
          </ac:spMkLst>
        </pc:spChg>
        <pc:grpChg chg="add del">
          <ac:chgData name="Keng" userId="539ea334-cf73-458f-9e4b-83acb37fb6f5" providerId="ADAL" clId="{1F312830-EA43-4E7A-A6B4-A1DFAABB28A2}" dt="2022-10-29T02:56:58.377" v="810" actId="26606"/>
          <ac:grpSpMkLst>
            <pc:docMk/>
            <pc:sldMk cId="1880294162" sldId="570"/>
            <ac:grpSpMk id="22" creationId="{E12BF2FB-8A96-4B53-86A0-04755C545EB8}"/>
          </ac:grpSpMkLst>
        </pc:grpChg>
      </pc:sldChg>
      <pc:sldChg chg="del">
        <pc:chgData name="Keng" userId="539ea334-cf73-458f-9e4b-83acb37fb6f5" providerId="ADAL" clId="{1F312830-EA43-4E7A-A6B4-A1DFAABB28A2}" dt="2022-10-29T03:00:09.434" v="827" actId="47"/>
        <pc:sldMkLst>
          <pc:docMk/>
          <pc:sldMk cId="3228974448" sldId="571"/>
        </pc:sldMkLst>
      </pc:sldChg>
      <pc:sldChg chg="modSp mod ord">
        <pc:chgData name="Keng" userId="539ea334-cf73-458f-9e4b-83acb37fb6f5" providerId="ADAL" clId="{1F312830-EA43-4E7A-A6B4-A1DFAABB28A2}" dt="2022-10-29T07:13:48.222" v="1870" actId="122"/>
        <pc:sldMkLst>
          <pc:docMk/>
          <pc:sldMk cId="1311077810" sldId="572"/>
        </pc:sldMkLst>
        <pc:spChg chg="mod">
          <ac:chgData name="Keng" userId="539ea334-cf73-458f-9e4b-83acb37fb6f5" providerId="ADAL" clId="{1F312830-EA43-4E7A-A6B4-A1DFAABB28A2}" dt="2022-10-29T03:06:06.655" v="945" actId="113"/>
          <ac:spMkLst>
            <pc:docMk/>
            <pc:sldMk cId="1311077810" sldId="572"/>
            <ac:spMk id="2" creationId="{722ABF7B-23CE-8A0C-4CFA-4EE6CC0B895E}"/>
          </ac:spMkLst>
        </pc:spChg>
        <pc:spChg chg="mod">
          <ac:chgData name="Keng" userId="539ea334-cf73-458f-9e4b-83acb37fb6f5" providerId="ADAL" clId="{1F312830-EA43-4E7A-A6B4-A1DFAABB28A2}" dt="2022-10-29T07:13:48.222" v="1870" actId="122"/>
          <ac:spMkLst>
            <pc:docMk/>
            <pc:sldMk cId="1311077810" sldId="572"/>
            <ac:spMk id="3" creationId="{0B84DE60-4FF4-1391-2817-D711B71079C7}"/>
          </ac:spMkLst>
        </pc:spChg>
      </pc:sldChg>
      <pc:sldChg chg="addSp modSp mod">
        <pc:chgData name="Keng" userId="539ea334-cf73-458f-9e4b-83acb37fb6f5" providerId="ADAL" clId="{1F312830-EA43-4E7A-A6B4-A1DFAABB28A2}" dt="2022-10-29T07:15:13.200" v="1880" actId="14100"/>
        <pc:sldMkLst>
          <pc:docMk/>
          <pc:sldMk cId="3134865545" sldId="573"/>
        </pc:sldMkLst>
        <pc:spChg chg="add mod">
          <ac:chgData name="Keng" userId="539ea334-cf73-458f-9e4b-83acb37fb6f5" providerId="ADAL" clId="{1F312830-EA43-4E7A-A6B4-A1DFAABB28A2}" dt="2022-10-29T07:15:13.200" v="1880" actId="14100"/>
          <ac:spMkLst>
            <pc:docMk/>
            <pc:sldMk cId="3134865545" sldId="573"/>
            <ac:spMk id="3" creationId="{DF8522A3-2528-E46E-7431-8DBC7DBABD60}"/>
          </ac:spMkLst>
        </pc:spChg>
        <pc:graphicFrameChg chg="mod">
          <ac:chgData name="Keng" userId="539ea334-cf73-458f-9e4b-83acb37fb6f5" providerId="ADAL" clId="{1F312830-EA43-4E7A-A6B4-A1DFAABB28A2}" dt="2022-10-29T03:53:08.259" v="1155" actId="2711"/>
          <ac:graphicFrameMkLst>
            <pc:docMk/>
            <pc:sldMk cId="3134865545" sldId="573"/>
            <ac:graphicFrameMk id="7" creationId="{93DD6F9C-F17D-03CC-10E0-2D6A2093BBC2}"/>
          </ac:graphicFrameMkLst>
        </pc:graphicFrameChg>
      </pc:sldChg>
      <pc:sldChg chg="addSp modSp mod">
        <pc:chgData name="Keng" userId="539ea334-cf73-458f-9e4b-83acb37fb6f5" providerId="ADAL" clId="{1F312830-EA43-4E7A-A6B4-A1DFAABB28A2}" dt="2022-10-29T07:15:39.691" v="1883" actId="14100"/>
        <pc:sldMkLst>
          <pc:docMk/>
          <pc:sldMk cId="2649588746" sldId="574"/>
        </pc:sldMkLst>
        <pc:spChg chg="add mod">
          <ac:chgData name="Keng" userId="539ea334-cf73-458f-9e4b-83acb37fb6f5" providerId="ADAL" clId="{1F312830-EA43-4E7A-A6B4-A1DFAABB28A2}" dt="2022-10-29T07:15:39.691" v="1883" actId="14100"/>
          <ac:spMkLst>
            <pc:docMk/>
            <pc:sldMk cId="2649588746" sldId="574"/>
            <ac:spMk id="2" creationId="{64C8E49F-3ADE-783F-E685-980585270B29}"/>
          </ac:spMkLst>
        </pc:spChg>
        <pc:graphicFrameChg chg="mod">
          <ac:chgData name="Keng" userId="539ea334-cf73-458f-9e4b-83acb37fb6f5" providerId="ADAL" clId="{1F312830-EA43-4E7A-A6B4-A1DFAABB28A2}" dt="2022-10-29T03:53:16.560" v="1156" actId="2711"/>
          <ac:graphicFrameMkLst>
            <pc:docMk/>
            <pc:sldMk cId="2649588746" sldId="574"/>
            <ac:graphicFrameMk id="7" creationId="{93DD6F9C-F17D-03CC-10E0-2D6A2093BBC2}"/>
          </ac:graphicFrameMkLst>
        </pc:graphicFrameChg>
      </pc:sldChg>
      <pc:sldChg chg="addSp modSp mod">
        <pc:chgData name="Keng" userId="539ea334-cf73-458f-9e4b-83acb37fb6f5" providerId="ADAL" clId="{1F312830-EA43-4E7A-A6B4-A1DFAABB28A2}" dt="2022-10-29T07:16:02.333" v="1886" actId="20577"/>
        <pc:sldMkLst>
          <pc:docMk/>
          <pc:sldMk cId="4077937634" sldId="575"/>
        </pc:sldMkLst>
        <pc:spChg chg="add mod">
          <ac:chgData name="Keng" userId="539ea334-cf73-458f-9e4b-83acb37fb6f5" providerId="ADAL" clId="{1F312830-EA43-4E7A-A6B4-A1DFAABB28A2}" dt="2022-10-29T07:16:02.333" v="1886" actId="20577"/>
          <ac:spMkLst>
            <pc:docMk/>
            <pc:sldMk cId="4077937634" sldId="575"/>
            <ac:spMk id="2" creationId="{2FD1D8CA-798D-E600-F48D-0C0337965081}"/>
          </ac:spMkLst>
        </pc:spChg>
        <pc:graphicFrameChg chg="mod">
          <ac:chgData name="Keng" userId="539ea334-cf73-458f-9e4b-83acb37fb6f5" providerId="ADAL" clId="{1F312830-EA43-4E7A-A6B4-A1DFAABB28A2}" dt="2022-10-29T03:54:04.181" v="1169" actId="14100"/>
          <ac:graphicFrameMkLst>
            <pc:docMk/>
            <pc:sldMk cId="4077937634" sldId="575"/>
            <ac:graphicFrameMk id="7" creationId="{93DD6F9C-F17D-03CC-10E0-2D6A2093BBC2}"/>
          </ac:graphicFrameMkLst>
        </pc:graphicFrameChg>
      </pc:sldChg>
      <pc:sldMasterChg chg="modSp modSldLayout">
        <pc:chgData name="Keng" userId="539ea334-cf73-458f-9e4b-83acb37fb6f5" providerId="ADAL" clId="{1F312830-EA43-4E7A-A6B4-A1DFAABB28A2}" dt="2022-10-29T02:55:38.523" v="806"/>
        <pc:sldMasterMkLst>
          <pc:docMk/>
          <pc:sldMasterMk cId="0" sldId="2147483648"/>
        </pc:sldMasterMkLst>
        <pc:spChg chg="mod">
          <ac:chgData name="Keng" userId="539ea334-cf73-458f-9e4b-83acb37fb6f5" providerId="ADAL" clId="{1F312830-EA43-4E7A-A6B4-A1DFAABB28A2}" dt="2022-10-29T02:55:38.523" v="806"/>
          <ac:spMkLst>
            <pc:docMk/>
            <pc:sldMasterMk cId="0" sldId="2147483648"/>
            <ac:spMk id="2" creationId="{00000000-0000-0000-0000-000000000000}"/>
          </ac:spMkLst>
        </pc:spChg>
        <pc:spChg chg="mod">
          <ac:chgData name="Keng" userId="539ea334-cf73-458f-9e4b-83acb37fb6f5" providerId="ADAL" clId="{1F312830-EA43-4E7A-A6B4-A1DFAABB28A2}" dt="2022-10-29T02:55:38.523" v="806"/>
          <ac:spMkLst>
            <pc:docMk/>
            <pc:sldMasterMk cId="0" sldId="2147483648"/>
            <ac:spMk id="3" creationId="{00000000-0000-0000-0000-000000000000}"/>
          </ac:spMkLst>
        </pc:spChg>
        <pc:spChg chg="mod">
          <ac:chgData name="Keng" userId="539ea334-cf73-458f-9e4b-83acb37fb6f5" providerId="ADAL" clId="{1F312830-EA43-4E7A-A6B4-A1DFAABB28A2}" dt="2022-10-29T02:55:38.523" v="806"/>
          <ac:spMkLst>
            <pc:docMk/>
            <pc:sldMasterMk cId="0" sldId="2147483648"/>
            <ac:spMk id="4" creationId="{00000000-0000-0000-0000-000000000000}"/>
          </ac:spMkLst>
        </pc:spChg>
        <pc:spChg chg="mod">
          <ac:chgData name="Keng" userId="539ea334-cf73-458f-9e4b-83acb37fb6f5" providerId="ADAL" clId="{1F312830-EA43-4E7A-A6B4-A1DFAABB28A2}" dt="2022-10-29T02:55:38.523" v="806"/>
          <ac:spMkLst>
            <pc:docMk/>
            <pc:sldMasterMk cId="0" sldId="2147483648"/>
            <ac:spMk id="5" creationId="{00000000-0000-0000-0000-000000000000}"/>
          </ac:spMkLst>
        </pc:spChg>
        <pc:spChg chg="mod">
          <ac:chgData name="Keng" userId="539ea334-cf73-458f-9e4b-83acb37fb6f5" providerId="ADAL" clId="{1F312830-EA43-4E7A-A6B4-A1DFAABB28A2}" dt="2022-10-29T02:55:38.523" v="806"/>
          <ac:spMkLst>
            <pc:docMk/>
            <pc:sldMasterMk cId="0" sldId="2147483648"/>
            <ac:spMk id="6" creationId="{00000000-0000-0000-0000-000000000000}"/>
          </ac:spMkLst>
        </pc:spChg>
        <pc:sldLayoutChg chg="modSp">
          <pc:chgData name="Keng" userId="539ea334-cf73-458f-9e4b-83acb37fb6f5" providerId="ADAL" clId="{1F312830-EA43-4E7A-A6B4-A1DFAABB28A2}" dt="2022-10-29T02:55:38.523" v="806"/>
          <pc:sldLayoutMkLst>
            <pc:docMk/>
            <pc:sldMasterMk cId="0" sldId="2147483648"/>
            <pc:sldLayoutMk cId="0" sldId="2147483661"/>
          </pc:sldLayoutMkLst>
          <pc:spChg chg="mod">
            <ac:chgData name="Keng" userId="539ea334-cf73-458f-9e4b-83acb37fb6f5" providerId="ADAL" clId="{1F312830-EA43-4E7A-A6B4-A1DFAABB28A2}" dt="2022-10-29T02:55:38.523" v="806"/>
            <ac:spMkLst>
              <pc:docMk/>
              <pc:sldMasterMk cId="0" sldId="2147483648"/>
              <pc:sldLayoutMk cId="0" sldId="2147483661"/>
              <ac:spMk id="2" creationId="{00000000-0000-0000-0000-000000000000}"/>
            </ac:spMkLst>
          </pc:spChg>
          <pc:spChg chg="mod">
            <ac:chgData name="Keng" userId="539ea334-cf73-458f-9e4b-83acb37fb6f5" providerId="ADAL" clId="{1F312830-EA43-4E7A-A6B4-A1DFAABB28A2}" dt="2022-10-29T02:55:38.523" v="806"/>
            <ac:spMkLst>
              <pc:docMk/>
              <pc:sldMasterMk cId="0" sldId="2147483648"/>
              <pc:sldLayoutMk cId="0" sldId="2147483661"/>
              <ac:spMk id="3" creationId="{00000000-0000-0000-0000-000000000000}"/>
            </ac:spMkLst>
          </pc:spChg>
        </pc:sldLayoutChg>
        <pc:sldLayoutChg chg="modSp">
          <pc:chgData name="Keng" userId="539ea334-cf73-458f-9e4b-83acb37fb6f5" providerId="ADAL" clId="{1F312830-EA43-4E7A-A6B4-A1DFAABB28A2}" dt="2022-10-29T02:55:38.523" v="806"/>
          <pc:sldLayoutMkLst>
            <pc:docMk/>
            <pc:sldMasterMk cId="0" sldId="2147483648"/>
            <pc:sldLayoutMk cId="0" sldId="2147483663"/>
          </pc:sldLayoutMkLst>
          <pc:spChg chg="mod">
            <ac:chgData name="Keng" userId="539ea334-cf73-458f-9e4b-83acb37fb6f5" providerId="ADAL" clId="{1F312830-EA43-4E7A-A6B4-A1DFAABB28A2}" dt="2022-10-29T02:55:38.523" v="806"/>
            <ac:spMkLst>
              <pc:docMk/>
              <pc:sldMasterMk cId="0" sldId="2147483648"/>
              <pc:sldLayoutMk cId="0" sldId="2147483663"/>
              <ac:spMk id="3" creationId="{00000000-0000-0000-0000-000000000000}"/>
            </ac:spMkLst>
          </pc:spChg>
          <pc:spChg chg="mod">
            <ac:chgData name="Keng" userId="539ea334-cf73-458f-9e4b-83acb37fb6f5" providerId="ADAL" clId="{1F312830-EA43-4E7A-A6B4-A1DFAABB28A2}" dt="2022-10-29T02:55:38.523" v="806"/>
            <ac:spMkLst>
              <pc:docMk/>
              <pc:sldMasterMk cId="0" sldId="2147483648"/>
              <pc:sldLayoutMk cId="0" sldId="2147483663"/>
              <ac:spMk id="4" creationId="{00000000-0000-0000-0000-000000000000}"/>
            </ac:spMkLst>
          </pc:spChg>
        </pc:sldLayoutChg>
      </pc:sldMasterChg>
    </pc:docChg>
  </pc:docChgLst>
  <pc:docChgLst>
    <pc:chgData name="Liu, Keng" userId="539ea334-cf73-458f-9e4b-83acb37fb6f5" providerId="ADAL" clId="{6AB1DB7C-95C2-47F4-898D-5968A896A63C}"/>
    <pc:docChg chg="custSel addSld modSld">
      <pc:chgData name="Liu, Keng" userId="539ea334-cf73-458f-9e4b-83acb37fb6f5" providerId="ADAL" clId="{6AB1DB7C-95C2-47F4-898D-5968A896A63C}" dt="2022-11-01T08:21:42.740" v="34" actId="14100"/>
      <pc:docMkLst>
        <pc:docMk/>
      </pc:docMkLst>
      <pc:sldChg chg="addSp delSp modSp mod setBg setFolMasterObjs">
        <pc:chgData name="Liu, Keng" userId="539ea334-cf73-458f-9e4b-83acb37fb6f5" providerId="ADAL" clId="{6AB1DB7C-95C2-47F4-898D-5968A896A63C}" dt="2022-11-01T08:18:15.763" v="20" actId="170"/>
        <pc:sldMkLst>
          <pc:docMk/>
          <pc:sldMk cId="0" sldId="267"/>
        </pc:sldMkLst>
        <pc:spChg chg="add">
          <ac:chgData name="Liu, Keng" userId="539ea334-cf73-458f-9e4b-83acb37fb6f5" providerId="ADAL" clId="{6AB1DB7C-95C2-47F4-898D-5968A896A63C}" dt="2022-11-01T08:14:23.455" v="3" actId="26606"/>
          <ac:spMkLst>
            <pc:docMk/>
            <pc:sldMk cId="0" sldId="267"/>
            <ac:spMk id="10" creationId="{83C98ABE-055B-441F-B07E-44F97F083C39}"/>
          </ac:spMkLst>
        </pc:spChg>
        <pc:spChg chg="add">
          <ac:chgData name="Liu, Keng" userId="539ea334-cf73-458f-9e4b-83acb37fb6f5" providerId="ADAL" clId="{6AB1DB7C-95C2-47F4-898D-5968A896A63C}" dt="2022-11-01T08:14:23.455" v="3" actId="26606"/>
          <ac:spMkLst>
            <pc:docMk/>
            <pc:sldMk cId="0" sldId="267"/>
            <ac:spMk id="11" creationId="{F3060C83-F051-4F0E-ABAD-AA0DFC48B218}"/>
          </ac:spMkLst>
        </pc:spChg>
        <pc:spChg chg="add">
          <ac:chgData name="Liu, Keng" userId="539ea334-cf73-458f-9e4b-83acb37fb6f5" providerId="ADAL" clId="{6AB1DB7C-95C2-47F4-898D-5968A896A63C}" dt="2022-11-01T08:14:23.455" v="3" actId="26606"/>
          <ac:spMkLst>
            <pc:docMk/>
            <pc:sldMk cId="0" sldId="267"/>
            <ac:spMk id="12" creationId="{29FDB030-9B49-4CED-8CCD-4D99382388AC}"/>
          </ac:spMkLst>
        </pc:spChg>
        <pc:spChg chg="add">
          <ac:chgData name="Liu, Keng" userId="539ea334-cf73-458f-9e4b-83acb37fb6f5" providerId="ADAL" clId="{6AB1DB7C-95C2-47F4-898D-5968A896A63C}" dt="2022-11-01T08:14:23.455" v="3" actId="26606"/>
          <ac:spMkLst>
            <pc:docMk/>
            <pc:sldMk cId="0" sldId="267"/>
            <ac:spMk id="14" creationId="{3783CA14-24A1-485C-8B30-D6A5D87987AD}"/>
          </ac:spMkLst>
        </pc:spChg>
        <pc:spChg chg="add">
          <ac:chgData name="Liu, Keng" userId="539ea334-cf73-458f-9e4b-83acb37fb6f5" providerId="ADAL" clId="{6AB1DB7C-95C2-47F4-898D-5968A896A63C}" dt="2022-11-01T08:14:23.455" v="3" actId="26606"/>
          <ac:spMkLst>
            <pc:docMk/>
            <pc:sldMk cId="0" sldId="267"/>
            <ac:spMk id="16" creationId="{9A97C86A-04D6-40F7-AE84-31AB43E6A846}"/>
          </ac:spMkLst>
        </pc:spChg>
        <pc:spChg chg="add">
          <ac:chgData name="Liu, Keng" userId="539ea334-cf73-458f-9e4b-83acb37fb6f5" providerId="ADAL" clId="{6AB1DB7C-95C2-47F4-898D-5968A896A63C}" dt="2022-11-01T08:14:23.455" v="3" actId="26606"/>
          <ac:spMkLst>
            <pc:docMk/>
            <pc:sldMk cId="0" sldId="267"/>
            <ac:spMk id="18" creationId="{FF9F2414-84E8-453E-B1F3-389FDE8192D9}"/>
          </ac:spMkLst>
        </pc:spChg>
        <pc:spChg chg="add">
          <ac:chgData name="Liu, Keng" userId="539ea334-cf73-458f-9e4b-83acb37fb6f5" providerId="ADAL" clId="{6AB1DB7C-95C2-47F4-898D-5968A896A63C}" dt="2022-11-01T08:14:23.455" v="3" actId="26606"/>
          <ac:spMkLst>
            <pc:docMk/>
            <pc:sldMk cId="0" sldId="267"/>
            <ac:spMk id="20" creationId="{3ECA69A1-7536-43AC-85EF-C7106179F5ED}"/>
          </ac:spMkLst>
        </pc:spChg>
        <pc:grpChg chg="del">
          <ac:chgData name="Liu, Keng" userId="539ea334-cf73-458f-9e4b-83acb37fb6f5" providerId="ADAL" clId="{6AB1DB7C-95C2-47F4-898D-5968A896A63C}" dt="2022-11-01T08:13:24.258" v="0" actId="478"/>
          <ac:grpSpMkLst>
            <pc:docMk/>
            <pc:sldMk cId="0" sldId="267"/>
            <ac:grpSpMk id="6" creationId="{F9158198-6C42-78B3-C9A8-DEDEA8F260FF}"/>
          </ac:grpSpMkLst>
        </pc:grpChg>
        <pc:graphicFrameChg chg="del">
          <ac:chgData name="Liu, Keng" userId="539ea334-cf73-458f-9e4b-83acb37fb6f5" providerId="ADAL" clId="{6AB1DB7C-95C2-47F4-898D-5968A896A63C}" dt="2022-11-01T08:13:24.258" v="0" actId="478"/>
          <ac:graphicFrameMkLst>
            <pc:docMk/>
            <pc:sldMk cId="0" sldId="267"/>
            <ac:graphicFrameMk id="7" creationId="{93DD6F9C-F17D-03CC-10E0-2D6A2093BBC2}"/>
          </ac:graphicFrameMkLst>
        </pc:graphicFrameChg>
        <pc:picChg chg="add mod ord">
          <ac:chgData name="Liu, Keng" userId="539ea334-cf73-458f-9e4b-83acb37fb6f5" providerId="ADAL" clId="{6AB1DB7C-95C2-47F4-898D-5968A896A63C}" dt="2022-11-01T08:18:15.763" v="20" actId="170"/>
          <ac:picMkLst>
            <pc:docMk/>
            <pc:sldMk cId="0" sldId="267"/>
            <ac:picMk id="3" creationId="{3453B94C-AC32-07BB-9EF7-7CAF3808F6B7}"/>
          </ac:picMkLst>
        </pc:picChg>
      </pc:sldChg>
      <pc:sldChg chg="modSp mod">
        <pc:chgData name="Liu, Keng" userId="539ea334-cf73-458f-9e4b-83acb37fb6f5" providerId="ADAL" clId="{6AB1DB7C-95C2-47F4-898D-5968A896A63C}" dt="2022-11-01T08:19:38.663" v="26" actId="13926"/>
        <pc:sldMkLst>
          <pc:docMk/>
          <pc:sldMk cId="3134865545" sldId="573"/>
        </pc:sldMkLst>
        <pc:spChg chg="mod">
          <ac:chgData name="Liu, Keng" userId="539ea334-cf73-458f-9e4b-83acb37fb6f5" providerId="ADAL" clId="{6AB1DB7C-95C2-47F4-898D-5968A896A63C}" dt="2022-11-01T08:19:38.663" v="26" actId="13926"/>
          <ac:spMkLst>
            <pc:docMk/>
            <pc:sldMk cId="3134865545" sldId="573"/>
            <ac:spMk id="3" creationId="{DF8522A3-2528-E46E-7431-8DBC7DBABD60}"/>
          </ac:spMkLst>
        </pc:spChg>
      </pc:sldChg>
      <pc:sldChg chg="modSp mod">
        <pc:chgData name="Liu, Keng" userId="539ea334-cf73-458f-9e4b-83acb37fb6f5" providerId="ADAL" clId="{6AB1DB7C-95C2-47F4-898D-5968A896A63C}" dt="2022-11-01T08:18:59.198" v="23" actId="113"/>
        <pc:sldMkLst>
          <pc:docMk/>
          <pc:sldMk cId="2649588746" sldId="574"/>
        </pc:sldMkLst>
        <pc:spChg chg="mod">
          <ac:chgData name="Liu, Keng" userId="539ea334-cf73-458f-9e4b-83acb37fb6f5" providerId="ADAL" clId="{6AB1DB7C-95C2-47F4-898D-5968A896A63C}" dt="2022-11-01T08:18:59.198" v="23" actId="113"/>
          <ac:spMkLst>
            <pc:docMk/>
            <pc:sldMk cId="2649588746" sldId="574"/>
            <ac:spMk id="2" creationId="{64C8E49F-3ADE-783F-E685-980585270B29}"/>
          </ac:spMkLst>
        </pc:spChg>
      </pc:sldChg>
      <pc:sldChg chg="addSp delSp modSp new mod setBg">
        <pc:chgData name="Liu, Keng" userId="539ea334-cf73-458f-9e4b-83acb37fb6f5" providerId="ADAL" clId="{6AB1DB7C-95C2-47F4-898D-5968A896A63C}" dt="2022-11-01T08:21:42.740" v="34" actId="14100"/>
        <pc:sldMkLst>
          <pc:docMk/>
          <pc:sldMk cId="793677657" sldId="576"/>
        </pc:sldMkLst>
        <pc:spChg chg="del">
          <ac:chgData name="Liu, Keng" userId="539ea334-cf73-458f-9e4b-83acb37fb6f5" providerId="ADAL" clId="{6AB1DB7C-95C2-47F4-898D-5968A896A63C}" dt="2022-11-01T08:16:37.749" v="6" actId="26606"/>
          <ac:spMkLst>
            <pc:docMk/>
            <pc:sldMk cId="793677657" sldId="576"/>
            <ac:spMk id="2" creationId="{35C9743B-50F3-ACA5-86E3-FE17054537CB}"/>
          </ac:spMkLst>
        </pc:spChg>
        <pc:spChg chg="del">
          <ac:chgData name="Liu, Keng" userId="539ea334-cf73-458f-9e4b-83acb37fb6f5" providerId="ADAL" clId="{6AB1DB7C-95C2-47F4-898D-5968A896A63C}" dt="2022-11-01T08:16:37.749" v="6" actId="26606"/>
          <ac:spMkLst>
            <pc:docMk/>
            <pc:sldMk cId="793677657" sldId="576"/>
            <ac:spMk id="3" creationId="{E5A67A9D-023C-2EFC-EE2F-753D67295AAD}"/>
          </ac:spMkLst>
        </pc:spChg>
        <pc:spChg chg="add">
          <ac:chgData name="Liu, Keng" userId="539ea334-cf73-458f-9e4b-83acb37fb6f5" providerId="ADAL" clId="{6AB1DB7C-95C2-47F4-898D-5968A896A63C}" dt="2022-11-01T08:16:37.749" v="6" actId="26606"/>
          <ac:spMkLst>
            <pc:docMk/>
            <pc:sldMk cId="793677657" sldId="576"/>
            <ac:spMk id="10" creationId="{F3060C83-F051-4F0E-ABAD-AA0DFC48B218}"/>
          </ac:spMkLst>
        </pc:spChg>
        <pc:spChg chg="add">
          <ac:chgData name="Liu, Keng" userId="539ea334-cf73-458f-9e4b-83acb37fb6f5" providerId="ADAL" clId="{6AB1DB7C-95C2-47F4-898D-5968A896A63C}" dt="2022-11-01T08:16:37.749" v="6" actId="26606"/>
          <ac:spMkLst>
            <pc:docMk/>
            <pc:sldMk cId="793677657" sldId="576"/>
            <ac:spMk id="12" creationId="{83C98ABE-055B-441F-B07E-44F97F083C39}"/>
          </ac:spMkLst>
        </pc:spChg>
        <pc:spChg chg="add">
          <ac:chgData name="Liu, Keng" userId="539ea334-cf73-458f-9e4b-83acb37fb6f5" providerId="ADAL" clId="{6AB1DB7C-95C2-47F4-898D-5968A896A63C}" dt="2022-11-01T08:16:37.749" v="6" actId="26606"/>
          <ac:spMkLst>
            <pc:docMk/>
            <pc:sldMk cId="793677657" sldId="576"/>
            <ac:spMk id="14" creationId="{29FDB030-9B49-4CED-8CCD-4D99382388AC}"/>
          </ac:spMkLst>
        </pc:spChg>
        <pc:spChg chg="add">
          <ac:chgData name="Liu, Keng" userId="539ea334-cf73-458f-9e4b-83acb37fb6f5" providerId="ADAL" clId="{6AB1DB7C-95C2-47F4-898D-5968A896A63C}" dt="2022-11-01T08:16:37.749" v="6" actId="26606"/>
          <ac:spMkLst>
            <pc:docMk/>
            <pc:sldMk cId="793677657" sldId="576"/>
            <ac:spMk id="16" creationId="{3783CA14-24A1-485C-8B30-D6A5D87987AD}"/>
          </ac:spMkLst>
        </pc:spChg>
        <pc:spChg chg="add">
          <ac:chgData name="Liu, Keng" userId="539ea334-cf73-458f-9e4b-83acb37fb6f5" providerId="ADAL" clId="{6AB1DB7C-95C2-47F4-898D-5968A896A63C}" dt="2022-11-01T08:16:37.749" v="6" actId="26606"/>
          <ac:spMkLst>
            <pc:docMk/>
            <pc:sldMk cId="793677657" sldId="576"/>
            <ac:spMk id="18" creationId="{9A97C86A-04D6-40F7-AE84-31AB43E6A846}"/>
          </ac:spMkLst>
        </pc:spChg>
        <pc:spChg chg="add">
          <ac:chgData name="Liu, Keng" userId="539ea334-cf73-458f-9e4b-83acb37fb6f5" providerId="ADAL" clId="{6AB1DB7C-95C2-47F4-898D-5968A896A63C}" dt="2022-11-01T08:16:37.749" v="6" actId="26606"/>
          <ac:spMkLst>
            <pc:docMk/>
            <pc:sldMk cId="793677657" sldId="576"/>
            <ac:spMk id="20" creationId="{FF9F2414-84E8-453E-B1F3-389FDE8192D9}"/>
          </ac:spMkLst>
        </pc:spChg>
        <pc:spChg chg="add">
          <ac:chgData name="Liu, Keng" userId="539ea334-cf73-458f-9e4b-83acb37fb6f5" providerId="ADAL" clId="{6AB1DB7C-95C2-47F4-898D-5968A896A63C}" dt="2022-11-01T08:16:37.749" v="6" actId="26606"/>
          <ac:spMkLst>
            <pc:docMk/>
            <pc:sldMk cId="793677657" sldId="576"/>
            <ac:spMk id="22" creationId="{3ECA69A1-7536-43AC-85EF-C7106179F5ED}"/>
          </ac:spMkLst>
        </pc:spChg>
        <pc:picChg chg="add del mod ord">
          <ac:chgData name="Liu, Keng" userId="539ea334-cf73-458f-9e4b-83acb37fb6f5" providerId="ADAL" clId="{6AB1DB7C-95C2-47F4-898D-5968A896A63C}" dt="2022-11-01T08:20:37.875" v="27" actId="478"/>
          <ac:picMkLst>
            <pc:docMk/>
            <pc:sldMk cId="793677657" sldId="576"/>
            <ac:picMk id="5" creationId="{46DAF2F7-1BEE-FF2B-224B-46439DDCFCE3}"/>
          </ac:picMkLst>
        </pc:picChg>
        <pc:picChg chg="add mod ord">
          <ac:chgData name="Liu, Keng" userId="539ea334-cf73-458f-9e4b-83acb37fb6f5" providerId="ADAL" clId="{6AB1DB7C-95C2-47F4-898D-5968A896A63C}" dt="2022-11-01T08:21:42.740" v="34" actId="14100"/>
          <ac:picMkLst>
            <pc:docMk/>
            <pc:sldMk cId="793677657" sldId="576"/>
            <ac:picMk id="7" creationId="{7CF2AF63-B45D-EFAE-EB0A-3AC465DFBA91}"/>
          </ac:picMkLst>
        </pc:picChg>
      </pc:sldChg>
    </pc:docChg>
  </pc:docChgLst>
  <pc:docChgLst>
    <pc:chgData name="Liu, Keng" userId="539ea334-cf73-458f-9e4b-83acb37fb6f5" providerId="ADAL" clId="{761C13EA-3970-4BF0-ACB3-96E9554EB166}"/>
    <pc:docChg chg="undo custSel delSld modSld">
      <pc:chgData name="Liu, Keng" userId="539ea334-cf73-458f-9e4b-83acb37fb6f5" providerId="ADAL" clId="{761C13EA-3970-4BF0-ACB3-96E9554EB166}" dt="2022-11-05T08:58:38.263" v="2316" actId="20577"/>
      <pc:docMkLst>
        <pc:docMk/>
      </pc:docMkLst>
      <pc:sldChg chg="modSp mod">
        <pc:chgData name="Liu, Keng" userId="539ea334-cf73-458f-9e4b-83acb37fb6f5" providerId="ADAL" clId="{761C13EA-3970-4BF0-ACB3-96E9554EB166}" dt="2022-11-05T07:27:51.619" v="1915" actId="1076"/>
        <pc:sldMkLst>
          <pc:docMk/>
          <pc:sldMk cId="0" sldId="256"/>
        </pc:sldMkLst>
        <pc:spChg chg="mod">
          <ac:chgData name="Liu, Keng" userId="539ea334-cf73-458f-9e4b-83acb37fb6f5" providerId="ADAL" clId="{761C13EA-3970-4BF0-ACB3-96E9554EB166}" dt="2022-11-05T07:27:51.619" v="1915" actId="1076"/>
          <ac:spMkLst>
            <pc:docMk/>
            <pc:sldMk cId="0" sldId="256"/>
            <ac:spMk id="4" creationId="{00000000-0000-0000-0000-000000000000}"/>
          </ac:spMkLst>
        </pc:spChg>
        <pc:spChg chg="mod">
          <ac:chgData name="Liu, Keng" userId="539ea334-cf73-458f-9e4b-83acb37fb6f5" providerId="ADAL" clId="{761C13EA-3970-4BF0-ACB3-96E9554EB166}" dt="2022-11-05T07:27:40.289" v="1914" actId="1076"/>
          <ac:spMkLst>
            <pc:docMk/>
            <pc:sldMk cId="0" sldId="256"/>
            <ac:spMk id="11" creationId="{00000000-0000-0000-0000-000000000000}"/>
          </ac:spMkLst>
        </pc:spChg>
      </pc:sldChg>
      <pc:sldChg chg="delSp modSp mod">
        <pc:chgData name="Liu, Keng" userId="539ea334-cf73-458f-9e4b-83acb37fb6f5" providerId="ADAL" clId="{761C13EA-3970-4BF0-ACB3-96E9554EB166}" dt="2022-11-05T07:32:23.133" v="1944" actId="14100"/>
        <pc:sldMkLst>
          <pc:docMk/>
          <pc:sldMk cId="0" sldId="259"/>
        </pc:sldMkLst>
        <pc:spChg chg="mod">
          <ac:chgData name="Liu, Keng" userId="539ea334-cf73-458f-9e4b-83acb37fb6f5" providerId="ADAL" clId="{761C13EA-3970-4BF0-ACB3-96E9554EB166}" dt="2022-11-05T07:32:23.133" v="1944" actId="14100"/>
          <ac:spMkLst>
            <pc:docMk/>
            <pc:sldMk cId="0" sldId="259"/>
            <ac:spMk id="2" creationId="{00000000-0000-0000-0000-000000000000}"/>
          </ac:spMkLst>
        </pc:spChg>
        <pc:spChg chg="mod">
          <ac:chgData name="Liu, Keng" userId="539ea334-cf73-458f-9e4b-83acb37fb6f5" providerId="ADAL" clId="{761C13EA-3970-4BF0-ACB3-96E9554EB166}" dt="2022-11-05T07:32:13.193" v="1942" actId="6549"/>
          <ac:spMkLst>
            <pc:docMk/>
            <pc:sldMk cId="0" sldId="259"/>
            <ac:spMk id="3" creationId="{00000000-0000-0000-0000-000000000000}"/>
          </ac:spMkLst>
        </pc:spChg>
        <pc:spChg chg="mod">
          <ac:chgData name="Liu, Keng" userId="539ea334-cf73-458f-9e4b-83acb37fb6f5" providerId="ADAL" clId="{761C13EA-3970-4BF0-ACB3-96E9554EB166}" dt="2022-11-05T07:32:01.145" v="1938" actId="14100"/>
          <ac:spMkLst>
            <pc:docMk/>
            <pc:sldMk cId="0" sldId="259"/>
            <ac:spMk id="4" creationId="{00000000-0000-0000-0000-000000000000}"/>
          </ac:spMkLst>
        </pc:spChg>
        <pc:spChg chg="del mod">
          <ac:chgData name="Liu, Keng" userId="539ea334-cf73-458f-9e4b-83acb37fb6f5" providerId="ADAL" clId="{761C13EA-3970-4BF0-ACB3-96E9554EB166}" dt="2022-11-05T07:32:04.956" v="1939" actId="478"/>
          <ac:spMkLst>
            <pc:docMk/>
            <pc:sldMk cId="0" sldId="259"/>
            <ac:spMk id="5" creationId="{00000000-0000-0000-0000-000000000000}"/>
          </ac:spMkLst>
        </pc:spChg>
      </pc:sldChg>
      <pc:sldChg chg="modSp mod">
        <pc:chgData name="Liu, Keng" userId="539ea334-cf73-458f-9e4b-83acb37fb6f5" providerId="ADAL" clId="{761C13EA-3970-4BF0-ACB3-96E9554EB166}" dt="2022-11-05T07:31:09.173" v="1932" actId="14100"/>
        <pc:sldMkLst>
          <pc:docMk/>
          <pc:sldMk cId="0" sldId="260"/>
        </pc:sldMkLst>
        <pc:spChg chg="mod">
          <ac:chgData name="Liu, Keng" userId="539ea334-cf73-458f-9e4b-83acb37fb6f5" providerId="ADAL" clId="{761C13EA-3970-4BF0-ACB3-96E9554EB166}" dt="2022-11-05T07:30:46.689" v="1928" actId="113"/>
          <ac:spMkLst>
            <pc:docMk/>
            <pc:sldMk cId="0" sldId="260"/>
            <ac:spMk id="7" creationId="{72221F86-15B4-307B-C6BD-CE9BADFD8E0A}"/>
          </ac:spMkLst>
        </pc:spChg>
        <pc:spChg chg="mod">
          <ac:chgData name="Liu, Keng" userId="539ea334-cf73-458f-9e4b-83acb37fb6f5" providerId="ADAL" clId="{761C13EA-3970-4BF0-ACB3-96E9554EB166}" dt="2022-11-05T07:30:54.856" v="1930" actId="113"/>
          <ac:spMkLst>
            <pc:docMk/>
            <pc:sldMk cId="0" sldId="260"/>
            <ac:spMk id="8" creationId="{B3318BC6-E501-BA1E-C055-C4D9EAD1EDDE}"/>
          </ac:spMkLst>
        </pc:spChg>
        <pc:picChg chg="mod">
          <ac:chgData name="Liu, Keng" userId="539ea334-cf73-458f-9e4b-83acb37fb6f5" providerId="ADAL" clId="{761C13EA-3970-4BF0-ACB3-96E9554EB166}" dt="2022-11-05T07:31:09.173" v="1932" actId="14100"/>
          <ac:picMkLst>
            <pc:docMk/>
            <pc:sldMk cId="0" sldId="260"/>
            <ac:picMk id="6" creationId="{9BD4F88A-6598-EEF1-1AEF-8B9EE094D9D5}"/>
          </ac:picMkLst>
        </pc:picChg>
      </pc:sldChg>
      <pc:sldChg chg="delSp modSp mod">
        <pc:chgData name="Liu, Keng" userId="539ea334-cf73-458f-9e4b-83acb37fb6f5" providerId="ADAL" clId="{761C13EA-3970-4BF0-ACB3-96E9554EB166}" dt="2022-11-05T07:33:07.634" v="1948" actId="1076"/>
        <pc:sldMkLst>
          <pc:docMk/>
          <pc:sldMk cId="0" sldId="261"/>
        </pc:sldMkLst>
        <pc:spChg chg="mod">
          <ac:chgData name="Liu, Keng" userId="539ea334-cf73-458f-9e4b-83acb37fb6f5" providerId="ADAL" clId="{761C13EA-3970-4BF0-ACB3-96E9554EB166}" dt="2022-11-05T07:33:07.634" v="1948" actId="1076"/>
          <ac:spMkLst>
            <pc:docMk/>
            <pc:sldMk cId="0" sldId="261"/>
            <ac:spMk id="2" creationId="{00000000-0000-0000-0000-000000000000}"/>
          </ac:spMkLst>
        </pc:spChg>
        <pc:spChg chg="mod">
          <ac:chgData name="Liu, Keng" userId="539ea334-cf73-458f-9e4b-83acb37fb6f5" providerId="ADAL" clId="{761C13EA-3970-4BF0-ACB3-96E9554EB166}" dt="2022-11-05T07:32:53.287" v="1945" actId="2711"/>
          <ac:spMkLst>
            <pc:docMk/>
            <pc:sldMk cId="0" sldId="261"/>
            <ac:spMk id="3" creationId="{00000000-0000-0000-0000-000000000000}"/>
          </ac:spMkLst>
        </pc:spChg>
        <pc:spChg chg="del mod">
          <ac:chgData name="Liu, Keng" userId="539ea334-cf73-458f-9e4b-83acb37fb6f5" providerId="ADAL" clId="{761C13EA-3970-4BF0-ACB3-96E9554EB166}" dt="2022-11-05T07:32:56.863" v="1946" actId="478"/>
          <ac:spMkLst>
            <pc:docMk/>
            <pc:sldMk cId="0" sldId="261"/>
            <ac:spMk id="4" creationId="{00000000-0000-0000-0000-000000000000}"/>
          </ac:spMkLst>
        </pc:spChg>
      </pc:sldChg>
      <pc:sldChg chg="modSp mod">
        <pc:chgData name="Liu, Keng" userId="539ea334-cf73-458f-9e4b-83acb37fb6f5" providerId="ADAL" clId="{761C13EA-3970-4BF0-ACB3-96E9554EB166}" dt="2022-11-05T08:19:45.166" v="1951" actId="207"/>
        <pc:sldMkLst>
          <pc:docMk/>
          <pc:sldMk cId="0" sldId="263"/>
        </pc:sldMkLst>
        <pc:spChg chg="mod">
          <ac:chgData name="Liu, Keng" userId="539ea334-cf73-458f-9e4b-83acb37fb6f5" providerId="ADAL" clId="{761C13EA-3970-4BF0-ACB3-96E9554EB166}" dt="2022-11-05T08:19:45.166" v="1951" actId="207"/>
          <ac:spMkLst>
            <pc:docMk/>
            <pc:sldMk cId="0" sldId="263"/>
            <ac:spMk id="2" creationId="{00000000-0000-0000-0000-000000000000}"/>
          </ac:spMkLst>
        </pc:spChg>
      </pc:sldChg>
      <pc:sldChg chg="delSp modSp mod">
        <pc:chgData name="Liu, Keng" userId="539ea334-cf73-458f-9e4b-83acb37fb6f5" providerId="ADAL" clId="{761C13EA-3970-4BF0-ACB3-96E9554EB166}" dt="2022-11-05T08:51:46.365" v="2240" actId="113"/>
        <pc:sldMkLst>
          <pc:docMk/>
          <pc:sldMk cId="0" sldId="271"/>
        </pc:sldMkLst>
        <pc:spChg chg="del">
          <ac:chgData name="Liu, Keng" userId="539ea334-cf73-458f-9e4b-83acb37fb6f5" providerId="ADAL" clId="{761C13EA-3970-4BF0-ACB3-96E9554EB166}" dt="2022-11-05T08:51:30.107" v="2237" actId="478"/>
          <ac:spMkLst>
            <pc:docMk/>
            <pc:sldMk cId="0" sldId="271"/>
            <ac:spMk id="2" creationId="{00000000-0000-0000-0000-000000000000}"/>
          </ac:spMkLst>
        </pc:spChg>
        <pc:spChg chg="mod">
          <ac:chgData name="Liu, Keng" userId="539ea334-cf73-458f-9e4b-83acb37fb6f5" providerId="ADAL" clId="{761C13EA-3970-4BF0-ACB3-96E9554EB166}" dt="2022-11-05T08:51:46.365" v="2240" actId="113"/>
          <ac:spMkLst>
            <pc:docMk/>
            <pc:sldMk cId="0" sldId="271"/>
            <ac:spMk id="4" creationId="{00000000-0000-0000-0000-000000000000}"/>
          </ac:spMkLst>
        </pc:spChg>
      </pc:sldChg>
      <pc:sldChg chg="delSp modSp mod">
        <pc:chgData name="Liu, Keng" userId="539ea334-cf73-458f-9e4b-83acb37fb6f5" providerId="ADAL" clId="{761C13EA-3970-4BF0-ACB3-96E9554EB166}" dt="2022-11-05T08:54:12.136" v="2271" actId="14100"/>
        <pc:sldMkLst>
          <pc:docMk/>
          <pc:sldMk cId="0" sldId="272"/>
        </pc:sldMkLst>
        <pc:spChg chg="mod">
          <ac:chgData name="Liu, Keng" userId="539ea334-cf73-458f-9e4b-83acb37fb6f5" providerId="ADAL" clId="{761C13EA-3970-4BF0-ACB3-96E9554EB166}" dt="2022-11-05T08:52:02.694" v="2242" actId="1076"/>
          <ac:spMkLst>
            <pc:docMk/>
            <pc:sldMk cId="0" sldId="272"/>
            <ac:spMk id="2" creationId="{00000000-0000-0000-0000-000000000000}"/>
          </ac:spMkLst>
        </pc:spChg>
        <pc:spChg chg="del">
          <ac:chgData name="Liu, Keng" userId="539ea334-cf73-458f-9e4b-83acb37fb6f5" providerId="ADAL" clId="{761C13EA-3970-4BF0-ACB3-96E9554EB166}" dt="2022-11-05T08:52:24.876" v="2247" actId="478"/>
          <ac:spMkLst>
            <pc:docMk/>
            <pc:sldMk cId="0" sldId="272"/>
            <ac:spMk id="3" creationId="{00000000-0000-0000-0000-000000000000}"/>
          </ac:spMkLst>
        </pc:spChg>
        <pc:spChg chg="del">
          <ac:chgData name="Liu, Keng" userId="539ea334-cf73-458f-9e4b-83acb37fb6f5" providerId="ADAL" clId="{761C13EA-3970-4BF0-ACB3-96E9554EB166}" dt="2022-11-05T08:52:30.545" v="2252" actId="478"/>
          <ac:spMkLst>
            <pc:docMk/>
            <pc:sldMk cId="0" sldId="272"/>
            <ac:spMk id="4" creationId="{00000000-0000-0000-0000-000000000000}"/>
          </ac:spMkLst>
        </pc:spChg>
        <pc:spChg chg="del">
          <ac:chgData name="Liu, Keng" userId="539ea334-cf73-458f-9e4b-83acb37fb6f5" providerId="ADAL" clId="{761C13EA-3970-4BF0-ACB3-96E9554EB166}" dt="2022-11-05T08:52:26.041" v="2248" actId="478"/>
          <ac:spMkLst>
            <pc:docMk/>
            <pc:sldMk cId="0" sldId="272"/>
            <ac:spMk id="5" creationId="{00000000-0000-0000-0000-000000000000}"/>
          </ac:spMkLst>
        </pc:spChg>
        <pc:spChg chg="del">
          <ac:chgData name="Liu, Keng" userId="539ea334-cf73-458f-9e4b-83acb37fb6f5" providerId="ADAL" clId="{761C13EA-3970-4BF0-ACB3-96E9554EB166}" dt="2022-11-05T08:52:28.224" v="2250" actId="478"/>
          <ac:spMkLst>
            <pc:docMk/>
            <pc:sldMk cId="0" sldId="272"/>
            <ac:spMk id="6" creationId="{00000000-0000-0000-0000-000000000000}"/>
          </ac:spMkLst>
        </pc:spChg>
        <pc:spChg chg="del">
          <ac:chgData name="Liu, Keng" userId="539ea334-cf73-458f-9e4b-83acb37fb6f5" providerId="ADAL" clId="{761C13EA-3970-4BF0-ACB3-96E9554EB166}" dt="2022-11-05T08:52:27.034" v="2249" actId="478"/>
          <ac:spMkLst>
            <pc:docMk/>
            <pc:sldMk cId="0" sldId="272"/>
            <ac:spMk id="7" creationId="{00000000-0000-0000-0000-000000000000}"/>
          </ac:spMkLst>
        </pc:spChg>
        <pc:spChg chg="del">
          <ac:chgData name="Liu, Keng" userId="539ea334-cf73-458f-9e4b-83acb37fb6f5" providerId="ADAL" clId="{761C13EA-3970-4BF0-ACB3-96E9554EB166}" dt="2022-11-05T08:52:28.988" v="2251" actId="478"/>
          <ac:spMkLst>
            <pc:docMk/>
            <pc:sldMk cId="0" sldId="272"/>
            <ac:spMk id="8" creationId="{00000000-0000-0000-0000-000000000000}"/>
          </ac:spMkLst>
        </pc:spChg>
        <pc:spChg chg="del mod">
          <ac:chgData name="Liu, Keng" userId="539ea334-cf73-458f-9e4b-83acb37fb6f5" providerId="ADAL" clId="{761C13EA-3970-4BF0-ACB3-96E9554EB166}" dt="2022-11-05T08:52:34.840" v="2255" actId="478"/>
          <ac:spMkLst>
            <pc:docMk/>
            <pc:sldMk cId="0" sldId="272"/>
            <ac:spMk id="9" creationId="{00000000-0000-0000-0000-000000000000}"/>
          </ac:spMkLst>
        </pc:spChg>
        <pc:spChg chg="mod">
          <ac:chgData name="Liu, Keng" userId="539ea334-cf73-458f-9e4b-83acb37fb6f5" providerId="ADAL" clId="{761C13EA-3970-4BF0-ACB3-96E9554EB166}" dt="2022-11-05T08:53:53.350" v="2267" actId="179"/>
          <ac:spMkLst>
            <pc:docMk/>
            <pc:sldMk cId="0" sldId="272"/>
            <ac:spMk id="10" creationId="{00000000-0000-0000-0000-000000000000}"/>
          </ac:spMkLst>
        </pc:spChg>
        <pc:spChg chg="mod">
          <ac:chgData name="Liu, Keng" userId="539ea334-cf73-458f-9e4b-83acb37fb6f5" providerId="ADAL" clId="{761C13EA-3970-4BF0-ACB3-96E9554EB166}" dt="2022-11-05T08:54:12.136" v="2271" actId="14100"/>
          <ac:spMkLst>
            <pc:docMk/>
            <pc:sldMk cId="0" sldId="272"/>
            <ac:spMk id="13" creationId="{00000000-0000-0000-0000-000000000000}"/>
          </ac:spMkLst>
        </pc:spChg>
      </pc:sldChg>
      <pc:sldChg chg="modSp mod">
        <pc:chgData name="Liu, Keng" userId="539ea334-cf73-458f-9e4b-83acb37fb6f5" providerId="ADAL" clId="{761C13EA-3970-4BF0-ACB3-96E9554EB166}" dt="2022-11-05T08:56:31.006" v="2280" actId="1076"/>
        <pc:sldMkLst>
          <pc:docMk/>
          <pc:sldMk cId="0" sldId="274"/>
        </pc:sldMkLst>
        <pc:spChg chg="mod">
          <ac:chgData name="Liu, Keng" userId="539ea334-cf73-458f-9e4b-83acb37fb6f5" providerId="ADAL" clId="{761C13EA-3970-4BF0-ACB3-96E9554EB166}" dt="2022-11-05T08:56:31.006" v="2280" actId="1076"/>
          <ac:spMkLst>
            <pc:docMk/>
            <pc:sldMk cId="0" sldId="274"/>
            <ac:spMk id="3" creationId="{00000000-0000-0000-0000-000000000000}"/>
          </ac:spMkLst>
        </pc:spChg>
      </pc:sldChg>
      <pc:sldChg chg="modSp mod">
        <pc:chgData name="Liu, Keng" userId="539ea334-cf73-458f-9e4b-83acb37fb6f5" providerId="ADAL" clId="{761C13EA-3970-4BF0-ACB3-96E9554EB166}" dt="2022-11-05T08:56:19.367" v="2279" actId="14100"/>
        <pc:sldMkLst>
          <pc:docMk/>
          <pc:sldMk cId="0" sldId="275"/>
        </pc:sldMkLst>
        <pc:spChg chg="mod">
          <ac:chgData name="Liu, Keng" userId="539ea334-cf73-458f-9e4b-83acb37fb6f5" providerId="ADAL" clId="{761C13EA-3970-4BF0-ACB3-96E9554EB166}" dt="2022-11-05T08:56:19.367" v="2279" actId="14100"/>
          <ac:spMkLst>
            <pc:docMk/>
            <pc:sldMk cId="0" sldId="275"/>
            <ac:spMk id="2" creationId="{00000000-0000-0000-0000-000000000000}"/>
          </ac:spMkLst>
        </pc:spChg>
      </pc:sldChg>
      <pc:sldChg chg="modSp mod">
        <pc:chgData name="Liu, Keng" userId="539ea334-cf73-458f-9e4b-83acb37fb6f5" providerId="ADAL" clId="{761C13EA-3970-4BF0-ACB3-96E9554EB166}" dt="2022-11-05T08:54:55.955" v="2273" actId="1076"/>
        <pc:sldMkLst>
          <pc:docMk/>
          <pc:sldMk cId="0" sldId="277"/>
        </pc:sldMkLst>
        <pc:spChg chg="mod">
          <ac:chgData name="Liu, Keng" userId="539ea334-cf73-458f-9e4b-83acb37fb6f5" providerId="ADAL" clId="{761C13EA-3970-4BF0-ACB3-96E9554EB166}" dt="2022-11-05T08:54:55.955" v="2273" actId="1076"/>
          <ac:spMkLst>
            <pc:docMk/>
            <pc:sldMk cId="0" sldId="277"/>
            <ac:spMk id="4" creationId="{00000000-0000-0000-0000-000000000000}"/>
          </ac:spMkLst>
        </pc:spChg>
        <pc:spChg chg="ord">
          <ac:chgData name="Liu, Keng" userId="539ea334-cf73-458f-9e4b-83acb37fb6f5" providerId="ADAL" clId="{761C13EA-3970-4BF0-ACB3-96E9554EB166}" dt="2022-11-05T08:54:43.983" v="2272" actId="167"/>
          <ac:spMkLst>
            <pc:docMk/>
            <pc:sldMk cId="0" sldId="277"/>
            <ac:spMk id="5" creationId="{00000000-0000-0000-0000-000000000000}"/>
          </ac:spMkLst>
        </pc:spChg>
      </pc:sldChg>
      <pc:sldChg chg="modSp mod">
        <pc:chgData name="Liu, Keng" userId="539ea334-cf73-458f-9e4b-83acb37fb6f5" providerId="ADAL" clId="{761C13EA-3970-4BF0-ACB3-96E9554EB166}" dt="2022-11-05T08:55:33.328" v="2275" actId="1076"/>
        <pc:sldMkLst>
          <pc:docMk/>
          <pc:sldMk cId="0" sldId="278"/>
        </pc:sldMkLst>
        <pc:spChg chg="mod">
          <ac:chgData name="Liu, Keng" userId="539ea334-cf73-458f-9e4b-83acb37fb6f5" providerId="ADAL" clId="{761C13EA-3970-4BF0-ACB3-96E9554EB166}" dt="2022-11-05T08:55:28.164" v="2274" actId="14100"/>
          <ac:spMkLst>
            <pc:docMk/>
            <pc:sldMk cId="0" sldId="278"/>
            <ac:spMk id="4" creationId="{00000000-0000-0000-0000-000000000000}"/>
          </ac:spMkLst>
        </pc:spChg>
        <pc:spChg chg="mod">
          <ac:chgData name="Liu, Keng" userId="539ea334-cf73-458f-9e4b-83acb37fb6f5" providerId="ADAL" clId="{761C13EA-3970-4BF0-ACB3-96E9554EB166}" dt="2022-11-05T08:55:33.328" v="2275" actId="1076"/>
          <ac:spMkLst>
            <pc:docMk/>
            <pc:sldMk cId="0" sldId="278"/>
            <ac:spMk id="5" creationId="{00000000-0000-0000-0000-000000000000}"/>
          </ac:spMkLst>
        </pc:spChg>
      </pc:sldChg>
      <pc:sldChg chg="modSp mod">
        <pc:chgData name="Liu, Keng" userId="539ea334-cf73-458f-9e4b-83acb37fb6f5" providerId="ADAL" clId="{761C13EA-3970-4BF0-ACB3-96E9554EB166}" dt="2022-11-05T08:55:49.956" v="2277" actId="14100"/>
        <pc:sldMkLst>
          <pc:docMk/>
          <pc:sldMk cId="0" sldId="279"/>
        </pc:sldMkLst>
        <pc:spChg chg="mod">
          <ac:chgData name="Liu, Keng" userId="539ea334-cf73-458f-9e4b-83acb37fb6f5" providerId="ADAL" clId="{761C13EA-3970-4BF0-ACB3-96E9554EB166}" dt="2022-11-05T08:55:49.956" v="2277" actId="14100"/>
          <ac:spMkLst>
            <pc:docMk/>
            <pc:sldMk cId="0" sldId="279"/>
            <ac:spMk id="4" creationId="{00000000-0000-0000-0000-000000000000}"/>
          </ac:spMkLst>
        </pc:spChg>
      </pc:sldChg>
      <pc:sldChg chg="delSp mod">
        <pc:chgData name="Liu, Keng" userId="539ea334-cf73-458f-9e4b-83acb37fb6f5" providerId="ADAL" clId="{761C13EA-3970-4BF0-ACB3-96E9554EB166}" dt="2022-11-05T08:56:05.848" v="2278" actId="478"/>
        <pc:sldMkLst>
          <pc:docMk/>
          <pc:sldMk cId="0" sldId="282"/>
        </pc:sldMkLst>
        <pc:spChg chg="del">
          <ac:chgData name="Liu, Keng" userId="539ea334-cf73-458f-9e4b-83acb37fb6f5" providerId="ADAL" clId="{761C13EA-3970-4BF0-ACB3-96E9554EB166}" dt="2022-11-05T08:56:05.848" v="2278" actId="478"/>
          <ac:spMkLst>
            <pc:docMk/>
            <pc:sldMk cId="0" sldId="282"/>
            <ac:spMk id="5" creationId="{00000000-0000-0000-0000-000000000000}"/>
          </ac:spMkLst>
        </pc:spChg>
      </pc:sldChg>
      <pc:sldChg chg="addSp delSp modSp mod">
        <pc:chgData name="Liu, Keng" userId="539ea334-cf73-458f-9e4b-83acb37fb6f5" providerId="ADAL" clId="{761C13EA-3970-4BF0-ACB3-96E9554EB166}" dt="2022-11-05T01:48:48.026" v="180" actId="14100"/>
        <pc:sldMkLst>
          <pc:docMk/>
          <pc:sldMk cId="0" sldId="283"/>
        </pc:sldMkLst>
        <pc:spChg chg="del mod">
          <ac:chgData name="Liu, Keng" userId="539ea334-cf73-458f-9e4b-83acb37fb6f5" providerId="ADAL" clId="{761C13EA-3970-4BF0-ACB3-96E9554EB166}" dt="2022-11-05T01:48:34.327" v="178" actId="478"/>
          <ac:spMkLst>
            <pc:docMk/>
            <pc:sldMk cId="0" sldId="283"/>
            <ac:spMk id="4" creationId="{00000000-0000-0000-0000-000000000000}"/>
          </ac:spMkLst>
        </pc:spChg>
        <pc:spChg chg="mod ord">
          <ac:chgData name="Liu, Keng" userId="539ea334-cf73-458f-9e4b-83acb37fb6f5" providerId="ADAL" clId="{761C13EA-3970-4BF0-ACB3-96E9554EB166}" dt="2022-11-05T01:43:56.829" v="46" actId="14100"/>
          <ac:spMkLst>
            <pc:docMk/>
            <pc:sldMk cId="0" sldId="283"/>
            <ac:spMk id="5" creationId="{00000000-0000-0000-0000-000000000000}"/>
          </ac:spMkLst>
        </pc:spChg>
        <pc:spChg chg="mod ord">
          <ac:chgData name="Liu, Keng" userId="539ea334-cf73-458f-9e4b-83acb37fb6f5" providerId="ADAL" clId="{761C13EA-3970-4BF0-ACB3-96E9554EB166}" dt="2022-11-05T01:48:48.026" v="180" actId="14100"/>
          <ac:spMkLst>
            <pc:docMk/>
            <pc:sldMk cId="0" sldId="283"/>
            <ac:spMk id="6" creationId="{00000000-0000-0000-0000-000000000000}"/>
          </ac:spMkLst>
        </pc:spChg>
        <pc:spChg chg="mod ord">
          <ac:chgData name="Liu, Keng" userId="539ea334-cf73-458f-9e4b-83acb37fb6f5" providerId="ADAL" clId="{761C13EA-3970-4BF0-ACB3-96E9554EB166}" dt="2022-11-05T01:45:10.588" v="62" actId="170"/>
          <ac:spMkLst>
            <pc:docMk/>
            <pc:sldMk cId="0" sldId="283"/>
            <ac:spMk id="7" creationId="{00000000-0000-0000-0000-000000000000}"/>
          </ac:spMkLst>
        </pc:spChg>
        <pc:spChg chg="mod">
          <ac:chgData name="Liu, Keng" userId="539ea334-cf73-458f-9e4b-83acb37fb6f5" providerId="ADAL" clId="{761C13EA-3970-4BF0-ACB3-96E9554EB166}" dt="2022-11-05T01:44:21.466" v="53" actId="1076"/>
          <ac:spMkLst>
            <pc:docMk/>
            <pc:sldMk cId="0" sldId="283"/>
            <ac:spMk id="8" creationId="{00000000-0000-0000-0000-000000000000}"/>
          </ac:spMkLst>
        </pc:spChg>
        <pc:spChg chg="del mod">
          <ac:chgData name="Liu, Keng" userId="539ea334-cf73-458f-9e4b-83acb37fb6f5" providerId="ADAL" clId="{761C13EA-3970-4BF0-ACB3-96E9554EB166}" dt="2022-11-05T01:43:42.434" v="44" actId="478"/>
          <ac:spMkLst>
            <pc:docMk/>
            <pc:sldMk cId="0" sldId="283"/>
            <ac:spMk id="11" creationId="{FD0EFD07-7FD5-C820-629C-C1ADB08DFA2F}"/>
          </ac:spMkLst>
        </pc:spChg>
        <pc:spChg chg="add del">
          <ac:chgData name="Liu, Keng" userId="539ea334-cf73-458f-9e4b-83acb37fb6f5" providerId="ADAL" clId="{761C13EA-3970-4BF0-ACB3-96E9554EB166}" dt="2022-11-05T01:46:33.136" v="69" actId="22"/>
          <ac:spMkLst>
            <pc:docMk/>
            <pc:sldMk cId="0" sldId="283"/>
            <ac:spMk id="12" creationId="{E919EF98-3FDC-A74E-AFF9-D9000D2372FD}"/>
          </ac:spMkLst>
        </pc:spChg>
        <pc:spChg chg="add mod">
          <ac:chgData name="Liu, Keng" userId="539ea334-cf73-458f-9e4b-83acb37fb6f5" providerId="ADAL" clId="{761C13EA-3970-4BF0-ACB3-96E9554EB166}" dt="2022-11-05T01:47:22.876" v="117" actId="207"/>
          <ac:spMkLst>
            <pc:docMk/>
            <pc:sldMk cId="0" sldId="283"/>
            <ac:spMk id="14" creationId="{9754358C-58A5-BEE1-46D4-814CA16C23CC}"/>
          </ac:spMkLst>
        </pc:spChg>
        <pc:spChg chg="add mod">
          <ac:chgData name="Liu, Keng" userId="539ea334-cf73-458f-9e4b-83acb37fb6f5" providerId="ADAL" clId="{761C13EA-3970-4BF0-ACB3-96E9554EB166}" dt="2022-11-05T01:48:42.321" v="179" actId="1076"/>
          <ac:spMkLst>
            <pc:docMk/>
            <pc:sldMk cId="0" sldId="283"/>
            <ac:spMk id="15" creationId="{50E4A2D2-D1FD-99CB-FD97-D1F70ADE43FE}"/>
          </ac:spMkLst>
        </pc:spChg>
        <pc:picChg chg="mod ord">
          <ac:chgData name="Liu, Keng" userId="539ea334-cf73-458f-9e4b-83acb37fb6f5" providerId="ADAL" clId="{761C13EA-3970-4BF0-ACB3-96E9554EB166}" dt="2022-11-05T01:45:05.490" v="61" actId="171"/>
          <ac:picMkLst>
            <pc:docMk/>
            <pc:sldMk cId="0" sldId="283"/>
            <ac:picMk id="2" creationId="{62BDE8A1-81DA-5E24-10D3-C0CAA1680E23}"/>
          </ac:picMkLst>
        </pc:picChg>
        <pc:picChg chg="mod ord">
          <ac:chgData name="Liu, Keng" userId="539ea334-cf73-458f-9e4b-83acb37fb6f5" providerId="ADAL" clId="{761C13EA-3970-4BF0-ACB3-96E9554EB166}" dt="2022-11-05T01:45:28.425" v="64" actId="167"/>
          <ac:picMkLst>
            <pc:docMk/>
            <pc:sldMk cId="0" sldId="283"/>
            <ac:picMk id="9" creationId="{63A7B1E9-3501-88B1-4273-313D5E2D5C0A}"/>
          </ac:picMkLst>
        </pc:picChg>
        <pc:picChg chg="mod">
          <ac:chgData name="Liu, Keng" userId="539ea334-cf73-458f-9e4b-83acb37fb6f5" providerId="ADAL" clId="{761C13EA-3970-4BF0-ACB3-96E9554EB166}" dt="2022-11-05T01:44:26.192" v="54" actId="1076"/>
          <ac:picMkLst>
            <pc:docMk/>
            <pc:sldMk cId="0" sldId="283"/>
            <ac:picMk id="10" creationId="{F5213CC0-570C-F78C-746B-40A3F4AAA16E}"/>
          </ac:picMkLst>
        </pc:picChg>
      </pc:sldChg>
      <pc:sldChg chg="modSp mod">
        <pc:chgData name="Liu, Keng" userId="539ea334-cf73-458f-9e4b-83acb37fb6f5" providerId="ADAL" clId="{761C13EA-3970-4BF0-ACB3-96E9554EB166}" dt="2022-11-05T01:51:45.759" v="193" actId="1036"/>
        <pc:sldMkLst>
          <pc:docMk/>
          <pc:sldMk cId="0" sldId="285"/>
        </pc:sldMkLst>
        <pc:spChg chg="mod">
          <ac:chgData name="Liu, Keng" userId="539ea334-cf73-458f-9e4b-83acb37fb6f5" providerId="ADAL" clId="{761C13EA-3970-4BF0-ACB3-96E9554EB166}" dt="2022-11-05T01:51:45.759" v="193" actId="1036"/>
          <ac:spMkLst>
            <pc:docMk/>
            <pc:sldMk cId="0" sldId="285"/>
            <ac:spMk id="6" creationId="{00000000-0000-0000-0000-000000000000}"/>
          </ac:spMkLst>
        </pc:spChg>
        <pc:picChg chg="mod">
          <ac:chgData name="Liu, Keng" userId="539ea334-cf73-458f-9e4b-83acb37fb6f5" providerId="ADAL" clId="{761C13EA-3970-4BF0-ACB3-96E9554EB166}" dt="2022-11-05T01:51:40.210" v="191" actId="14100"/>
          <ac:picMkLst>
            <pc:docMk/>
            <pc:sldMk cId="0" sldId="285"/>
            <ac:picMk id="12" creationId="{35F300EF-8854-9781-B972-75C263306AD1}"/>
          </ac:picMkLst>
        </pc:picChg>
      </pc:sldChg>
      <pc:sldChg chg="modSp mod">
        <pc:chgData name="Liu, Keng" userId="539ea334-cf73-458f-9e4b-83acb37fb6f5" providerId="ADAL" clId="{761C13EA-3970-4BF0-ACB3-96E9554EB166}" dt="2022-11-05T01:53:52.010" v="197" actId="948"/>
        <pc:sldMkLst>
          <pc:docMk/>
          <pc:sldMk cId="0" sldId="288"/>
        </pc:sldMkLst>
        <pc:spChg chg="mod">
          <ac:chgData name="Liu, Keng" userId="539ea334-cf73-458f-9e4b-83acb37fb6f5" providerId="ADAL" clId="{761C13EA-3970-4BF0-ACB3-96E9554EB166}" dt="2022-11-05T01:53:10.656" v="196" actId="6549"/>
          <ac:spMkLst>
            <pc:docMk/>
            <pc:sldMk cId="0" sldId="288"/>
            <ac:spMk id="5" creationId="{00000000-0000-0000-0000-000000000000}"/>
          </ac:spMkLst>
        </pc:spChg>
        <pc:spChg chg="mod">
          <ac:chgData name="Liu, Keng" userId="539ea334-cf73-458f-9e4b-83acb37fb6f5" providerId="ADAL" clId="{761C13EA-3970-4BF0-ACB3-96E9554EB166}" dt="2022-11-05T01:53:52.010" v="197" actId="948"/>
          <ac:spMkLst>
            <pc:docMk/>
            <pc:sldMk cId="0" sldId="288"/>
            <ac:spMk id="6" creationId="{00000000-0000-0000-0000-000000000000}"/>
          </ac:spMkLst>
        </pc:spChg>
      </pc:sldChg>
      <pc:sldChg chg="modSp mod">
        <pc:chgData name="Liu, Keng" userId="539ea334-cf73-458f-9e4b-83acb37fb6f5" providerId="ADAL" clId="{761C13EA-3970-4BF0-ACB3-96E9554EB166}" dt="2022-11-05T08:58:38.263" v="2316" actId="20577"/>
        <pc:sldMkLst>
          <pc:docMk/>
          <pc:sldMk cId="0" sldId="293"/>
        </pc:sldMkLst>
        <pc:spChg chg="mod">
          <ac:chgData name="Liu, Keng" userId="539ea334-cf73-458f-9e4b-83acb37fb6f5" providerId="ADAL" clId="{761C13EA-3970-4BF0-ACB3-96E9554EB166}" dt="2022-11-05T08:58:38.263" v="2316" actId="20577"/>
          <ac:spMkLst>
            <pc:docMk/>
            <pc:sldMk cId="0" sldId="293"/>
            <ac:spMk id="6" creationId="{00000000-0000-0000-0000-000000000000}"/>
          </ac:spMkLst>
        </pc:spChg>
      </pc:sldChg>
      <pc:sldChg chg="delSp modSp mod">
        <pc:chgData name="Liu, Keng" userId="539ea334-cf73-458f-9e4b-83acb37fb6f5" providerId="ADAL" clId="{761C13EA-3970-4BF0-ACB3-96E9554EB166}" dt="2022-11-05T01:54:37.532" v="202" actId="6549"/>
        <pc:sldMkLst>
          <pc:docMk/>
          <pc:sldMk cId="0" sldId="294"/>
        </pc:sldMkLst>
        <pc:spChg chg="del">
          <ac:chgData name="Liu, Keng" userId="539ea334-cf73-458f-9e4b-83acb37fb6f5" providerId="ADAL" clId="{761C13EA-3970-4BF0-ACB3-96E9554EB166}" dt="2022-11-05T01:54:28.325" v="199" actId="478"/>
          <ac:spMkLst>
            <pc:docMk/>
            <pc:sldMk cId="0" sldId="294"/>
            <ac:spMk id="2" creationId="{00000000-0000-0000-0000-000000000000}"/>
          </ac:spMkLst>
        </pc:spChg>
        <pc:spChg chg="del">
          <ac:chgData name="Liu, Keng" userId="539ea334-cf73-458f-9e4b-83acb37fb6f5" providerId="ADAL" clId="{761C13EA-3970-4BF0-ACB3-96E9554EB166}" dt="2022-11-05T01:54:30.733" v="200" actId="478"/>
          <ac:spMkLst>
            <pc:docMk/>
            <pc:sldMk cId="0" sldId="294"/>
            <ac:spMk id="3" creationId="{00000000-0000-0000-0000-000000000000}"/>
          </ac:spMkLst>
        </pc:spChg>
        <pc:spChg chg="mod">
          <ac:chgData name="Liu, Keng" userId="539ea334-cf73-458f-9e4b-83acb37fb6f5" providerId="ADAL" clId="{761C13EA-3970-4BF0-ACB3-96E9554EB166}" dt="2022-11-05T01:54:37.532" v="202" actId="6549"/>
          <ac:spMkLst>
            <pc:docMk/>
            <pc:sldMk cId="0" sldId="294"/>
            <ac:spMk id="5" creationId="{00000000-0000-0000-0000-000000000000}"/>
          </ac:spMkLst>
        </pc:spChg>
      </pc:sldChg>
      <pc:sldChg chg="modSp mod">
        <pc:chgData name="Liu, Keng" userId="539ea334-cf73-458f-9e4b-83acb37fb6f5" providerId="ADAL" clId="{761C13EA-3970-4BF0-ACB3-96E9554EB166}" dt="2022-11-05T01:55:37.201" v="206" actId="948"/>
        <pc:sldMkLst>
          <pc:docMk/>
          <pc:sldMk cId="0" sldId="296"/>
        </pc:sldMkLst>
        <pc:spChg chg="mod">
          <ac:chgData name="Liu, Keng" userId="539ea334-cf73-458f-9e4b-83acb37fb6f5" providerId="ADAL" clId="{761C13EA-3970-4BF0-ACB3-96E9554EB166}" dt="2022-11-05T01:55:37.201" v="206" actId="948"/>
          <ac:spMkLst>
            <pc:docMk/>
            <pc:sldMk cId="0" sldId="296"/>
            <ac:spMk id="7" creationId="{00000000-0000-0000-0000-000000000000}"/>
          </ac:spMkLst>
        </pc:spChg>
      </pc:sldChg>
      <pc:sldChg chg="modSp mod">
        <pc:chgData name="Liu, Keng" userId="539ea334-cf73-458f-9e4b-83acb37fb6f5" providerId="ADAL" clId="{761C13EA-3970-4BF0-ACB3-96E9554EB166}" dt="2022-11-05T01:56:55.638" v="208" actId="948"/>
        <pc:sldMkLst>
          <pc:docMk/>
          <pc:sldMk cId="0" sldId="301"/>
        </pc:sldMkLst>
        <pc:spChg chg="mod">
          <ac:chgData name="Liu, Keng" userId="539ea334-cf73-458f-9e4b-83acb37fb6f5" providerId="ADAL" clId="{761C13EA-3970-4BF0-ACB3-96E9554EB166}" dt="2022-11-05T01:56:55.638" v="208" actId="948"/>
          <ac:spMkLst>
            <pc:docMk/>
            <pc:sldMk cId="0" sldId="301"/>
            <ac:spMk id="6" creationId="{00000000-0000-0000-0000-000000000000}"/>
          </ac:spMkLst>
        </pc:spChg>
      </pc:sldChg>
      <pc:sldChg chg="modSp mod">
        <pc:chgData name="Liu, Keng" userId="539ea334-cf73-458f-9e4b-83acb37fb6f5" providerId="ADAL" clId="{761C13EA-3970-4BF0-ACB3-96E9554EB166}" dt="2022-11-05T01:58:13.826" v="209" actId="14100"/>
        <pc:sldMkLst>
          <pc:docMk/>
          <pc:sldMk cId="0" sldId="304"/>
        </pc:sldMkLst>
        <pc:spChg chg="mod">
          <ac:chgData name="Liu, Keng" userId="539ea334-cf73-458f-9e4b-83acb37fb6f5" providerId="ADAL" clId="{761C13EA-3970-4BF0-ACB3-96E9554EB166}" dt="2022-11-05T01:58:13.826" v="209" actId="14100"/>
          <ac:spMkLst>
            <pc:docMk/>
            <pc:sldMk cId="0" sldId="304"/>
            <ac:spMk id="3" creationId="{00000000-0000-0000-0000-000000000000}"/>
          </ac:spMkLst>
        </pc:spChg>
      </pc:sldChg>
      <pc:sldChg chg="addSp delSp modSp mod">
        <pc:chgData name="Liu, Keng" userId="539ea334-cf73-458f-9e4b-83acb37fb6f5" providerId="ADAL" clId="{761C13EA-3970-4BF0-ACB3-96E9554EB166}" dt="2022-11-05T08:33:57.640" v="2064" actId="115"/>
        <pc:sldMkLst>
          <pc:docMk/>
          <pc:sldMk cId="0" sldId="383"/>
        </pc:sldMkLst>
        <pc:spChg chg="del mod">
          <ac:chgData name="Liu, Keng" userId="539ea334-cf73-458f-9e4b-83acb37fb6f5" providerId="ADAL" clId="{761C13EA-3970-4BF0-ACB3-96E9554EB166}" dt="2022-11-05T08:31:24.347" v="2041" actId="478"/>
          <ac:spMkLst>
            <pc:docMk/>
            <pc:sldMk cId="0" sldId="383"/>
            <ac:spMk id="2" creationId="{00000000-0000-0000-0000-000000000000}"/>
          </ac:spMkLst>
        </pc:spChg>
        <pc:spChg chg="mod">
          <ac:chgData name="Liu, Keng" userId="539ea334-cf73-458f-9e4b-83acb37fb6f5" providerId="ADAL" clId="{761C13EA-3970-4BF0-ACB3-96E9554EB166}" dt="2022-11-05T08:31:55.707" v="2048" actId="14100"/>
          <ac:spMkLst>
            <pc:docMk/>
            <pc:sldMk cId="0" sldId="383"/>
            <ac:spMk id="3" creationId="{00000000-0000-0000-0000-000000000000}"/>
          </ac:spMkLst>
        </pc:spChg>
        <pc:spChg chg="add del mod">
          <ac:chgData name="Liu, Keng" userId="539ea334-cf73-458f-9e4b-83acb37fb6f5" providerId="ADAL" clId="{761C13EA-3970-4BF0-ACB3-96E9554EB166}" dt="2022-11-05T08:29:54.088" v="2001" actId="22"/>
          <ac:spMkLst>
            <pc:docMk/>
            <pc:sldMk cId="0" sldId="383"/>
            <ac:spMk id="5" creationId="{A94AE3CF-7185-09EE-35F6-4F79E5699444}"/>
          </ac:spMkLst>
        </pc:spChg>
        <pc:spChg chg="add del mod">
          <ac:chgData name="Liu, Keng" userId="539ea334-cf73-458f-9e4b-83acb37fb6f5" providerId="ADAL" clId="{761C13EA-3970-4BF0-ACB3-96E9554EB166}" dt="2022-11-05T08:31:21.895" v="2040" actId="478"/>
          <ac:spMkLst>
            <pc:docMk/>
            <pc:sldMk cId="0" sldId="383"/>
            <ac:spMk id="7" creationId="{8AB5CD41-EF8F-A9EE-C33C-723CDA83CFDC}"/>
          </ac:spMkLst>
        </pc:spChg>
        <pc:spChg chg="add mod">
          <ac:chgData name="Liu, Keng" userId="539ea334-cf73-458f-9e4b-83acb37fb6f5" providerId="ADAL" clId="{761C13EA-3970-4BF0-ACB3-96E9554EB166}" dt="2022-11-05T08:33:57.640" v="2064" actId="115"/>
          <ac:spMkLst>
            <pc:docMk/>
            <pc:sldMk cId="0" sldId="383"/>
            <ac:spMk id="9" creationId="{05C89D1C-585E-6804-3600-EE6047646004}"/>
          </ac:spMkLst>
        </pc:spChg>
        <pc:spChg chg="add mod">
          <ac:chgData name="Liu, Keng" userId="539ea334-cf73-458f-9e4b-83acb37fb6f5" providerId="ADAL" clId="{761C13EA-3970-4BF0-ACB3-96E9554EB166}" dt="2022-11-05T08:33:02.790" v="2056" actId="1076"/>
          <ac:spMkLst>
            <pc:docMk/>
            <pc:sldMk cId="0" sldId="383"/>
            <ac:spMk id="11" creationId="{FD80E900-7698-E32E-20F0-4A04A7B7DFD1}"/>
          </ac:spMkLst>
        </pc:spChg>
      </pc:sldChg>
      <pc:sldChg chg="modSp mod">
        <pc:chgData name="Liu, Keng" userId="539ea334-cf73-458f-9e4b-83acb37fb6f5" providerId="ADAL" clId="{761C13EA-3970-4BF0-ACB3-96E9554EB166}" dt="2022-11-05T08:36:15.211" v="2088" actId="27636"/>
        <pc:sldMkLst>
          <pc:docMk/>
          <pc:sldMk cId="0" sldId="387"/>
        </pc:sldMkLst>
        <pc:spChg chg="mod">
          <ac:chgData name="Liu, Keng" userId="539ea334-cf73-458f-9e4b-83acb37fb6f5" providerId="ADAL" clId="{761C13EA-3970-4BF0-ACB3-96E9554EB166}" dt="2022-11-05T08:36:15.211" v="2088" actId="27636"/>
          <ac:spMkLst>
            <pc:docMk/>
            <pc:sldMk cId="0" sldId="387"/>
            <ac:spMk id="3" creationId="{00000000-0000-0000-0000-000000000000}"/>
          </ac:spMkLst>
        </pc:spChg>
      </pc:sldChg>
      <pc:sldChg chg="modSp mod">
        <pc:chgData name="Liu, Keng" userId="539ea334-cf73-458f-9e4b-83acb37fb6f5" providerId="ADAL" clId="{761C13EA-3970-4BF0-ACB3-96E9554EB166}" dt="2022-11-05T08:34:30.271" v="2066" actId="255"/>
        <pc:sldMkLst>
          <pc:docMk/>
          <pc:sldMk cId="0" sldId="388"/>
        </pc:sldMkLst>
        <pc:spChg chg="mod">
          <ac:chgData name="Liu, Keng" userId="539ea334-cf73-458f-9e4b-83acb37fb6f5" providerId="ADAL" clId="{761C13EA-3970-4BF0-ACB3-96E9554EB166}" dt="2022-11-05T08:34:30.271" v="2066" actId="255"/>
          <ac:spMkLst>
            <pc:docMk/>
            <pc:sldMk cId="0" sldId="388"/>
            <ac:spMk id="3" creationId="{00000000-0000-0000-0000-000000000000}"/>
          </ac:spMkLst>
        </pc:spChg>
      </pc:sldChg>
      <pc:sldChg chg="delSp modSp mod">
        <pc:chgData name="Liu, Keng" userId="539ea334-cf73-458f-9e4b-83acb37fb6f5" providerId="ADAL" clId="{761C13EA-3970-4BF0-ACB3-96E9554EB166}" dt="2022-11-05T08:37:09.055" v="2092" actId="14100"/>
        <pc:sldMkLst>
          <pc:docMk/>
          <pc:sldMk cId="0" sldId="414"/>
        </pc:sldMkLst>
        <pc:spChg chg="del">
          <ac:chgData name="Liu, Keng" userId="539ea334-cf73-458f-9e4b-83acb37fb6f5" providerId="ADAL" clId="{761C13EA-3970-4BF0-ACB3-96E9554EB166}" dt="2022-11-05T08:36:57.151" v="2089" actId="478"/>
          <ac:spMkLst>
            <pc:docMk/>
            <pc:sldMk cId="0" sldId="414"/>
            <ac:spMk id="2" creationId="{00000000-0000-0000-0000-000000000000}"/>
          </ac:spMkLst>
        </pc:spChg>
        <pc:spChg chg="mod">
          <ac:chgData name="Liu, Keng" userId="539ea334-cf73-458f-9e4b-83acb37fb6f5" providerId="ADAL" clId="{761C13EA-3970-4BF0-ACB3-96E9554EB166}" dt="2022-11-05T08:37:09.055" v="2092" actId="14100"/>
          <ac:spMkLst>
            <pc:docMk/>
            <pc:sldMk cId="0" sldId="414"/>
            <ac:spMk id="3" creationId="{00000000-0000-0000-0000-000000000000}"/>
          </ac:spMkLst>
        </pc:spChg>
      </pc:sldChg>
      <pc:sldChg chg="delSp modSp mod">
        <pc:chgData name="Liu, Keng" userId="539ea334-cf73-458f-9e4b-83acb37fb6f5" providerId="ADAL" clId="{761C13EA-3970-4BF0-ACB3-96E9554EB166}" dt="2022-11-05T08:38:50.791" v="2104" actId="14100"/>
        <pc:sldMkLst>
          <pc:docMk/>
          <pc:sldMk cId="0" sldId="415"/>
        </pc:sldMkLst>
        <pc:spChg chg="mod">
          <ac:chgData name="Liu, Keng" userId="539ea334-cf73-458f-9e4b-83acb37fb6f5" providerId="ADAL" clId="{761C13EA-3970-4BF0-ACB3-96E9554EB166}" dt="2022-11-05T08:38:02.955" v="2096" actId="1076"/>
          <ac:spMkLst>
            <pc:docMk/>
            <pc:sldMk cId="0" sldId="415"/>
            <ac:spMk id="2" creationId="{00000000-0000-0000-0000-000000000000}"/>
          </ac:spMkLst>
        </pc:spChg>
        <pc:spChg chg="mod">
          <ac:chgData name="Liu, Keng" userId="539ea334-cf73-458f-9e4b-83acb37fb6f5" providerId="ADAL" clId="{761C13EA-3970-4BF0-ACB3-96E9554EB166}" dt="2022-11-05T08:38:23.601" v="2100" actId="14100"/>
          <ac:spMkLst>
            <pc:docMk/>
            <pc:sldMk cId="0" sldId="415"/>
            <ac:spMk id="3" creationId="{00000000-0000-0000-0000-000000000000}"/>
          </ac:spMkLst>
        </pc:spChg>
        <pc:spChg chg="del">
          <ac:chgData name="Liu, Keng" userId="539ea334-cf73-458f-9e4b-83acb37fb6f5" providerId="ADAL" clId="{761C13EA-3970-4BF0-ACB3-96E9554EB166}" dt="2022-11-05T08:38:32.705" v="2101" actId="478"/>
          <ac:spMkLst>
            <pc:docMk/>
            <pc:sldMk cId="0" sldId="415"/>
            <ac:spMk id="4" creationId="{00000000-0000-0000-0000-000000000000}"/>
          </ac:spMkLst>
        </pc:spChg>
        <pc:spChg chg="mod">
          <ac:chgData name="Liu, Keng" userId="539ea334-cf73-458f-9e4b-83acb37fb6f5" providerId="ADAL" clId="{761C13EA-3970-4BF0-ACB3-96E9554EB166}" dt="2022-11-05T08:38:50.791" v="2104" actId="14100"/>
          <ac:spMkLst>
            <pc:docMk/>
            <pc:sldMk cId="0" sldId="415"/>
            <ac:spMk id="5" creationId="{00000000-0000-0000-0000-000000000000}"/>
          </ac:spMkLst>
        </pc:spChg>
      </pc:sldChg>
      <pc:sldChg chg="delSp modSp mod">
        <pc:chgData name="Liu, Keng" userId="539ea334-cf73-458f-9e4b-83acb37fb6f5" providerId="ADAL" clId="{761C13EA-3970-4BF0-ACB3-96E9554EB166}" dt="2022-11-05T08:40:14.901" v="2123" actId="478"/>
        <pc:sldMkLst>
          <pc:docMk/>
          <pc:sldMk cId="0" sldId="416"/>
        </pc:sldMkLst>
        <pc:spChg chg="mod">
          <ac:chgData name="Liu, Keng" userId="539ea334-cf73-458f-9e4b-83acb37fb6f5" providerId="ADAL" clId="{761C13EA-3970-4BF0-ACB3-96E9554EB166}" dt="2022-11-05T08:39:19.489" v="2109" actId="1076"/>
          <ac:spMkLst>
            <pc:docMk/>
            <pc:sldMk cId="0" sldId="416"/>
            <ac:spMk id="2" creationId="{00000000-0000-0000-0000-000000000000}"/>
          </ac:spMkLst>
        </pc:spChg>
        <pc:spChg chg="mod">
          <ac:chgData name="Liu, Keng" userId="539ea334-cf73-458f-9e4b-83acb37fb6f5" providerId="ADAL" clId="{761C13EA-3970-4BF0-ACB3-96E9554EB166}" dt="2022-11-05T08:39:57.907" v="2117" actId="14100"/>
          <ac:spMkLst>
            <pc:docMk/>
            <pc:sldMk cId="0" sldId="416"/>
            <ac:spMk id="3" creationId="{00000000-0000-0000-0000-000000000000}"/>
          </ac:spMkLst>
        </pc:spChg>
        <pc:spChg chg="mod">
          <ac:chgData name="Liu, Keng" userId="539ea334-cf73-458f-9e4b-83acb37fb6f5" providerId="ADAL" clId="{761C13EA-3970-4BF0-ACB3-96E9554EB166}" dt="2022-11-05T08:40:03.297" v="2119" actId="14100"/>
          <ac:spMkLst>
            <pc:docMk/>
            <pc:sldMk cId="0" sldId="416"/>
            <ac:spMk id="4" creationId="{00000000-0000-0000-0000-000000000000}"/>
          </ac:spMkLst>
        </pc:spChg>
        <pc:spChg chg="mod">
          <ac:chgData name="Liu, Keng" userId="539ea334-cf73-458f-9e4b-83acb37fb6f5" providerId="ADAL" clId="{761C13EA-3970-4BF0-ACB3-96E9554EB166}" dt="2022-11-05T08:40:11.577" v="2122" actId="14100"/>
          <ac:spMkLst>
            <pc:docMk/>
            <pc:sldMk cId="0" sldId="416"/>
            <ac:spMk id="5" creationId="{00000000-0000-0000-0000-000000000000}"/>
          </ac:spMkLst>
        </pc:spChg>
        <pc:spChg chg="del">
          <ac:chgData name="Liu, Keng" userId="539ea334-cf73-458f-9e4b-83acb37fb6f5" providerId="ADAL" clId="{761C13EA-3970-4BF0-ACB3-96E9554EB166}" dt="2022-11-05T08:40:14.901" v="2123" actId="478"/>
          <ac:spMkLst>
            <pc:docMk/>
            <pc:sldMk cId="0" sldId="416"/>
            <ac:spMk id="6" creationId="{00000000-0000-0000-0000-000000000000}"/>
          </ac:spMkLst>
        </pc:spChg>
      </pc:sldChg>
      <pc:sldChg chg="delSp modSp mod">
        <pc:chgData name="Liu, Keng" userId="539ea334-cf73-458f-9e4b-83acb37fb6f5" providerId="ADAL" clId="{761C13EA-3970-4BF0-ACB3-96E9554EB166}" dt="2022-11-05T08:41:29.730" v="2138" actId="1076"/>
        <pc:sldMkLst>
          <pc:docMk/>
          <pc:sldMk cId="0" sldId="417"/>
        </pc:sldMkLst>
        <pc:spChg chg="mod">
          <ac:chgData name="Liu, Keng" userId="539ea334-cf73-458f-9e4b-83acb37fb6f5" providerId="ADAL" clId="{761C13EA-3970-4BF0-ACB3-96E9554EB166}" dt="2022-11-05T08:40:29.689" v="2125" actId="14100"/>
          <ac:spMkLst>
            <pc:docMk/>
            <pc:sldMk cId="0" sldId="417"/>
            <ac:spMk id="2" creationId="{00000000-0000-0000-0000-000000000000}"/>
          </ac:spMkLst>
        </pc:spChg>
        <pc:spChg chg="del">
          <ac:chgData name="Liu, Keng" userId="539ea334-cf73-458f-9e4b-83acb37fb6f5" providerId="ADAL" clId="{761C13EA-3970-4BF0-ACB3-96E9554EB166}" dt="2022-11-05T08:41:03.928" v="2134" actId="478"/>
          <ac:spMkLst>
            <pc:docMk/>
            <pc:sldMk cId="0" sldId="417"/>
            <ac:spMk id="5" creationId="{00000000-0000-0000-0000-000000000000}"/>
          </ac:spMkLst>
        </pc:spChg>
        <pc:spChg chg="mod">
          <ac:chgData name="Liu, Keng" userId="539ea334-cf73-458f-9e4b-83acb37fb6f5" providerId="ADAL" clId="{761C13EA-3970-4BF0-ACB3-96E9554EB166}" dt="2022-11-05T08:41:29.730" v="2138" actId="1076"/>
          <ac:spMkLst>
            <pc:docMk/>
            <pc:sldMk cId="0" sldId="417"/>
            <ac:spMk id="6" creationId="{00000000-0000-0000-0000-000000000000}"/>
          </ac:spMkLst>
        </pc:spChg>
        <pc:spChg chg="mod">
          <ac:chgData name="Liu, Keng" userId="539ea334-cf73-458f-9e4b-83acb37fb6f5" providerId="ADAL" clId="{761C13EA-3970-4BF0-ACB3-96E9554EB166}" dt="2022-11-05T08:41:00.232" v="2133" actId="1076"/>
          <ac:spMkLst>
            <pc:docMk/>
            <pc:sldMk cId="0" sldId="417"/>
            <ac:spMk id="7" creationId="{00000000-0000-0000-0000-000000000000}"/>
          </ac:spMkLst>
        </pc:spChg>
        <pc:spChg chg="mod">
          <ac:chgData name="Liu, Keng" userId="539ea334-cf73-458f-9e4b-83acb37fb6f5" providerId="ADAL" clId="{761C13EA-3970-4BF0-ACB3-96E9554EB166}" dt="2022-11-05T08:41:16.501" v="2136" actId="14100"/>
          <ac:spMkLst>
            <pc:docMk/>
            <pc:sldMk cId="0" sldId="417"/>
            <ac:spMk id="8" creationId="{00000000-0000-0000-0000-000000000000}"/>
          </ac:spMkLst>
        </pc:spChg>
        <pc:spChg chg="mod">
          <ac:chgData name="Liu, Keng" userId="539ea334-cf73-458f-9e4b-83acb37fb6f5" providerId="ADAL" clId="{761C13EA-3970-4BF0-ACB3-96E9554EB166}" dt="2022-11-05T08:41:18.964" v="2137" actId="14100"/>
          <ac:spMkLst>
            <pc:docMk/>
            <pc:sldMk cId="0" sldId="417"/>
            <ac:spMk id="9" creationId="{00000000-0000-0000-0000-000000000000}"/>
          </ac:spMkLst>
        </pc:spChg>
      </pc:sldChg>
      <pc:sldChg chg="modSp mod">
        <pc:chgData name="Liu, Keng" userId="539ea334-cf73-458f-9e4b-83acb37fb6f5" providerId="ADAL" clId="{761C13EA-3970-4BF0-ACB3-96E9554EB166}" dt="2022-11-05T08:41:56.157" v="2142" actId="14100"/>
        <pc:sldMkLst>
          <pc:docMk/>
          <pc:sldMk cId="0" sldId="418"/>
        </pc:sldMkLst>
        <pc:spChg chg="mod">
          <ac:chgData name="Liu, Keng" userId="539ea334-cf73-458f-9e4b-83acb37fb6f5" providerId="ADAL" clId="{761C13EA-3970-4BF0-ACB3-96E9554EB166}" dt="2022-11-05T08:41:56.157" v="2142" actId="14100"/>
          <ac:spMkLst>
            <pc:docMk/>
            <pc:sldMk cId="0" sldId="418"/>
            <ac:spMk id="2" creationId="{00000000-0000-0000-0000-000000000000}"/>
          </ac:spMkLst>
        </pc:spChg>
      </pc:sldChg>
      <pc:sldChg chg="delSp modSp mod">
        <pc:chgData name="Liu, Keng" userId="539ea334-cf73-458f-9e4b-83acb37fb6f5" providerId="ADAL" clId="{761C13EA-3970-4BF0-ACB3-96E9554EB166}" dt="2022-11-05T08:43:09.338" v="2159" actId="14100"/>
        <pc:sldMkLst>
          <pc:docMk/>
          <pc:sldMk cId="0" sldId="419"/>
        </pc:sldMkLst>
        <pc:spChg chg="mod">
          <ac:chgData name="Liu, Keng" userId="539ea334-cf73-458f-9e4b-83acb37fb6f5" providerId="ADAL" clId="{761C13EA-3970-4BF0-ACB3-96E9554EB166}" dt="2022-11-05T08:42:09.268" v="2145" actId="113"/>
          <ac:spMkLst>
            <pc:docMk/>
            <pc:sldMk cId="0" sldId="419"/>
            <ac:spMk id="2" creationId="{00000000-0000-0000-0000-000000000000}"/>
          </ac:spMkLst>
        </pc:spChg>
        <pc:spChg chg="mod">
          <ac:chgData name="Liu, Keng" userId="539ea334-cf73-458f-9e4b-83acb37fb6f5" providerId="ADAL" clId="{761C13EA-3970-4BF0-ACB3-96E9554EB166}" dt="2022-11-05T08:43:04.749" v="2158" actId="1076"/>
          <ac:spMkLst>
            <pc:docMk/>
            <pc:sldMk cId="0" sldId="419"/>
            <ac:spMk id="3" creationId="{00000000-0000-0000-0000-000000000000}"/>
          </ac:spMkLst>
        </pc:spChg>
        <pc:spChg chg="mod">
          <ac:chgData name="Liu, Keng" userId="539ea334-cf73-458f-9e4b-83acb37fb6f5" providerId="ADAL" clId="{761C13EA-3970-4BF0-ACB3-96E9554EB166}" dt="2022-11-05T08:42:39.743" v="2153" actId="2711"/>
          <ac:spMkLst>
            <pc:docMk/>
            <pc:sldMk cId="0" sldId="419"/>
            <ac:spMk id="4" creationId="{00000000-0000-0000-0000-000000000000}"/>
          </ac:spMkLst>
        </pc:spChg>
        <pc:spChg chg="del">
          <ac:chgData name="Liu, Keng" userId="539ea334-cf73-458f-9e4b-83acb37fb6f5" providerId="ADAL" clId="{761C13EA-3970-4BF0-ACB3-96E9554EB166}" dt="2022-11-05T08:42:51.545" v="2156" actId="478"/>
          <ac:spMkLst>
            <pc:docMk/>
            <pc:sldMk cId="0" sldId="419"/>
            <ac:spMk id="5" creationId="{00000000-0000-0000-0000-000000000000}"/>
          </ac:spMkLst>
        </pc:spChg>
        <pc:spChg chg="mod">
          <ac:chgData name="Liu, Keng" userId="539ea334-cf73-458f-9e4b-83acb37fb6f5" providerId="ADAL" clId="{761C13EA-3970-4BF0-ACB3-96E9554EB166}" dt="2022-11-05T08:43:09.338" v="2159" actId="14100"/>
          <ac:spMkLst>
            <pc:docMk/>
            <pc:sldMk cId="0" sldId="419"/>
            <ac:spMk id="6" creationId="{00000000-0000-0000-0000-000000000000}"/>
          </ac:spMkLst>
        </pc:spChg>
      </pc:sldChg>
      <pc:sldChg chg="delSp modSp mod">
        <pc:chgData name="Liu, Keng" userId="539ea334-cf73-458f-9e4b-83acb37fb6f5" providerId="ADAL" clId="{761C13EA-3970-4BF0-ACB3-96E9554EB166}" dt="2022-11-05T08:43:26.991" v="2164" actId="14100"/>
        <pc:sldMkLst>
          <pc:docMk/>
          <pc:sldMk cId="0" sldId="420"/>
        </pc:sldMkLst>
        <pc:spChg chg="del">
          <ac:chgData name="Liu, Keng" userId="539ea334-cf73-458f-9e4b-83acb37fb6f5" providerId="ADAL" clId="{761C13EA-3970-4BF0-ACB3-96E9554EB166}" dt="2022-11-05T08:43:23.702" v="2163" actId="478"/>
          <ac:spMkLst>
            <pc:docMk/>
            <pc:sldMk cId="0" sldId="420"/>
            <ac:spMk id="2" creationId="{00000000-0000-0000-0000-000000000000}"/>
          </ac:spMkLst>
        </pc:spChg>
        <pc:spChg chg="mod">
          <ac:chgData name="Liu, Keng" userId="539ea334-cf73-458f-9e4b-83acb37fb6f5" providerId="ADAL" clId="{761C13EA-3970-4BF0-ACB3-96E9554EB166}" dt="2022-11-05T08:43:26.991" v="2164" actId="14100"/>
          <ac:spMkLst>
            <pc:docMk/>
            <pc:sldMk cId="0" sldId="420"/>
            <ac:spMk id="3" creationId="{00000000-0000-0000-0000-000000000000}"/>
          </ac:spMkLst>
        </pc:spChg>
      </pc:sldChg>
      <pc:sldChg chg="delSp modSp mod">
        <pc:chgData name="Liu, Keng" userId="539ea334-cf73-458f-9e4b-83acb37fb6f5" providerId="ADAL" clId="{761C13EA-3970-4BF0-ACB3-96E9554EB166}" dt="2022-11-05T08:44:10.021" v="2175" actId="14100"/>
        <pc:sldMkLst>
          <pc:docMk/>
          <pc:sldMk cId="0" sldId="421"/>
        </pc:sldMkLst>
        <pc:spChg chg="del">
          <ac:chgData name="Liu, Keng" userId="539ea334-cf73-458f-9e4b-83acb37fb6f5" providerId="ADAL" clId="{761C13EA-3970-4BF0-ACB3-96E9554EB166}" dt="2022-11-05T08:44:04.423" v="2174" actId="478"/>
          <ac:spMkLst>
            <pc:docMk/>
            <pc:sldMk cId="0" sldId="421"/>
            <ac:spMk id="3" creationId="{00000000-0000-0000-0000-000000000000}"/>
          </ac:spMkLst>
        </pc:spChg>
        <pc:spChg chg="mod">
          <ac:chgData name="Liu, Keng" userId="539ea334-cf73-458f-9e4b-83acb37fb6f5" providerId="ADAL" clId="{761C13EA-3970-4BF0-ACB3-96E9554EB166}" dt="2022-11-05T08:44:10.021" v="2175" actId="14100"/>
          <ac:spMkLst>
            <pc:docMk/>
            <pc:sldMk cId="0" sldId="421"/>
            <ac:spMk id="4" creationId="{00000000-0000-0000-0000-000000000000}"/>
          </ac:spMkLst>
        </pc:spChg>
        <pc:spChg chg="mod">
          <ac:chgData name="Liu, Keng" userId="539ea334-cf73-458f-9e4b-83acb37fb6f5" providerId="ADAL" clId="{761C13EA-3970-4BF0-ACB3-96E9554EB166}" dt="2022-11-05T08:43:45.686" v="2169" actId="14100"/>
          <ac:spMkLst>
            <pc:docMk/>
            <pc:sldMk cId="0" sldId="421"/>
            <ac:spMk id="5" creationId="{00000000-0000-0000-0000-000000000000}"/>
          </ac:spMkLst>
        </pc:spChg>
        <pc:spChg chg="mod">
          <ac:chgData name="Liu, Keng" userId="539ea334-cf73-458f-9e4b-83acb37fb6f5" providerId="ADAL" clId="{761C13EA-3970-4BF0-ACB3-96E9554EB166}" dt="2022-11-05T08:44:02.078" v="2173" actId="14100"/>
          <ac:spMkLst>
            <pc:docMk/>
            <pc:sldMk cId="0" sldId="421"/>
            <ac:spMk id="6" creationId="{00000000-0000-0000-0000-000000000000}"/>
          </ac:spMkLst>
        </pc:spChg>
      </pc:sldChg>
      <pc:sldChg chg="delSp modSp mod">
        <pc:chgData name="Liu, Keng" userId="539ea334-cf73-458f-9e4b-83acb37fb6f5" providerId="ADAL" clId="{761C13EA-3970-4BF0-ACB3-96E9554EB166}" dt="2022-11-05T08:44:44.046" v="2182" actId="478"/>
        <pc:sldMkLst>
          <pc:docMk/>
          <pc:sldMk cId="0" sldId="422"/>
        </pc:sldMkLst>
        <pc:spChg chg="del">
          <ac:chgData name="Liu, Keng" userId="539ea334-cf73-458f-9e4b-83acb37fb6f5" providerId="ADAL" clId="{761C13EA-3970-4BF0-ACB3-96E9554EB166}" dt="2022-11-05T08:44:44.046" v="2182" actId="478"/>
          <ac:spMkLst>
            <pc:docMk/>
            <pc:sldMk cId="0" sldId="422"/>
            <ac:spMk id="2" creationId="{00000000-0000-0000-0000-000000000000}"/>
          </ac:spMkLst>
        </pc:spChg>
        <pc:spChg chg="mod">
          <ac:chgData name="Liu, Keng" userId="539ea334-cf73-458f-9e4b-83acb37fb6f5" providerId="ADAL" clId="{761C13EA-3970-4BF0-ACB3-96E9554EB166}" dt="2022-11-05T08:44:40.677" v="2181" actId="14100"/>
          <ac:spMkLst>
            <pc:docMk/>
            <pc:sldMk cId="0" sldId="422"/>
            <ac:spMk id="3" creationId="{00000000-0000-0000-0000-000000000000}"/>
          </ac:spMkLst>
        </pc:spChg>
      </pc:sldChg>
      <pc:sldChg chg="delSp modSp mod">
        <pc:chgData name="Liu, Keng" userId="539ea334-cf73-458f-9e4b-83acb37fb6f5" providerId="ADAL" clId="{761C13EA-3970-4BF0-ACB3-96E9554EB166}" dt="2022-11-05T08:48:54.118" v="2214" actId="14100"/>
        <pc:sldMkLst>
          <pc:docMk/>
          <pc:sldMk cId="0" sldId="423"/>
        </pc:sldMkLst>
        <pc:spChg chg="del mod">
          <ac:chgData name="Liu, Keng" userId="539ea334-cf73-458f-9e4b-83acb37fb6f5" providerId="ADAL" clId="{761C13EA-3970-4BF0-ACB3-96E9554EB166}" dt="2022-11-05T08:45:09.584" v="2188" actId="478"/>
          <ac:spMkLst>
            <pc:docMk/>
            <pc:sldMk cId="0" sldId="423"/>
            <ac:spMk id="2" creationId="{00000000-0000-0000-0000-000000000000}"/>
          </ac:spMkLst>
        </pc:spChg>
        <pc:spChg chg="mod ord">
          <ac:chgData name="Liu, Keng" userId="539ea334-cf73-458f-9e4b-83acb37fb6f5" providerId="ADAL" clId="{761C13EA-3970-4BF0-ACB3-96E9554EB166}" dt="2022-11-05T08:47:16.115" v="2204" actId="1076"/>
          <ac:spMkLst>
            <pc:docMk/>
            <pc:sldMk cId="0" sldId="423"/>
            <ac:spMk id="3" creationId="{00000000-0000-0000-0000-000000000000}"/>
          </ac:spMkLst>
        </pc:spChg>
        <pc:spChg chg="mod">
          <ac:chgData name="Liu, Keng" userId="539ea334-cf73-458f-9e4b-83acb37fb6f5" providerId="ADAL" clId="{761C13EA-3970-4BF0-ACB3-96E9554EB166}" dt="2022-11-05T08:46:53.316" v="2200" actId="1076"/>
          <ac:spMkLst>
            <pc:docMk/>
            <pc:sldMk cId="0" sldId="423"/>
            <ac:spMk id="4" creationId="{00000000-0000-0000-0000-000000000000}"/>
          </ac:spMkLst>
        </pc:spChg>
        <pc:spChg chg="mod">
          <ac:chgData name="Liu, Keng" userId="539ea334-cf73-458f-9e4b-83acb37fb6f5" providerId="ADAL" clId="{761C13EA-3970-4BF0-ACB3-96E9554EB166}" dt="2022-11-05T08:47:53.503" v="2208" actId="14100"/>
          <ac:spMkLst>
            <pc:docMk/>
            <pc:sldMk cId="0" sldId="423"/>
            <ac:spMk id="6" creationId="{00000000-0000-0000-0000-000000000000}"/>
          </ac:spMkLst>
        </pc:spChg>
        <pc:spChg chg="mod">
          <ac:chgData name="Liu, Keng" userId="539ea334-cf73-458f-9e4b-83acb37fb6f5" providerId="ADAL" clId="{761C13EA-3970-4BF0-ACB3-96E9554EB166}" dt="2022-11-05T08:47:31.218" v="2206" actId="14100"/>
          <ac:spMkLst>
            <pc:docMk/>
            <pc:sldMk cId="0" sldId="423"/>
            <ac:spMk id="7" creationId="{00000000-0000-0000-0000-000000000000}"/>
          </ac:spMkLst>
        </pc:spChg>
        <pc:spChg chg="mod">
          <ac:chgData name="Liu, Keng" userId="539ea334-cf73-458f-9e4b-83acb37fb6f5" providerId="ADAL" clId="{761C13EA-3970-4BF0-ACB3-96E9554EB166}" dt="2022-11-05T08:48:20.819" v="2212" actId="14100"/>
          <ac:spMkLst>
            <pc:docMk/>
            <pc:sldMk cId="0" sldId="423"/>
            <ac:spMk id="8" creationId="{00000000-0000-0000-0000-000000000000}"/>
          </ac:spMkLst>
        </pc:spChg>
        <pc:spChg chg="mod">
          <ac:chgData name="Liu, Keng" userId="539ea334-cf73-458f-9e4b-83acb37fb6f5" providerId="ADAL" clId="{761C13EA-3970-4BF0-ACB3-96E9554EB166}" dt="2022-11-05T08:48:09.265" v="2210" actId="14100"/>
          <ac:spMkLst>
            <pc:docMk/>
            <pc:sldMk cId="0" sldId="423"/>
            <ac:spMk id="9" creationId="{00000000-0000-0000-0000-000000000000}"/>
          </ac:spMkLst>
        </pc:spChg>
        <pc:spChg chg="mod">
          <ac:chgData name="Liu, Keng" userId="539ea334-cf73-458f-9e4b-83acb37fb6f5" providerId="ADAL" clId="{761C13EA-3970-4BF0-ACB3-96E9554EB166}" dt="2022-11-05T08:45:35.768" v="2192" actId="14100"/>
          <ac:spMkLst>
            <pc:docMk/>
            <pc:sldMk cId="0" sldId="423"/>
            <ac:spMk id="10" creationId="{00000000-0000-0000-0000-000000000000}"/>
          </ac:spMkLst>
        </pc:spChg>
        <pc:spChg chg="mod">
          <ac:chgData name="Liu, Keng" userId="539ea334-cf73-458f-9e4b-83acb37fb6f5" providerId="ADAL" clId="{761C13EA-3970-4BF0-ACB3-96E9554EB166}" dt="2022-11-05T08:48:54.118" v="2214" actId="14100"/>
          <ac:spMkLst>
            <pc:docMk/>
            <pc:sldMk cId="0" sldId="423"/>
            <ac:spMk id="11" creationId="{00000000-0000-0000-0000-000000000000}"/>
          </ac:spMkLst>
        </pc:spChg>
      </pc:sldChg>
      <pc:sldChg chg="delSp modSp mod">
        <pc:chgData name="Liu, Keng" userId="539ea334-cf73-458f-9e4b-83acb37fb6f5" providerId="ADAL" clId="{761C13EA-3970-4BF0-ACB3-96E9554EB166}" dt="2022-11-05T02:02:22.963" v="237" actId="207"/>
        <pc:sldMkLst>
          <pc:docMk/>
          <pc:sldMk cId="0" sldId="424"/>
        </pc:sldMkLst>
        <pc:spChg chg="mod">
          <ac:chgData name="Liu, Keng" userId="539ea334-cf73-458f-9e4b-83acb37fb6f5" providerId="ADAL" clId="{761C13EA-3970-4BF0-ACB3-96E9554EB166}" dt="2022-11-05T02:02:22.963" v="237" actId="207"/>
          <ac:spMkLst>
            <pc:docMk/>
            <pc:sldMk cId="0" sldId="424"/>
            <ac:spMk id="2" creationId="{00000000-0000-0000-0000-000000000000}"/>
          </ac:spMkLst>
        </pc:spChg>
        <pc:spChg chg="del mod">
          <ac:chgData name="Liu, Keng" userId="539ea334-cf73-458f-9e4b-83acb37fb6f5" providerId="ADAL" clId="{761C13EA-3970-4BF0-ACB3-96E9554EB166}" dt="2022-11-05T01:59:25.643" v="212" actId="478"/>
          <ac:spMkLst>
            <pc:docMk/>
            <pc:sldMk cId="0" sldId="424"/>
            <ac:spMk id="3" creationId="{00000000-0000-0000-0000-000000000000}"/>
          </ac:spMkLst>
        </pc:spChg>
        <pc:spChg chg="mod ord">
          <ac:chgData name="Liu, Keng" userId="539ea334-cf73-458f-9e4b-83acb37fb6f5" providerId="ADAL" clId="{761C13EA-3970-4BF0-ACB3-96E9554EB166}" dt="2022-11-05T02:00:36.310" v="226" actId="14100"/>
          <ac:spMkLst>
            <pc:docMk/>
            <pc:sldMk cId="0" sldId="424"/>
            <ac:spMk id="4" creationId="{00000000-0000-0000-0000-000000000000}"/>
          </ac:spMkLst>
        </pc:spChg>
      </pc:sldChg>
      <pc:sldChg chg="modSp mod">
        <pc:chgData name="Liu, Keng" userId="539ea334-cf73-458f-9e4b-83acb37fb6f5" providerId="ADAL" clId="{761C13EA-3970-4BF0-ACB3-96E9554EB166}" dt="2022-11-05T08:49:31.707" v="2223" actId="14100"/>
        <pc:sldMkLst>
          <pc:docMk/>
          <pc:sldMk cId="0" sldId="425"/>
        </pc:sldMkLst>
        <pc:spChg chg="mod">
          <ac:chgData name="Liu, Keng" userId="539ea334-cf73-458f-9e4b-83acb37fb6f5" providerId="ADAL" clId="{761C13EA-3970-4BF0-ACB3-96E9554EB166}" dt="2022-11-05T08:49:13.722" v="2218" actId="113"/>
          <ac:spMkLst>
            <pc:docMk/>
            <pc:sldMk cId="0" sldId="425"/>
            <ac:spMk id="2" creationId="{00000000-0000-0000-0000-000000000000}"/>
          </ac:spMkLst>
        </pc:spChg>
        <pc:spChg chg="mod">
          <ac:chgData name="Liu, Keng" userId="539ea334-cf73-458f-9e4b-83acb37fb6f5" providerId="ADAL" clId="{761C13EA-3970-4BF0-ACB3-96E9554EB166}" dt="2022-11-05T08:49:31.707" v="2223" actId="14100"/>
          <ac:spMkLst>
            <pc:docMk/>
            <pc:sldMk cId="0" sldId="425"/>
            <ac:spMk id="3" creationId="{00000000-0000-0000-0000-000000000000}"/>
          </ac:spMkLst>
        </pc:spChg>
      </pc:sldChg>
      <pc:sldChg chg="delSp modSp mod">
        <pc:chgData name="Liu, Keng" userId="539ea334-cf73-458f-9e4b-83acb37fb6f5" providerId="ADAL" clId="{761C13EA-3970-4BF0-ACB3-96E9554EB166}" dt="2022-11-05T08:50:29.530" v="2236" actId="14100"/>
        <pc:sldMkLst>
          <pc:docMk/>
          <pc:sldMk cId="0" sldId="426"/>
        </pc:sldMkLst>
        <pc:spChg chg="mod">
          <ac:chgData name="Liu, Keng" userId="539ea334-cf73-458f-9e4b-83acb37fb6f5" providerId="ADAL" clId="{761C13EA-3970-4BF0-ACB3-96E9554EB166}" dt="2022-11-05T08:49:45.222" v="2226" actId="2711"/>
          <ac:spMkLst>
            <pc:docMk/>
            <pc:sldMk cId="0" sldId="426"/>
            <ac:spMk id="2" creationId="{00000000-0000-0000-0000-000000000000}"/>
          </ac:spMkLst>
        </pc:spChg>
        <pc:spChg chg="mod">
          <ac:chgData name="Liu, Keng" userId="539ea334-cf73-458f-9e4b-83acb37fb6f5" providerId="ADAL" clId="{761C13EA-3970-4BF0-ACB3-96E9554EB166}" dt="2022-11-05T08:50:29.530" v="2236" actId="14100"/>
          <ac:spMkLst>
            <pc:docMk/>
            <pc:sldMk cId="0" sldId="426"/>
            <ac:spMk id="3" creationId="{00000000-0000-0000-0000-000000000000}"/>
          </ac:spMkLst>
        </pc:spChg>
        <pc:spChg chg="del">
          <ac:chgData name="Liu, Keng" userId="539ea334-cf73-458f-9e4b-83acb37fb6f5" providerId="ADAL" clId="{761C13EA-3970-4BF0-ACB3-96E9554EB166}" dt="2022-11-05T02:01:12.112" v="228" actId="478"/>
          <ac:spMkLst>
            <pc:docMk/>
            <pc:sldMk cId="0" sldId="426"/>
            <ac:spMk id="5" creationId="{00000000-0000-0000-0000-000000000000}"/>
          </ac:spMkLst>
        </pc:spChg>
        <pc:spChg chg="mod">
          <ac:chgData name="Liu, Keng" userId="539ea334-cf73-458f-9e4b-83acb37fb6f5" providerId="ADAL" clId="{761C13EA-3970-4BF0-ACB3-96E9554EB166}" dt="2022-11-05T08:50:21.925" v="2235" actId="14100"/>
          <ac:spMkLst>
            <pc:docMk/>
            <pc:sldMk cId="0" sldId="426"/>
            <ac:spMk id="6" creationId="{00000000-0000-0000-0000-000000000000}"/>
          </ac:spMkLst>
        </pc:spChg>
        <pc:spChg chg="mod">
          <ac:chgData name="Liu, Keng" userId="539ea334-cf73-458f-9e4b-83acb37fb6f5" providerId="ADAL" clId="{761C13EA-3970-4BF0-ACB3-96E9554EB166}" dt="2022-11-05T08:49:57.816" v="2229" actId="1076"/>
          <ac:spMkLst>
            <pc:docMk/>
            <pc:sldMk cId="0" sldId="426"/>
            <ac:spMk id="7" creationId="{00000000-0000-0000-0000-000000000000}"/>
          </ac:spMkLst>
        </pc:spChg>
        <pc:spChg chg="mod">
          <ac:chgData name="Liu, Keng" userId="539ea334-cf73-458f-9e4b-83acb37fb6f5" providerId="ADAL" clId="{761C13EA-3970-4BF0-ACB3-96E9554EB166}" dt="2022-11-05T08:50:18.797" v="2234" actId="14100"/>
          <ac:spMkLst>
            <pc:docMk/>
            <pc:sldMk cId="0" sldId="426"/>
            <ac:spMk id="8" creationId="{00000000-0000-0000-0000-000000000000}"/>
          </ac:spMkLst>
        </pc:spChg>
      </pc:sldChg>
      <pc:sldChg chg="modSp mod">
        <pc:chgData name="Liu, Keng" userId="539ea334-cf73-458f-9e4b-83acb37fb6f5" providerId="ADAL" clId="{761C13EA-3970-4BF0-ACB3-96E9554EB166}" dt="2022-11-05T02:01:53.090" v="235" actId="2711"/>
        <pc:sldMkLst>
          <pc:docMk/>
          <pc:sldMk cId="0" sldId="427"/>
        </pc:sldMkLst>
        <pc:spChg chg="mod">
          <ac:chgData name="Liu, Keng" userId="539ea334-cf73-458f-9e4b-83acb37fb6f5" providerId="ADAL" clId="{761C13EA-3970-4BF0-ACB3-96E9554EB166}" dt="2022-11-05T02:01:40.639" v="234" actId="1076"/>
          <ac:spMkLst>
            <pc:docMk/>
            <pc:sldMk cId="0" sldId="427"/>
            <ac:spMk id="2" creationId="{00000000-0000-0000-0000-000000000000}"/>
          </ac:spMkLst>
        </pc:spChg>
        <pc:spChg chg="mod">
          <ac:chgData name="Liu, Keng" userId="539ea334-cf73-458f-9e4b-83acb37fb6f5" providerId="ADAL" clId="{761C13EA-3970-4BF0-ACB3-96E9554EB166}" dt="2022-11-05T02:01:53.090" v="235" actId="2711"/>
          <ac:spMkLst>
            <pc:docMk/>
            <pc:sldMk cId="0" sldId="427"/>
            <ac:spMk id="3" creationId="{00000000-0000-0000-0000-000000000000}"/>
          </ac:spMkLst>
        </pc:spChg>
      </pc:sldChg>
      <pc:sldChg chg="delSp modSp mod">
        <pc:chgData name="Liu, Keng" userId="539ea334-cf73-458f-9e4b-83acb37fb6f5" providerId="ADAL" clId="{761C13EA-3970-4BF0-ACB3-96E9554EB166}" dt="2022-11-05T02:03:21.146" v="250" actId="14100"/>
        <pc:sldMkLst>
          <pc:docMk/>
          <pc:sldMk cId="0" sldId="428"/>
        </pc:sldMkLst>
        <pc:spChg chg="mod">
          <ac:chgData name="Liu, Keng" userId="539ea334-cf73-458f-9e4b-83acb37fb6f5" providerId="ADAL" clId="{761C13EA-3970-4BF0-ACB3-96E9554EB166}" dt="2022-11-05T02:02:49.108" v="241" actId="1076"/>
          <ac:spMkLst>
            <pc:docMk/>
            <pc:sldMk cId="0" sldId="428"/>
            <ac:spMk id="2" creationId="{00000000-0000-0000-0000-000000000000}"/>
          </ac:spMkLst>
        </pc:spChg>
        <pc:spChg chg="mod">
          <ac:chgData name="Liu, Keng" userId="539ea334-cf73-458f-9e4b-83acb37fb6f5" providerId="ADAL" clId="{761C13EA-3970-4BF0-ACB3-96E9554EB166}" dt="2022-11-05T02:03:08.705" v="246" actId="14100"/>
          <ac:spMkLst>
            <pc:docMk/>
            <pc:sldMk cId="0" sldId="428"/>
            <ac:spMk id="3" creationId="{00000000-0000-0000-0000-000000000000}"/>
          </ac:spMkLst>
        </pc:spChg>
        <pc:spChg chg="del">
          <ac:chgData name="Liu, Keng" userId="539ea334-cf73-458f-9e4b-83acb37fb6f5" providerId="ADAL" clId="{761C13EA-3970-4BF0-ACB3-96E9554EB166}" dt="2022-11-05T02:02:55.705" v="242" actId="478"/>
          <ac:spMkLst>
            <pc:docMk/>
            <pc:sldMk cId="0" sldId="428"/>
            <ac:spMk id="5" creationId="{00000000-0000-0000-0000-000000000000}"/>
          </ac:spMkLst>
        </pc:spChg>
        <pc:spChg chg="mod">
          <ac:chgData name="Liu, Keng" userId="539ea334-cf73-458f-9e4b-83acb37fb6f5" providerId="ADAL" clId="{761C13EA-3970-4BF0-ACB3-96E9554EB166}" dt="2022-11-05T02:03:21.146" v="250" actId="14100"/>
          <ac:spMkLst>
            <pc:docMk/>
            <pc:sldMk cId="0" sldId="428"/>
            <ac:spMk id="6" creationId="{00000000-0000-0000-0000-000000000000}"/>
          </ac:spMkLst>
        </pc:spChg>
      </pc:sldChg>
      <pc:sldChg chg="delSp modSp mod">
        <pc:chgData name="Liu, Keng" userId="539ea334-cf73-458f-9e4b-83acb37fb6f5" providerId="ADAL" clId="{761C13EA-3970-4BF0-ACB3-96E9554EB166}" dt="2022-11-05T02:39:08.696" v="283" actId="14100"/>
        <pc:sldMkLst>
          <pc:docMk/>
          <pc:sldMk cId="0" sldId="429"/>
        </pc:sldMkLst>
        <pc:spChg chg="mod">
          <ac:chgData name="Liu, Keng" userId="539ea334-cf73-458f-9e4b-83acb37fb6f5" providerId="ADAL" clId="{761C13EA-3970-4BF0-ACB3-96E9554EB166}" dt="2022-11-05T02:36:49.702" v="256" actId="1076"/>
          <ac:spMkLst>
            <pc:docMk/>
            <pc:sldMk cId="0" sldId="429"/>
            <ac:spMk id="2" creationId="{00000000-0000-0000-0000-000000000000}"/>
          </ac:spMkLst>
        </pc:spChg>
        <pc:spChg chg="mod">
          <ac:chgData name="Liu, Keng" userId="539ea334-cf73-458f-9e4b-83acb37fb6f5" providerId="ADAL" clId="{761C13EA-3970-4BF0-ACB3-96E9554EB166}" dt="2022-11-05T02:38:53.892" v="281" actId="14100"/>
          <ac:spMkLst>
            <pc:docMk/>
            <pc:sldMk cId="0" sldId="429"/>
            <ac:spMk id="3" creationId="{00000000-0000-0000-0000-000000000000}"/>
          </ac:spMkLst>
        </pc:spChg>
        <pc:spChg chg="del">
          <ac:chgData name="Liu, Keng" userId="539ea334-cf73-458f-9e4b-83acb37fb6f5" providerId="ADAL" clId="{761C13EA-3970-4BF0-ACB3-96E9554EB166}" dt="2022-11-05T02:38:38.507" v="277" actId="478"/>
          <ac:spMkLst>
            <pc:docMk/>
            <pc:sldMk cId="0" sldId="429"/>
            <ac:spMk id="4" creationId="{00000000-0000-0000-0000-000000000000}"/>
          </ac:spMkLst>
        </pc:spChg>
        <pc:spChg chg="mod">
          <ac:chgData name="Liu, Keng" userId="539ea334-cf73-458f-9e4b-83acb37fb6f5" providerId="ADAL" clId="{761C13EA-3970-4BF0-ACB3-96E9554EB166}" dt="2022-11-05T02:38:13.105" v="273" actId="1076"/>
          <ac:spMkLst>
            <pc:docMk/>
            <pc:sldMk cId="0" sldId="429"/>
            <ac:spMk id="5" creationId="{00000000-0000-0000-0000-000000000000}"/>
          </ac:spMkLst>
        </pc:spChg>
        <pc:spChg chg="del mod">
          <ac:chgData name="Liu, Keng" userId="539ea334-cf73-458f-9e4b-83acb37fb6f5" providerId="ADAL" clId="{761C13EA-3970-4BF0-ACB3-96E9554EB166}" dt="2022-11-05T02:37:36.333" v="266" actId="478"/>
          <ac:spMkLst>
            <pc:docMk/>
            <pc:sldMk cId="0" sldId="429"/>
            <ac:spMk id="6" creationId="{00000000-0000-0000-0000-000000000000}"/>
          </ac:spMkLst>
        </pc:spChg>
        <pc:spChg chg="mod">
          <ac:chgData name="Liu, Keng" userId="539ea334-cf73-458f-9e4b-83acb37fb6f5" providerId="ADAL" clId="{761C13EA-3970-4BF0-ACB3-96E9554EB166}" dt="2022-11-05T02:39:08.696" v="283" actId="14100"/>
          <ac:spMkLst>
            <pc:docMk/>
            <pc:sldMk cId="0" sldId="429"/>
            <ac:spMk id="7" creationId="{00000000-0000-0000-0000-000000000000}"/>
          </ac:spMkLst>
        </pc:spChg>
        <pc:spChg chg="mod">
          <ac:chgData name="Liu, Keng" userId="539ea334-cf73-458f-9e4b-83acb37fb6f5" providerId="ADAL" clId="{761C13EA-3970-4BF0-ACB3-96E9554EB166}" dt="2022-11-05T02:37:04.878" v="260" actId="14100"/>
          <ac:spMkLst>
            <pc:docMk/>
            <pc:sldMk cId="0" sldId="429"/>
            <ac:spMk id="8" creationId="{00000000-0000-0000-0000-000000000000}"/>
          </ac:spMkLst>
        </pc:spChg>
        <pc:spChg chg="mod">
          <ac:chgData name="Liu, Keng" userId="539ea334-cf73-458f-9e4b-83acb37fb6f5" providerId="ADAL" clId="{761C13EA-3970-4BF0-ACB3-96E9554EB166}" dt="2022-11-05T02:38:27.823" v="276" actId="1076"/>
          <ac:spMkLst>
            <pc:docMk/>
            <pc:sldMk cId="0" sldId="429"/>
            <ac:spMk id="9" creationId="{00000000-0000-0000-0000-000000000000}"/>
          </ac:spMkLst>
        </pc:spChg>
        <pc:spChg chg="mod">
          <ac:chgData name="Liu, Keng" userId="539ea334-cf73-458f-9e4b-83acb37fb6f5" providerId="ADAL" clId="{761C13EA-3970-4BF0-ACB3-96E9554EB166}" dt="2022-11-05T02:38:20.646" v="274" actId="1076"/>
          <ac:spMkLst>
            <pc:docMk/>
            <pc:sldMk cId="0" sldId="429"/>
            <ac:spMk id="10" creationId="{00000000-0000-0000-0000-000000000000}"/>
          </ac:spMkLst>
        </pc:spChg>
        <pc:spChg chg="mod">
          <ac:chgData name="Liu, Keng" userId="539ea334-cf73-458f-9e4b-83acb37fb6f5" providerId="ADAL" clId="{761C13EA-3970-4BF0-ACB3-96E9554EB166}" dt="2022-11-05T02:37:54.953" v="268" actId="1076"/>
          <ac:spMkLst>
            <pc:docMk/>
            <pc:sldMk cId="0" sldId="429"/>
            <ac:spMk id="11" creationId="{00000000-0000-0000-0000-000000000000}"/>
          </ac:spMkLst>
        </pc:spChg>
      </pc:sldChg>
      <pc:sldChg chg="modSp mod">
        <pc:chgData name="Liu, Keng" userId="539ea334-cf73-458f-9e4b-83acb37fb6f5" providerId="ADAL" clId="{761C13EA-3970-4BF0-ACB3-96E9554EB166}" dt="2022-11-05T02:39:48.858" v="291" actId="14100"/>
        <pc:sldMkLst>
          <pc:docMk/>
          <pc:sldMk cId="0" sldId="430"/>
        </pc:sldMkLst>
        <pc:spChg chg="mod">
          <ac:chgData name="Liu, Keng" userId="539ea334-cf73-458f-9e4b-83acb37fb6f5" providerId="ADAL" clId="{761C13EA-3970-4BF0-ACB3-96E9554EB166}" dt="2022-11-05T02:39:34.964" v="287" actId="1076"/>
          <ac:spMkLst>
            <pc:docMk/>
            <pc:sldMk cId="0" sldId="430"/>
            <ac:spMk id="2" creationId="{00000000-0000-0000-0000-000000000000}"/>
          </ac:spMkLst>
        </pc:spChg>
        <pc:spChg chg="mod">
          <ac:chgData name="Liu, Keng" userId="539ea334-cf73-458f-9e4b-83acb37fb6f5" providerId="ADAL" clId="{761C13EA-3970-4BF0-ACB3-96E9554EB166}" dt="2022-11-05T02:39:48.858" v="291" actId="14100"/>
          <ac:spMkLst>
            <pc:docMk/>
            <pc:sldMk cId="0" sldId="430"/>
            <ac:spMk id="3" creationId="{00000000-0000-0000-0000-000000000000}"/>
          </ac:spMkLst>
        </pc:spChg>
      </pc:sldChg>
      <pc:sldChg chg="modSp mod">
        <pc:chgData name="Liu, Keng" userId="539ea334-cf73-458f-9e4b-83acb37fb6f5" providerId="ADAL" clId="{761C13EA-3970-4BF0-ACB3-96E9554EB166}" dt="2022-11-05T02:41:22.159" v="307" actId="207"/>
        <pc:sldMkLst>
          <pc:docMk/>
          <pc:sldMk cId="0" sldId="431"/>
        </pc:sldMkLst>
        <pc:spChg chg="mod">
          <ac:chgData name="Liu, Keng" userId="539ea334-cf73-458f-9e4b-83acb37fb6f5" providerId="ADAL" clId="{761C13EA-3970-4BF0-ACB3-96E9554EB166}" dt="2022-11-05T02:40:05.790" v="294" actId="1076"/>
          <ac:spMkLst>
            <pc:docMk/>
            <pc:sldMk cId="0" sldId="431"/>
            <ac:spMk id="2" creationId="{00000000-0000-0000-0000-000000000000}"/>
          </ac:spMkLst>
        </pc:spChg>
        <pc:spChg chg="mod">
          <ac:chgData name="Liu, Keng" userId="539ea334-cf73-458f-9e4b-83acb37fb6f5" providerId="ADAL" clId="{761C13EA-3970-4BF0-ACB3-96E9554EB166}" dt="2022-11-05T02:41:22.159" v="307" actId="207"/>
          <ac:spMkLst>
            <pc:docMk/>
            <pc:sldMk cId="0" sldId="431"/>
            <ac:spMk id="3" creationId="{00000000-0000-0000-0000-000000000000}"/>
          </ac:spMkLst>
        </pc:spChg>
        <pc:spChg chg="mod">
          <ac:chgData name="Liu, Keng" userId="539ea334-cf73-458f-9e4b-83acb37fb6f5" providerId="ADAL" clId="{761C13EA-3970-4BF0-ACB3-96E9554EB166}" dt="2022-11-05T02:40:35.254" v="302" actId="14100"/>
          <ac:spMkLst>
            <pc:docMk/>
            <pc:sldMk cId="0" sldId="431"/>
            <ac:spMk id="4" creationId="{00000000-0000-0000-0000-000000000000}"/>
          </ac:spMkLst>
        </pc:spChg>
        <pc:spChg chg="mod">
          <ac:chgData name="Liu, Keng" userId="539ea334-cf73-458f-9e4b-83acb37fb6f5" providerId="ADAL" clId="{761C13EA-3970-4BF0-ACB3-96E9554EB166}" dt="2022-11-05T02:40:39.889" v="303" actId="14100"/>
          <ac:spMkLst>
            <pc:docMk/>
            <pc:sldMk cId="0" sldId="431"/>
            <ac:spMk id="5" creationId="{00000000-0000-0000-0000-000000000000}"/>
          </ac:spMkLst>
        </pc:spChg>
      </pc:sldChg>
      <pc:sldChg chg="addSp delSp modSp del mod">
        <pc:chgData name="Liu, Keng" userId="539ea334-cf73-458f-9e4b-83acb37fb6f5" providerId="ADAL" clId="{761C13EA-3970-4BF0-ACB3-96E9554EB166}" dt="2022-11-05T02:53:18.993" v="355" actId="47"/>
        <pc:sldMkLst>
          <pc:docMk/>
          <pc:sldMk cId="0" sldId="432"/>
        </pc:sldMkLst>
        <pc:spChg chg="mod">
          <ac:chgData name="Liu, Keng" userId="539ea334-cf73-458f-9e4b-83acb37fb6f5" providerId="ADAL" clId="{761C13EA-3970-4BF0-ACB3-96E9554EB166}" dt="2022-11-05T02:49:29.890" v="312" actId="1076"/>
          <ac:spMkLst>
            <pc:docMk/>
            <pc:sldMk cId="0" sldId="432"/>
            <ac:spMk id="2" creationId="{00000000-0000-0000-0000-000000000000}"/>
          </ac:spMkLst>
        </pc:spChg>
        <pc:spChg chg="del mod">
          <ac:chgData name="Liu, Keng" userId="539ea334-cf73-458f-9e4b-83acb37fb6f5" providerId="ADAL" clId="{761C13EA-3970-4BF0-ACB3-96E9554EB166}" dt="2022-11-05T02:50:08.522" v="322" actId="478"/>
          <ac:spMkLst>
            <pc:docMk/>
            <pc:sldMk cId="0" sldId="432"/>
            <ac:spMk id="4" creationId="{00000000-0000-0000-0000-000000000000}"/>
          </ac:spMkLst>
        </pc:spChg>
        <pc:spChg chg="mod">
          <ac:chgData name="Liu, Keng" userId="539ea334-cf73-458f-9e4b-83acb37fb6f5" providerId="ADAL" clId="{761C13EA-3970-4BF0-ACB3-96E9554EB166}" dt="2022-11-05T02:50:48.359" v="325" actId="1076"/>
          <ac:spMkLst>
            <pc:docMk/>
            <pc:sldMk cId="0" sldId="432"/>
            <ac:spMk id="5" creationId="{00000000-0000-0000-0000-000000000000}"/>
          </ac:spMkLst>
        </pc:spChg>
        <pc:spChg chg="mod">
          <ac:chgData name="Liu, Keng" userId="539ea334-cf73-458f-9e4b-83acb37fb6f5" providerId="ADAL" clId="{761C13EA-3970-4BF0-ACB3-96E9554EB166}" dt="2022-11-05T02:51:00.698" v="329" actId="1076"/>
          <ac:spMkLst>
            <pc:docMk/>
            <pc:sldMk cId="0" sldId="432"/>
            <ac:spMk id="6" creationId="{00000000-0000-0000-0000-000000000000}"/>
          </ac:spMkLst>
        </pc:spChg>
        <pc:spChg chg="add mod">
          <ac:chgData name="Liu, Keng" userId="539ea334-cf73-458f-9e4b-83acb37fb6f5" providerId="ADAL" clId="{761C13EA-3970-4BF0-ACB3-96E9554EB166}" dt="2022-11-05T02:51:05.746" v="330" actId="1076"/>
          <ac:spMkLst>
            <pc:docMk/>
            <pc:sldMk cId="0" sldId="432"/>
            <ac:spMk id="7" creationId="{106D3455-B199-8E99-ACFC-670B2ED5E781}"/>
          </ac:spMkLst>
        </pc:spChg>
        <pc:spChg chg="add mod">
          <ac:chgData name="Liu, Keng" userId="539ea334-cf73-458f-9e4b-83acb37fb6f5" providerId="ADAL" clId="{761C13EA-3970-4BF0-ACB3-96E9554EB166}" dt="2022-11-05T02:51:22.363" v="333" actId="1076"/>
          <ac:spMkLst>
            <pc:docMk/>
            <pc:sldMk cId="0" sldId="432"/>
            <ac:spMk id="8" creationId="{EC3D51BF-F34D-B82F-7B60-D98C72017DDC}"/>
          </ac:spMkLst>
        </pc:spChg>
      </pc:sldChg>
      <pc:sldChg chg="delSp modSp mod">
        <pc:chgData name="Liu, Keng" userId="539ea334-cf73-458f-9e4b-83acb37fb6f5" providerId="ADAL" clId="{761C13EA-3970-4BF0-ACB3-96E9554EB166}" dt="2022-11-05T02:52:56.036" v="354" actId="478"/>
        <pc:sldMkLst>
          <pc:docMk/>
          <pc:sldMk cId="0" sldId="433"/>
        </pc:sldMkLst>
        <pc:spChg chg="mod">
          <ac:chgData name="Liu, Keng" userId="539ea334-cf73-458f-9e4b-83acb37fb6f5" providerId="ADAL" clId="{761C13EA-3970-4BF0-ACB3-96E9554EB166}" dt="2022-11-05T02:52:24.553" v="348" actId="1076"/>
          <ac:spMkLst>
            <pc:docMk/>
            <pc:sldMk cId="0" sldId="433"/>
            <ac:spMk id="2" creationId="{00000000-0000-0000-0000-000000000000}"/>
          </ac:spMkLst>
        </pc:spChg>
        <pc:spChg chg="del">
          <ac:chgData name="Liu, Keng" userId="539ea334-cf73-458f-9e4b-83acb37fb6f5" providerId="ADAL" clId="{761C13EA-3970-4BF0-ACB3-96E9554EB166}" dt="2022-11-05T02:51:52.878" v="338" actId="478"/>
          <ac:spMkLst>
            <pc:docMk/>
            <pc:sldMk cId="0" sldId="433"/>
            <ac:spMk id="4" creationId="{00000000-0000-0000-0000-000000000000}"/>
          </ac:spMkLst>
        </pc:spChg>
        <pc:spChg chg="mod">
          <ac:chgData name="Liu, Keng" userId="539ea334-cf73-458f-9e4b-83acb37fb6f5" providerId="ADAL" clId="{761C13EA-3970-4BF0-ACB3-96E9554EB166}" dt="2022-11-05T02:51:48.238" v="337" actId="14100"/>
          <ac:spMkLst>
            <pc:docMk/>
            <pc:sldMk cId="0" sldId="433"/>
            <ac:spMk id="5" creationId="{00000000-0000-0000-0000-000000000000}"/>
          </ac:spMkLst>
        </pc:spChg>
        <pc:spChg chg="mod">
          <ac:chgData name="Liu, Keng" userId="539ea334-cf73-458f-9e4b-83acb37fb6f5" providerId="ADAL" clId="{761C13EA-3970-4BF0-ACB3-96E9554EB166}" dt="2022-11-05T02:52:48.595" v="352" actId="1076"/>
          <ac:spMkLst>
            <pc:docMk/>
            <pc:sldMk cId="0" sldId="433"/>
            <ac:spMk id="6" creationId="{00000000-0000-0000-0000-000000000000}"/>
          </ac:spMkLst>
        </pc:spChg>
        <pc:spChg chg="del">
          <ac:chgData name="Liu, Keng" userId="539ea334-cf73-458f-9e4b-83acb37fb6f5" providerId="ADAL" clId="{761C13EA-3970-4BF0-ACB3-96E9554EB166}" dt="2022-11-05T02:52:56.036" v="354" actId="478"/>
          <ac:spMkLst>
            <pc:docMk/>
            <pc:sldMk cId="0" sldId="433"/>
            <ac:spMk id="7" creationId="{00000000-0000-0000-0000-000000000000}"/>
          </ac:spMkLst>
        </pc:spChg>
        <pc:spChg chg="del mod">
          <ac:chgData name="Liu, Keng" userId="539ea334-cf73-458f-9e4b-83acb37fb6f5" providerId="ADAL" clId="{761C13EA-3970-4BF0-ACB3-96E9554EB166}" dt="2022-11-05T02:52:40.309" v="350" actId="478"/>
          <ac:spMkLst>
            <pc:docMk/>
            <pc:sldMk cId="0" sldId="433"/>
            <ac:spMk id="8" creationId="{00000000-0000-0000-0000-000000000000}"/>
          </ac:spMkLst>
        </pc:spChg>
        <pc:spChg chg="del">
          <ac:chgData name="Liu, Keng" userId="539ea334-cf73-458f-9e4b-83acb37fb6f5" providerId="ADAL" clId="{761C13EA-3970-4BF0-ACB3-96E9554EB166}" dt="2022-11-05T02:52:43.099" v="351" actId="478"/>
          <ac:spMkLst>
            <pc:docMk/>
            <pc:sldMk cId="0" sldId="433"/>
            <ac:spMk id="9" creationId="{00000000-0000-0000-0000-000000000000}"/>
          </ac:spMkLst>
        </pc:spChg>
        <pc:spChg chg="del">
          <ac:chgData name="Liu, Keng" userId="539ea334-cf73-458f-9e4b-83acb37fb6f5" providerId="ADAL" clId="{761C13EA-3970-4BF0-ACB3-96E9554EB166}" dt="2022-11-05T02:52:52.278" v="353" actId="478"/>
          <ac:spMkLst>
            <pc:docMk/>
            <pc:sldMk cId="0" sldId="433"/>
            <ac:spMk id="10" creationId="{00000000-0000-0000-0000-000000000000}"/>
          </ac:spMkLst>
        </pc:spChg>
        <pc:spChg chg="mod">
          <ac:chgData name="Liu, Keng" userId="539ea334-cf73-458f-9e4b-83acb37fb6f5" providerId="ADAL" clId="{761C13EA-3970-4BF0-ACB3-96E9554EB166}" dt="2022-11-05T02:51:59.633" v="339" actId="1076"/>
          <ac:spMkLst>
            <pc:docMk/>
            <pc:sldMk cId="0" sldId="433"/>
            <ac:spMk id="11" creationId="{00000000-0000-0000-0000-000000000000}"/>
          </ac:spMkLst>
        </pc:spChg>
      </pc:sldChg>
      <pc:sldChg chg="modSp mod">
        <pc:chgData name="Liu, Keng" userId="539ea334-cf73-458f-9e4b-83acb37fb6f5" providerId="ADAL" clId="{761C13EA-3970-4BF0-ACB3-96E9554EB166}" dt="2022-11-05T02:54:25.761" v="372" actId="14100"/>
        <pc:sldMkLst>
          <pc:docMk/>
          <pc:sldMk cId="0" sldId="434"/>
        </pc:sldMkLst>
        <pc:spChg chg="mod">
          <ac:chgData name="Liu, Keng" userId="539ea334-cf73-458f-9e4b-83acb37fb6f5" providerId="ADAL" clId="{761C13EA-3970-4BF0-ACB3-96E9554EB166}" dt="2022-11-05T02:53:53.992" v="360" actId="1076"/>
          <ac:spMkLst>
            <pc:docMk/>
            <pc:sldMk cId="0" sldId="434"/>
            <ac:spMk id="2" creationId="{00000000-0000-0000-0000-000000000000}"/>
          </ac:spMkLst>
        </pc:spChg>
        <pc:spChg chg="mod">
          <ac:chgData name="Liu, Keng" userId="539ea334-cf73-458f-9e4b-83acb37fb6f5" providerId="ADAL" clId="{761C13EA-3970-4BF0-ACB3-96E9554EB166}" dt="2022-11-05T02:54:13.386" v="368" actId="14100"/>
          <ac:spMkLst>
            <pc:docMk/>
            <pc:sldMk cId="0" sldId="434"/>
            <ac:spMk id="3" creationId="{00000000-0000-0000-0000-000000000000}"/>
          </ac:spMkLst>
        </pc:spChg>
        <pc:spChg chg="mod">
          <ac:chgData name="Liu, Keng" userId="539ea334-cf73-458f-9e4b-83acb37fb6f5" providerId="ADAL" clId="{761C13EA-3970-4BF0-ACB3-96E9554EB166}" dt="2022-11-05T02:54:25.761" v="372" actId="14100"/>
          <ac:spMkLst>
            <pc:docMk/>
            <pc:sldMk cId="0" sldId="434"/>
            <ac:spMk id="4" creationId="{00000000-0000-0000-0000-000000000000}"/>
          </ac:spMkLst>
        </pc:spChg>
      </pc:sldChg>
      <pc:sldChg chg="delSp modSp mod">
        <pc:chgData name="Liu, Keng" userId="539ea334-cf73-458f-9e4b-83acb37fb6f5" providerId="ADAL" clId="{761C13EA-3970-4BF0-ACB3-96E9554EB166}" dt="2022-11-05T05:08:14.401" v="449" actId="20577"/>
        <pc:sldMkLst>
          <pc:docMk/>
          <pc:sldMk cId="0" sldId="435"/>
        </pc:sldMkLst>
        <pc:spChg chg="mod">
          <ac:chgData name="Liu, Keng" userId="539ea334-cf73-458f-9e4b-83acb37fb6f5" providerId="ADAL" clId="{761C13EA-3970-4BF0-ACB3-96E9554EB166}" dt="2022-11-05T02:54:56.774" v="379" actId="113"/>
          <ac:spMkLst>
            <pc:docMk/>
            <pc:sldMk cId="0" sldId="435"/>
            <ac:spMk id="2" creationId="{00000000-0000-0000-0000-000000000000}"/>
          </ac:spMkLst>
        </pc:spChg>
        <pc:spChg chg="mod">
          <ac:chgData name="Liu, Keng" userId="539ea334-cf73-458f-9e4b-83acb37fb6f5" providerId="ADAL" clId="{761C13EA-3970-4BF0-ACB3-96E9554EB166}" dt="2022-11-05T05:08:14.401" v="449" actId="20577"/>
          <ac:spMkLst>
            <pc:docMk/>
            <pc:sldMk cId="0" sldId="435"/>
            <ac:spMk id="3" creationId="{00000000-0000-0000-0000-000000000000}"/>
          </ac:spMkLst>
        </pc:spChg>
        <pc:spChg chg="del">
          <ac:chgData name="Liu, Keng" userId="539ea334-cf73-458f-9e4b-83acb37fb6f5" providerId="ADAL" clId="{761C13EA-3970-4BF0-ACB3-96E9554EB166}" dt="2022-11-05T02:55:18.576" v="384" actId="478"/>
          <ac:spMkLst>
            <pc:docMk/>
            <pc:sldMk cId="0" sldId="435"/>
            <ac:spMk id="5" creationId="{00000000-0000-0000-0000-000000000000}"/>
          </ac:spMkLst>
        </pc:spChg>
        <pc:spChg chg="mod">
          <ac:chgData name="Liu, Keng" userId="539ea334-cf73-458f-9e4b-83acb37fb6f5" providerId="ADAL" clId="{761C13EA-3970-4BF0-ACB3-96E9554EB166}" dt="2022-11-05T02:55:26.231" v="385" actId="14100"/>
          <ac:spMkLst>
            <pc:docMk/>
            <pc:sldMk cId="0" sldId="435"/>
            <ac:spMk id="6" creationId="{00000000-0000-0000-0000-000000000000}"/>
          </ac:spMkLst>
        </pc:spChg>
        <pc:spChg chg="mod">
          <ac:chgData name="Liu, Keng" userId="539ea334-cf73-458f-9e4b-83acb37fb6f5" providerId="ADAL" clId="{761C13EA-3970-4BF0-ACB3-96E9554EB166}" dt="2022-11-05T02:56:30.681" v="417" actId="14100"/>
          <ac:spMkLst>
            <pc:docMk/>
            <pc:sldMk cId="0" sldId="435"/>
            <ac:spMk id="7" creationId="{00000000-0000-0000-0000-000000000000}"/>
          </ac:spMkLst>
        </pc:spChg>
        <pc:spChg chg="mod">
          <ac:chgData name="Liu, Keng" userId="539ea334-cf73-458f-9e4b-83acb37fb6f5" providerId="ADAL" clId="{761C13EA-3970-4BF0-ACB3-96E9554EB166}" dt="2022-11-05T02:56:50.376" v="421" actId="1035"/>
          <ac:spMkLst>
            <pc:docMk/>
            <pc:sldMk cId="0" sldId="435"/>
            <ac:spMk id="8" creationId="{00000000-0000-0000-0000-000000000000}"/>
          </ac:spMkLst>
        </pc:spChg>
      </pc:sldChg>
      <pc:sldChg chg="modSp mod">
        <pc:chgData name="Liu, Keng" userId="539ea334-cf73-458f-9e4b-83acb37fb6f5" providerId="ADAL" clId="{761C13EA-3970-4BF0-ACB3-96E9554EB166}" dt="2022-11-05T05:09:23.237" v="462" actId="14100"/>
        <pc:sldMkLst>
          <pc:docMk/>
          <pc:sldMk cId="0" sldId="436"/>
        </pc:sldMkLst>
        <pc:spChg chg="mod">
          <ac:chgData name="Liu, Keng" userId="539ea334-cf73-458f-9e4b-83acb37fb6f5" providerId="ADAL" clId="{761C13EA-3970-4BF0-ACB3-96E9554EB166}" dt="2022-11-05T05:08:45.841" v="453" actId="255"/>
          <ac:spMkLst>
            <pc:docMk/>
            <pc:sldMk cId="0" sldId="436"/>
            <ac:spMk id="2" creationId="{00000000-0000-0000-0000-000000000000}"/>
          </ac:spMkLst>
        </pc:spChg>
        <pc:spChg chg="mod">
          <ac:chgData name="Liu, Keng" userId="539ea334-cf73-458f-9e4b-83acb37fb6f5" providerId="ADAL" clId="{761C13EA-3970-4BF0-ACB3-96E9554EB166}" dt="2022-11-05T05:09:01.715" v="457" actId="14100"/>
          <ac:spMkLst>
            <pc:docMk/>
            <pc:sldMk cId="0" sldId="436"/>
            <ac:spMk id="3" creationId="{00000000-0000-0000-0000-000000000000}"/>
          </ac:spMkLst>
        </pc:spChg>
        <pc:spChg chg="mod">
          <ac:chgData name="Liu, Keng" userId="539ea334-cf73-458f-9e4b-83acb37fb6f5" providerId="ADAL" clId="{761C13EA-3970-4BF0-ACB3-96E9554EB166}" dt="2022-11-05T05:09:23.237" v="462" actId="14100"/>
          <ac:spMkLst>
            <pc:docMk/>
            <pc:sldMk cId="0" sldId="436"/>
            <ac:spMk id="4" creationId="{00000000-0000-0000-0000-000000000000}"/>
          </ac:spMkLst>
        </pc:spChg>
      </pc:sldChg>
      <pc:sldChg chg="modSp mod">
        <pc:chgData name="Liu, Keng" userId="539ea334-cf73-458f-9e4b-83acb37fb6f5" providerId="ADAL" clId="{761C13EA-3970-4BF0-ACB3-96E9554EB166}" dt="2022-11-05T05:10:26.015" v="467" actId="14100"/>
        <pc:sldMkLst>
          <pc:docMk/>
          <pc:sldMk cId="0" sldId="437"/>
        </pc:sldMkLst>
        <pc:spChg chg="mod">
          <ac:chgData name="Liu, Keng" userId="539ea334-cf73-458f-9e4b-83acb37fb6f5" providerId="ADAL" clId="{761C13EA-3970-4BF0-ACB3-96E9554EB166}" dt="2022-11-05T05:10:26.015" v="467" actId="14100"/>
          <ac:spMkLst>
            <pc:docMk/>
            <pc:sldMk cId="0" sldId="437"/>
            <ac:spMk id="2" creationId="{00000000-0000-0000-0000-000000000000}"/>
          </ac:spMkLst>
        </pc:spChg>
      </pc:sldChg>
      <pc:sldChg chg="delSp modSp mod">
        <pc:chgData name="Liu, Keng" userId="539ea334-cf73-458f-9e4b-83acb37fb6f5" providerId="ADAL" clId="{761C13EA-3970-4BF0-ACB3-96E9554EB166}" dt="2022-11-05T05:10:55.160" v="472" actId="14100"/>
        <pc:sldMkLst>
          <pc:docMk/>
          <pc:sldMk cId="0" sldId="438"/>
        </pc:sldMkLst>
        <pc:spChg chg="del">
          <ac:chgData name="Liu, Keng" userId="539ea334-cf73-458f-9e4b-83acb37fb6f5" providerId="ADAL" clId="{761C13EA-3970-4BF0-ACB3-96E9554EB166}" dt="2022-11-05T05:10:39.360" v="469" actId="478"/>
          <ac:spMkLst>
            <pc:docMk/>
            <pc:sldMk cId="0" sldId="438"/>
            <ac:spMk id="2" creationId="{00000000-0000-0000-0000-000000000000}"/>
          </ac:spMkLst>
        </pc:spChg>
        <pc:spChg chg="mod">
          <ac:chgData name="Liu, Keng" userId="539ea334-cf73-458f-9e4b-83acb37fb6f5" providerId="ADAL" clId="{761C13EA-3970-4BF0-ACB3-96E9554EB166}" dt="2022-11-05T05:10:55.160" v="472" actId="14100"/>
          <ac:spMkLst>
            <pc:docMk/>
            <pc:sldMk cId="0" sldId="438"/>
            <ac:spMk id="3" creationId="{00000000-0000-0000-0000-000000000000}"/>
          </ac:spMkLst>
        </pc:spChg>
      </pc:sldChg>
      <pc:sldChg chg="modSp mod">
        <pc:chgData name="Liu, Keng" userId="539ea334-cf73-458f-9e4b-83acb37fb6f5" providerId="ADAL" clId="{761C13EA-3970-4BF0-ACB3-96E9554EB166}" dt="2022-11-05T05:11:43.986" v="481" actId="14100"/>
        <pc:sldMkLst>
          <pc:docMk/>
          <pc:sldMk cId="0" sldId="439"/>
        </pc:sldMkLst>
        <pc:spChg chg="mod">
          <ac:chgData name="Liu, Keng" userId="539ea334-cf73-458f-9e4b-83acb37fb6f5" providerId="ADAL" clId="{761C13EA-3970-4BF0-ACB3-96E9554EB166}" dt="2022-11-05T05:11:21.758" v="476" actId="14100"/>
          <ac:spMkLst>
            <pc:docMk/>
            <pc:sldMk cId="0" sldId="439"/>
            <ac:spMk id="2" creationId="{00000000-0000-0000-0000-000000000000}"/>
          </ac:spMkLst>
        </pc:spChg>
        <pc:spChg chg="mod">
          <ac:chgData name="Liu, Keng" userId="539ea334-cf73-458f-9e4b-83acb37fb6f5" providerId="ADAL" clId="{761C13EA-3970-4BF0-ACB3-96E9554EB166}" dt="2022-11-05T05:11:43.986" v="481" actId="14100"/>
          <ac:spMkLst>
            <pc:docMk/>
            <pc:sldMk cId="0" sldId="439"/>
            <ac:spMk id="3" creationId="{00000000-0000-0000-0000-000000000000}"/>
          </ac:spMkLst>
        </pc:spChg>
      </pc:sldChg>
      <pc:sldChg chg="modSp mod">
        <pc:chgData name="Liu, Keng" userId="539ea334-cf73-458f-9e4b-83acb37fb6f5" providerId="ADAL" clId="{761C13EA-3970-4BF0-ACB3-96E9554EB166}" dt="2022-11-05T05:13:07.136" v="491" actId="14100"/>
        <pc:sldMkLst>
          <pc:docMk/>
          <pc:sldMk cId="0" sldId="440"/>
        </pc:sldMkLst>
        <pc:spChg chg="mod">
          <ac:chgData name="Liu, Keng" userId="539ea334-cf73-458f-9e4b-83acb37fb6f5" providerId="ADAL" clId="{761C13EA-3970-4BF0-ACB3-96E9554EB166}" dt="2022-11-05T05:12:54.626" v="489" actId="14100"/>
          <ac:spMkLst>
            <pc:docMk/>
            <pc:sldMk cId="0" sldId="440"/>
            <ac:spMk id="2" creationId="{00000000-0000-0000-0000-000000000000}"/>
          </ac:spMkLst>
        </pc:spChg>
        <pc:spChg chg="mod">
          <ac:chgData name="Liu, Keng" userId="539ea334-cf73-458f-9e4b-83acb37fb6f5" providerId="ADAL" clId="{761C13EA-3970-4BF0-ACB3-96E9554EB166}" dt="2022-11-05T05:13:07.136" v="491" actId="14100"/>
          <ac:spMkLst>
            <pc:docMk/>
            <pc:sldMk cId="0" sldId="440"/>
            <ac:spMk id="3" creationId="{00000000-0000-0000-0000-000000000000}"/>
          </ac:spMkLst>
        </pc:spChg>
      </pc:sldChg>
      <pc:sldChg chg="modSp mod">
        <pc:chgData name="Liu, Keng" userId="539ea334-cf73-458f-9e4b-83acb37fb6f5" providerId="ADAL" clId="{761C13EA-3970-4BF0-ACB3-96E9554EB166}" dt="2022-11-05T05:13:40.154" v="496" actId="14100"/>
        <pc:sldMkLst>
          <pc:docMk/>
          <pc:sldMk cId="0" sldId="441"/>
        </pc:sldMkLst>
        <pc:spChg chg="mod">
          <ac:chgData name="Liu, Keng" userId="539ea334-cf73-458f-9e4b-83acb37fb6f5" providerId="ADAL" clId="{761C13EA-3970-4BF0-ACB3-96E9554EB166}" dt="2022-11-05T05:13:40.154" v="496" actId="14100"/>
          <ac:spMkLst>
            <pc:docMk/>
            <pc:sldMk cId="0" sldId="441"/>
            <ac:spMk id="2" creationId="{00000000-0000-0000-0000-000000000000}"/>
          </ac:spMkLst>
        </pc:spChg>
      </pc:sldChg>
      <pc:sldChg chg="modSp mod">
        <pc:chgData name="Liu, Keng" userId="539ea334-cf73-458f-9e4b-83acb37fb6f5" providerId="ADAL" clId="{761C13EA-3970-4BF0-ACB3-96E9554EB166}" dt="2022-11-05T05:14:21.949" v="500" actId="14100"/>
        <pc:sldMkLst>
          <pc:docMk/>
          <pc:sldMk cId="0" sldId="442"/>
        </pc:sldMkLst>
        <pc:spChg chg="mod">
          <ac:chgData name="Liu, Keng" userId="539ea334-cf73-458f-9e4b-83acb37fb6f5" providerId="ADAL" clId="{761C13EA-3970-4BF0-ACB3-96E9554EB166}" dt="2022-11-05T05:14:21.949" v="500" actId="14100"/>
          <ac:spMkLst>
            <pc:docMk/>
            <pc:sldMk cId="0" sldId="442"/>
            <ac:spMk id="2" creationId="{00000000-0000-0000-0000-000000000000}"/>
          </ac:spMkLst>
        </pc:spChg>
      </pc:sldChg>
      <pc:sldChg chg="modSp mod">
        <pc:chgData name="Liu, Keng" userId="539ea334-cf73-458f-9e4b-83acb37fb6f5" providerId="ADAL" clId="{761C13EA-3970-4BF0-ACB3-96E9554EB166}" dt="2022-11-05T05:18:48.946" v="535" actId="1076"/>
        <pc:sldMkLst>
          <pc:docMk/>
          <pc:sldMk cId="0" sldId="443"/>
        </pc:sldMkLst>
        <pc:spChg chg="mod">
          <ac:chgData name="Liu, Keng" userId="539ea334-cf73-458f-9e4b-83acb37fb6f5" providerId="ADAL" clId="{761C13EA-3970-4BF0-ACB3-96E9554EB166}" dt="2022-11-05T05:18:02.637" v="531" actId="1076"/>
          <ac:spMkLst>
            <pc:docMk/>
            <pc:sldMk cId="0" sldId="443"/>
            <ac:spMk id="4" creationId="{00000000-0000-0000-0000-000000000000}"/>
          </ac:spMkLst>
        </pc:spChg>
        <pc:spChg chg="mod">
          <ac:chgData name="Liu, Keng" userId="539ea334-cf73-458f-9e4b-83acb37fb6f5" providerId="ADAL" clId="{761C13EA-3970-4BF0-ACB3-96E9554EB166}" dt="2022-11-05T05:18:48.946" v="535" actId="1076"/>
          <ac:spMkLst>
            <pc:docMk/>
            <pc:sldMk cId="0" sldId="443"/>
            <ac:spMk id="5" creationId="{00000000-0000-0000-0000-000000000000}"/>
          </ac:spMkLst>
        </pc:spChg>
        <pc:spChg chg="mod">
          <ac:chgData name="Liu, Keng" userId="539ea334-cf73-458f-9e4b-83acb37fb6f5" providerId="ADAL" clId="{761C13EA-3970-4BF0-ACB3-96E9554EB166}" dt="2022-11-05T05:18:18.132" v="533" actId="1076"/>
          <ac:spMkLst>
            <pc:docMk/>
            <pc:sldMk cId="0" sldId="443"/>
            <ac:spMk id="6" creationId="{00000000-0000-0000-0000-000000000000}"/>
          </ac:spMkLst>
        </pc:spChg>
        <pc:spChg chg="mod">
          <ac:chgData name="Liu, Keng" userId="539ea334-cf73-458f-9e4b-83acb37fb6f5" providerId="ADAL" clId="{761C13EA-3970-4BF0-ACB3-96E9554EB166}" dt="2022-11-05T05:17:57.625" v="529" actId="1076"/>
          <ac:spMkLst>
            <pc:docMk/>
            <pc:sldMk cId="0" sldId="443"/>
            <ac:spMk id="7" creationId="{00000000-0000-0000-0000-000000000000}"/>
          </ac:spMkLst>
        </pc:spChg>
        <pc:spChg chg="mod">
          <ac:chgData name="Liu, Keng" userId="539ea334-cf73-458f-9e4b-83acb37fb6f5" providerId="ADAL" clId="{761C13EA-3970-4BF0-ACB3-96E9554EB166}" dt="2022-11-05T05:18:29.428" v="534" actId="1076"/>
          <ac:spMkLst>
            <pc:docMk/>
            <pc:sldMk cId="0" sldId="443"/>
            <ac:spMk id="8" creationId="{00000000-0000-0000-0000-000000000000}"/>
          </ac:spMkLst>
        </pc:spChg>
      </pc:sldChg>
      <pc:sldChg chg="modSp mod">
        <pc:chgData name="Liu, Keng" userId="539ea334-cf73-458f-9e4b-83acb37fb6f5" providerId="ADAL" clId="{761C13EA-3970-4BF0-ACB3-96E9554EB166}" dt="2022-11-05T05:17:02.104" v="527" actId="14100"/>
        <pc:sldMkLst>
          <pc:docMk/>
          <pc:sldMk cId="0" sldId="444"/>
        </pc:sldMkLst>
        <pc:spChg chg="mod">
          <ac:chgData name="Liu, Keng" userId="539ea334-cf73-458f-9e4b-83acb37fb6f5" providerId="ADAL" clId="{761C13EA-3970-4BF0-ACB3-96E9554EB166}" dt="2022-11-05T05:16:31.584" v="518" actId="1076"/>
          <ac:spMkLst>
            <pc:docMk/>
            <pc:sldMk cId="0" sldId="444"/>
            <ac:spMk id="2" creationId="{00000000-0000-0000-0000-000000000000}"/>
          </ac:spMkLst>
        </pc:spChg>
        <pc:spChg chg="mod">
          <ac:chgData name="Liu, Keng" userId="539ea334-cf73-458f-9e4b-83acb37fb6f5" providerId="ADAL" clId="{761C13EA-3970-4BF0-ACB3-96E9554EB166}" dt="2022-11-05T05:16:45.827" v="521" actId="14100"/>
          <ac:spMkLst>
            <pc:docMk/>
            <pc:sldMk cId="0" sldId="444"/>
            <ac:spMk id="3" creationId="{00000000-0000-0000-0000-000000000000}"/>
          </ac:spMkLst>
        </pc:spChg>
        <pc:spChg chg="mod">
          <ac:chgData name="Liu, Keng" userId="539ea334-cf73-458f-9e4b-83acb37fb6f5" providerId="ADAL" clId="{761C13EA-3970-4BF0-ACB3-96E9554EB166}" dt="2022-11-05T05:17:02.104" v="527" actId="14100"/>
          <ac:spMkLst>
            <pc:docMk/>
            <pc:sldMk cId="0" sldId="444"/>
            <ac:spMk id="4" creationId="{00000000-0000-0000-0000-000000000000}"/>
          </ac:spMkLst>
        </pc:spChg>
      </pc:sldChg>
      <pc:sldChg chg="delSp modSp mod">
        <pc:chgData name="Liu, Keng" userId="539ea334-cf73-458f-9e4b-83acb37fb6f5" providerId="ADAL" clId="{761C13EA-3970-4BF0-ACB3-96E9554EB166}" dt="2022-11-05T05:19:56.244" v="550" actId="1076"/>
        <pc:sldMkLst>
          <pc:docMk/>
          <pc:sldMk cId="0" sldId="445"/>
        </pc:sldMkLst>
        <pc:spChg chg="del">
          <ac:chgData name="Liu, Keng" userId="539ea334-cf73-458f-9e4b-83acb37fb6f5" providerId="ADAL" clId="{761C13EA-3970-4BF0-ACB3-96E9554EB166}" dt="2022-11-05T05:19:17.068" v="540" actId="478"/>
          <ac:spMkLst>
            <pc:docMk/>
            <pc:sldMk cId="0" sldId="445"/>
            <ac:spMk id="3" creationId="{00000000-0000-0000-0000-000000000000}"/>
          </ac:spMkLst>
        </pc:spChg>
        <pc:spChg chg="mod">
          <ac:chgData name="Liu, Keng" userId="539ea334-cf73-458f-9e4b-83acb37fb6f5" providerId="ADAL" clId="{761C13EA-3970-4BF0-ACB3-96E9554EB166}" dt="2022-11-05T05:19:26.364" v="542" actId="14100"/>
          <ac:spMkLst>
            <pc:docMk/>
            <pc:sldMk cId="0" sldId="445"/>
            <ac:spMk id="4" creationId="{00000000-0000-0000-0000-000000000000}"/>
          </ac:spMkLst>
        </pc:spChg>
        <pc:spChg chg="mod">
          <ac:chgData name="Liu, Keng" userId="539ea334-cf73-458f-9e4b-83acb37fb6f5" providerId="ADAL" clId="{761C13EA-3970-4BF0-ACB3-96E9554EB166}" dt="2022-11-05T05:19:56.244" v="550" actId="1076"/>
          <ac:spMkLst>
            <pc:docMk/>
            <pc:sldMk cId="0" sldId="445"/>
            <ac:spMk id="5" creationId="{00000000-0000-0000-0000-000000000000}"/>
          </ac:spMkLst>
        </pc:spChg>
        <pc:spChg chg="mod">
          <ac:chgData name="Liu, Keng" userId="539ea334-cf73-458f-9e4b-83acb37fb6f5" providerId="ADAL" clId="{761C13EA-3970-4BF0-ACB3-96E9554EB166}" dt="2022-11-05T05:19:46.974" v="549" actId="1076"/>
          <ac:spMkLst>
            <pc:docMk/>
            <pc:sldMk cId="0" sldId="445"/>
            <ac:spMk id="6" creationId="{00000000-0000-0000-0000-000000000000}"/>
          </ac:spMkLst>
        </pc:spChg>
        <pc:spChg chg="del">
          <ac:chgData name="Liu, Keng" userId="539ea334-cf73-458f-9e4b-83acb37fb6f5" providerId="ADAL" clId="{761C13EA-3970-4BF0-ACB3-96E9554EB166}" dt="2022-11-05T05:19:34.123" v="545" actId="478"/>
          <ac:spMkLst>
            <pc:docMk/>
            <pc:sldMk cId="0" sldId="445"/>
            <ac:spMk id="8" creationId="{00000000-0000-0000-0000-000000000000}"/>
          </ac:spMkLst>
        </pc:spChg>
        <pc:spChg chg="mod">
          <ac:chgData name="Liu, Keng" userId="539ea334-cf73-458f-9e4b-83acb37fb6f5" providerId="ADAL" clId="{761C13EA-3970-4BF0-ACB3-96E9554EB166}" dt="2022-11-05T05:19:37.514" v="546" actId="1076"/>
          <ac:spMkLst>
            <pc:docMk/>
            <pc:sldMk cId="0" sldId="445"/>
            <ac:spMk id="9" creationId="{00000000-0000-0000-0000-000000000000}"/>
          </ac:spMkLst>
        </pc:spChg>
        <pc:spChg chg="mod">
          <ac:chgData name="Liu, Keng" userId="539ea334-cf73-458f-9e4b-83acb37fb6f5" providerId="ADAL" clId="{761C13EA-3970-4BF0-ACB3-96E9554EB166}" dt="2022-11-05T05:19:41.530" v="547" actId="1076"/>
          <ac:spMkLst>
            <pc:docMk/>
            <pc:sldMk cId="0" sldId="445"/>
            <ac:spMk id="10" creationId="{00000000-0000-0000-0000-000000000000}"/>
          </ac:spMkLst>
        </pc:spChg>
        <pc:spChg chg="del">
          <ac:chgData name="Liu, Keng" userId="539ea334-cf73-458f-9e4b-83acb37fb6f5" providerId="ADAL" clId="{761C13EA-3970-4BF0-ACB3-96E9554EB166}" dt="2022-11-05T05:19:29.217" v="543" actId="478"/>
          <ac:spMkLst>
            <pc:docMk/>
            <pc:sldMk cId="0" sldId="445"/>
            <ac:spMk id="11" creationId="{00000000-0000-0000-0000-000000000000}"/>
          </ac:spMkLst>
        </pc:spChg>
      </pc:sldChg>
      <pc:sldChg chg="modSp mod">
        <pc:chgData name="Liu, Keng" userId="539ea334-cf73-458f-9e4b-83acb37fb6f5" providerId="ADAL" clId="{761C13EA-3970-4BF0-ACB3-96E9554EB166}" dt="2022-11-05T05:20:26.925" v="554" actId="166"/>
        <pc:sldMkLst>
          <pc:docMk/>
          <pc:sldMk cId="0" sldId="446"/>
        </pc:sldMkLst>
        <pc:spChg chg="mod ord">
          <ac:chgData name="Liu, Keng" userId="539ea334-cf73-458f-9e4b-83acb37fb6f5" providerId="ADAL" clId="{761C13EA-3970-4BF0-ACB3-96E9554EB166}" dt="2022-11-05T05:20:26.925" v="554" actId="166"/>
          <ac:spMkLst>
            <pc:docMk/>
            <pc:sldMk cId="0" sldId="446"/>
            <ac:spMk id="2" creationId="{00000000-0000-0000-0000-000000000000}"/>
          </ac:spMkLst>
        </pc:spChg>
        <pc:spChg chg="mod">
          <ac:chgData name="Liu, Keng" userId="539ea334-cf73-458f-9e4b-83acb37fb6f5" providerId="ADAL" clId="{761C13EA-3970-4BF0-ACB3-96E9554EB166}" dt="2022-11-05T05:20:19.994" v="552" actId="14100"/>
          <ac:spMkLst>
            <pc:docMk/>
            <pc:sldMk cId="0" sldId="446"/>
            <ac:spMk id="3" creationId="{00000000-0000-0000-0000-000000000000}"/>
          </ac:spMkLst>
        </pc:spChg>
      </pc:sldChg>
      <pc:sldChg chg="modSp mod">
        <pc:chgData name="Liu, Keng" userId="539ea334-cf73-458f-9e4b-83acb37fb6f5" providerId="ADAL" clId="{761C13EA-3970-4BF0-ACB3-96E9554EB166}" dt="2022-11-05T05:21:04.747" v="560" actId="14100"/>
        <pc:sldMkLst>
          <pc:docMk/>
          <pc:sldMk cId="0" sldId="447"/>
        </pc:sldMkLst>
        <pc:spChg chg="mod">
          <ac:chgData name="Liu, Keng" userId="539ea334-cf73-458f-9e4b-83acb37fb6f5" providerId="ADAL" clId="{761C13EA-3970-4BF0-ACB3-96E9554EB166}" dt="2022-11-05T05:21:04.747" v="560" actId="14100"/>
          <ac:spMkLst>
            <pc:docMk/>
            <pc:sldMk cId="0" sldId="447"/>
            <ac:spMk id="2" creationId="{00000000-0000-0000-0000-000000000000}"/>
          </ac:spMkLst>
        </pc:spChg>
      </pc:sldChg>
      <pc:sldChg chg="delSp modSp mod">
        <pc:chgData name="Liu, Keng" userId="539ea334-cf73-458f-9e4b-83acb37fb6f5" providerId="ADAL" clId="{761C13EA-3970-4BF0-ACB3-96E9554EB166}" dt="2022-11-05T05:21:47.571" v="569" actId="478"/>
        <pc:sldMkLst>
          <pc:docMk/>
          <pc:sldMk cId="0" sldId="448"/>
        </pc:sldMkLst>
        <pc:spChg chg="mod">
          <ac:chgData name="Liu, Keng" userId="539ea334-cf73-458f-9e4b-83acb37fb6f5" providerId="ADAL" clId="{761C13EA-3970-4BF0-ACB3-96E9554EB166}" dt="2022-11-05T05:21:25.762" v="564" actId="1076"/>
          <ac:spMkLst>
            <pc:docMk/>
            <pc:sldMk cId="0" sldId="448"/>
            <ac:spMk id="2" creationId="{00000000-0000-0000-0000-000000000000}"/>
          </ac:spMkLst>
        </pc:spChg>
        <pc:spChg chg="del">
          <ac:chgData name="Liu, Keng" userId="539ea334-cf73-458f-9e4b-83acb37fb6f5" providerId="ADAL" clId="{761C13EA-3970-4BF0-ACB3-96E9554EB166}" dt="2022-11-05T05:21:47.571" v="569" actId="478"/>
          <ac:spMkLst>
            <pc:docMk/>
            <pc:sldMk cId="0" sldId="448"/>
            <ac:spMk id="3" creationId="{00000000-0000-0000-0000-000000000000}"/>
          </ac:spMkLst>
        </pc:spChg>
        <pc:spChg chg="mod">
          <ac:chgData name="Liu, Keng" userId="539ea334-cf73-458f-9e4b-83acb37fb6f5" providerId="ADAL" clId="{761C13EA-3970-4BF0-ACB3-96E9554EB166}" dt="2022-11-05T05:21:43.334" v="568" actId="14100"/>
          <ac:spMkLst>
            <pc:docMk/>
            <pc:sldMk cId="0" sldId="448"/>
            <ac:spMk id="4" creationId="{00000000-0000-0000-0000-000000000000}"/>
          </ac:spMkLst>
        </pc:spChg>
      </pc:sldChg>
      <pc:sldChg chg="modSp mod">
        <pc:chgData name="Liu, Keng" userId="539ea334-cf73-458f-9e4b-83acb37fb6f5" providerId="ADAL" clId="{761C13EA-3970-4BF0-ACB3-96E9554EB166}" dt="2022-11-05T05:22:15.148" v="575" actId="14100"/>
        <pc:sldMkLst>
          <pc:docMk/>
          <pc:sldMk cId="0" sldId="449"/>
        </pc:sldMkLst>
        <pc:spChg chg="mod">
          <ac:chgData name="Liu, Keng" userId="539ea334-cf73-458f-9e4b-83acb37fb6f5" providerId="ADAL" clId="{761C13EA-3970-4BF0-ACB3-96E9554EB166}" dt="2022-11-05T05:22:15.148" v="575" actId="14100"/>
          <ac:spMkLst>
            <pc:docMk/>
            <pc:sldMk cId="0" sldId="449"/>
            <ac:spMk id="2" creationId="{00000000-0000-0000-0000-000000000000}"/>
          </ac:spMkLst>
        </pc:spChg>
      </pc:sldChg>
      <pc:sldChg chg="delSp modSp mod">
        <pc:chgData name="Liu, Keng" userId="539ea334-cf73-458f-9e4b-83acb37fb6f5" providerId="ADAL" clId="{761C13EA-3970-4BF0-ACB3-96E9554EB166}" dt="2022-11-05T05:24:08.617" v="594" actId="1076"/>
        <pc:sldMkLst>
          <pc:docMk/>
          <pc:sldMk cId="0" sldId="450"/>
        </pc:sldMkLst>
        <pc:spChg chg="mod">
          <ac:chgData name="Liu, Keng" userId="539ea334-cf73-458f-9e4b-83acb37fb6f5" providerId="ADAL" clId="{761C13EA-3970-4BF0-ACB3-96E9554EB166}" dt="2022-11-05T05:22:47.723" v="579" actId="113"/>
          <ac:spMkLst>
            <pc:docMk/>
            <pc:sldMk cId="0" sldId="450"/>
            <ac:spMk id="2" creationId="{00000000-0000-0000-0000-000000000000}"/>
          </ac:spMkLst>
        </pc:spChg>
        <pc:spChg chg="mod">
          <ac:chgData name="Liu, Keng" userId="539ea334-cf73-458f-9e4b-83acb37fb6f5" providerId="ADAL" clId="{761C13EA-3970-4BF0-ACB3-96E9554EB166}" dt="2022-11-05T05:22:58.518" v="582" actId="14100"/>
          <ac:spMkLst>
            <pc:docMk/>
            <pc:sldMk cId="0" sldId="450"/>
            <ac:spMk id="3" creationId="{00000000-0000-0000-0000-000000000000}"/>
          </ac:spMkLst>
        </pc:spChg>
        <pc:spChg chg="mod ord">
          <ac:chgData name="Liu, Keng" userId="539ea334-cf73-458f-9e4b-83acb37fb6f5" providerId="ADAL" clId="{761C13EA-3970-4BF0-ACB3-96E9554EB166}" dt="2022-11-05T05:23:43.877" v="590" actId="167"/>
          <ac:spMkLst>
            <pc:docMk/>
            <pc:sldMk cId="0" sldId="450"/>
            <ac:spMk id="4" creationId="{00000000-0000-0000-0000-000000000000}"/>
          </ac:spMkLst>
        </pc:spChg>
        <pc:spChg chg="del">
          <ac:chgData name="Liu, Keng" userId="539ea334-cf73-458f-9e4b-83acb37fb6f5" providerId="ADAL" clId="{761C13EA-3970-4BF0-ACB3-96E9554EB166}" dt="2022-11-05T05:24:02.480" v="593" actId="478"/>
          <ac:spMkLst>
            <pc:docMk/>
            <pc:sldMk cId="0" sldId="450"/>
            <ac:spMk id="5" creationId="{00000000-0000-0000-0000-000000000000}"/>
          </ac:spMkLst>
        </pc:spChg>
        <pc:spChg chg="mod">
          <ac:chgData name="Liu, Keng" userId="539ea334-cf73-458f-9e4b-83acb37fb6f5" providerId="ADAL" clId="{761C13EA-3970-4BF0-ACB3-96E9554EB166}" dt="2022-11-05T05:23:11.653" v="583" actId="1076"/>
          <ac:spMkLst>
            <pc:docMk/>
            <pc:sldMk cId="0" sldId="450"/>
            <ac:spMk id="6" creationId="{00000000-0000-0000-0000-000000000000}"/>
          </ac:spMkLst>
        </pc:spChg>
        <pc:spChg chg="del mod">
          <ac:chgData name="Liu, Keng" userId="539ea334-cf73-458f-9e4b-83acb37fb6f5" providerId="ADAL" clId="{761C13EA-3970-4BF0-ACB3-96E9554EB166}" dt="2022-11-05T05:24:00.860" v="592" actId="478"/>
          <ac:spMkLst>
            <pc:docMk/>
            <pc:sldMk cId="0" sldId="450"/>
            <ac:spMk id="7" creationId="{00000000-0000-0000-0000-000000000000}"/>
          </ac:spMkLst>
        </pc:spChg>
        <pc:spChg chg="mod">
          <ac:chgData name="Liu, Keng" userId="539ea334-cf73-458f-9e4b-83acb37fb6f5" providerId="ADAL" clId="{761C13EA-3970-4BF0-ACB3-96E9554EB166}" dt="2022-11-05T05:24:08.617" v="594" actId="1076"/>
          <ac:spMkLst>
            <pc:docMk/>
            <pc:sldMk cId="0" sldId="450"/>
            <ac:spMk id="8" creationId="{00000000-0000-0000-0000-000000000000}"/>
          </ac:spMkLst>
        </pc:spChg>
      </pc:sldChg>
      <pc:sldChg chg="modSp mod">
        <pc:chgData name="Liu, Keng" userId="539ea334-cf73-458f-9e4b-83acb37fb6f5" providerId="ADAL" clId="{761C13EA-3970-4BF0-ACB3-96E9554EB166}" dt="2022-11-05T05:24:38.104" v="599" actId="1076"/>
        <pc:sldMkLst>
          <pc:docMk/>
          <pc:sldMk cId="0" sldId="451"/>
        </pc:sldMkLst>
        <pc:spChg chg="mod">
          <ac:chgData name="Liu, Keng" userId="539ea334-cf73-458f-9e4b-83acb37fb6f5" providerId="ADAL" clId="{761C13EA-3970-4BF0-ACB3-96E9554EB166}" dt="2022-11-05T05:24:33.603" v="598" actId="1076"/>
          <ac:spMkLst>
            <pc:docMk/>
            <pc:sldMk cId="0" sldId="451"/>
            <ac:spMk id="2" creationId="{00000000-0000-0000-0000-000000000000}"/>
          </ac:spMkLst>
        </pc:spChg>
        <pc:spChg chg="mod">
          <ac:chgData name="Liu, Keng" userId="539ea334-cf73-458f-9e4b-83acb37fb6f5" providerId="ADAL" clId="{761C13EA-3970-4BF0-ACB3-96E9554EB166}" dt="2022-11-05T05:24:38.104" v="599" actId="1076"/>
          <ac:spMkLst>
            <pc:docMk/>
            <pc:sldMk cId="0" sldId="451"/>
            <ac:spMk id="3" creationId="{00000000-0000-0000-0000-000000000000}"/>
          </ac:spMkLst>
        </pc:spChg>
      </pc:sldChg>
      <pc:sldChg chg="delSp modSp mod">
        <pc:chgData name="Liu, Keng" userId="539ea334-cf73-458f-9e4b-83acb37fb6f5" providerId="ADAL" clId="{761C13EA-3970-4BF0-ACB3-96E9554EB166}" dt="2022-11-05T05:26:12.582" v="614" actId="1076"/>
        <pc:sldMkLst>
          <pc:docMk/>
          <pc:sldMk cId="0" sldId="452"/>
        </pc:sldMkLst>
        <pc:spChg chg="mod">
          <ac:chgData name="Liu, Keng" userId="539ea334-cf73-458f-9e4b-83acb37fb6f5" providerId="ADAL" clId="{761C13EA-3970-4BF0-ACB3-96E9554EB166}" dt="2022-11-05T05:25:18.751" v="603" actId="2711"/>
          <ac:spMkLst>
            <pc:docMk/>
            <pc:sldMk cId="0" sldId="452"/>
            <ac:spMk id="3" creationId="{00000000-0000-0000-0000-000000000000}"/>
          </ac:spMkLst>
        </pc:spChg>
        <pc:spChg chg="del">
          <ac:chgData name="Liu, Keng" userId="539ea334-cf73-458f-9e4b-83acb37fb6f5" providerId="ADAL" clId="{761C13EA-3970-4BF0-ACB3-96E9554EB166}" dt="2022-11-05T05:25:36.262" v="606" actId="478"/>
          <ac:spMkLst>
            <pc:docMk/>
            <pc:sldMk cId="0" sldId="452"/>
            <ac:spMk id="4" creationId="{00000000-0000-0000-0000-000000000000}"/>
          </ac:spMkLst>
        </pc:spChg>
        <pc:spChg chg="mod">
          <ac:chgData name="Liu, Keng" userId="539ea334-cf73-458f-9e4b-83acb37fb6f5" providerId="ADAL" clId="{761C13EA-3970-4BF0-ACB3-96E9554EB166}" dt="2022-11-05T05:26:07.498" v="613" actId="14100"/>
          <ac:spMkLst>
            <pc:docMk/>
            <pc:sldMk cId="0" sldId="452"/>
            <ac:spMk id="5" creationId="{00000000-0000-0000-0000-000000000000}"/>
          </ac:spMkLst>
        </pc:spChg>
        <pc:spChg chg="mod">
          <ac:chgData name="Liu, Keng" userId="539ea334-cf73-458f-9e4b-83acb37fb6f5" providerId="ADAL" clId="{761C13EA-3970-4BF0-ACB3-96E9554EB166}" dt="2022-11-05T05:26:12.582" v="614" actId="1076"/>
          <ac:spMkLst>
            <pc:docMk/>
            <pc:sldMk cId="0" sldId="452"/>
            <ac:spMk id="7" creationId="{00000000-0000-0000-0000-000000000000}"/>
          </ac:spMkLst>
        </pc:spChg>
        <pc:spChg chg="mod">
          <ac:chgData name="Liu, Keng" userId="539ea334-cf73-458f-9e4b-83acb37fb6f5" providerId="ADAL" clId="{761C13EA-3970-4BF0-ACB3-96E9554EB166}" dt="2022-11-05T05:25:57.518" v="610" actId="1076"/>
          <ac:spMkLst>
            <pc:docMk/>
            <pc:sldMk cId="0" sldId="452"/>
            <ac:spMk id="8" creationId="{00000000-0000-0000-0000-000000000000}"/>
          </ac:spMkLst>
        </pc:spChg>
        <pc:spChg chg="mod">
          <ac:chgData name="Liu, Keng" userId="539ea334-cf73-458f-9e4b-83acb37fb6f5" providerId="ADAL" clId="{761C13EA-3970-4BF0-ACB3-96E9554EB166}" dt="2022-11-05T05:25:32.892" v="605" actId="1076"/>
          <ac:spMkLst>
            <pc:docMk/>
            <pc:sldMk cId="0" sldId="452"/>
            <ac:spMk id="9" creationId="{00000000-0000-0000-0000-000000000000}"/>
          </ac:spMkLst>
        </pc:spChg>
      </pc:sldChg>
      <pc:sldChg chg="delSp mod">
        <pc:chgData name="Liu, Keng" userId="539ea334-cf73-458f-9e4b-83acb37fb6f5" providerId="ADAL" clId="{761C13EA-3970-4BF0-ACB3-96E9554EB166}" dt="2022-11-05T05:26:33.750" v="615" actId="478"/>
        <pc:sldMkLst>
          <pc:docMk/>
          <pc:sldMk cId="0" sldId="454"/>
        </pc:sldMkLst>
        <pc:spChg chg="del">
          <ac:chgData name="Liu, Keng" userId="539ea334-cf73-458f-9e4b-83acb37fb6f5" providerId="ADAL" clId="{761C13EA-3970-4BF0-ACB3-96E9554EB166}" dt="2022-11-05T05:26:33.750" v="615" actId="478"/>
          <ac:spMkLst>
            <pc:docMk/>
            <pc:sldMk cId="0" sldId="454"/>
            <ac:spMk id="2" creationId="{00000000-0000-0000-0000-000000000000}"/>
          </ac:spMkLst>
        </pc:spChg>
      </pc:sldChg>
      <pc:sldChg chg="modSp mod">
        <pc:chgData name="Liu, Keng" userId="539ea334-cf73-458f-9e4b-83acb37fb6f5" providerId="ADAL" clId="{761C13EA-3970-4BF0-ACB3-96E9554EB166}" dt="2022-11-05T05:27:01.477" v="620" actId="1076"/>
        <pc:sldMkLst>
          <pc:docMk/>
          <pc:sldMk cId="0" sldId="455"/>
        </pc:sldMkLst>
        <pc:spChg chg="mod">
          <ac:chgData name="Liu, Keng" userId="539ea334-cf73-458f-9e4b-83acb37fb6f5" providerId="ADAL" clId="{761C13EA-3970-4BF0-ACB3-96E9554EB166}" dt="2022-11-05T05:27:01.477" v="620" actId="1076"/>
          <ac:spMkLst>
            <pc:docMk/>
            <pc:sldMk cId="0" sldId="455"/>
            <ac:spMk id="2" creationId="{00000000-0000-0000-0000-000000000000}"/>
          </ac:spMkLst>
        </pc:spChg>
        <pc:spChg chg="mod">
          <ac:chgData name="Liu, Keng" userId="539ea334-cf73-458f-9e4b-83acb37fb6f5" providerId="ADAL" clId="{761C13EA-3970-4BF0-ACB3-96E9554EB166}" dt="2022-11-05T05:26:58.696" v="619" actId="14100"/>
          <ac:spMkLst>
            <pc:docMk/>
            <pc:sldMk cId="0" sldId="455"/>
            <ac:spMk id="3" creationId="{00000000-0000-0000-0000-000000000000}"/>
          </ac:spMkLst>
        </pc:spChg>
      </pc:sldChg>
      <pc:sldChg chg="modSp mod">
        <pc:chgData name="Liu, Keng" userId="539ea334-cf73-458f-9e4b-83acb37fb6f5" providerId="ADAL" clId="{761C13EA-3970-4BF0-ACB3-96E9554EB166}" dt="2022-11-05T05:28:28.908" v="639" actId="167"/>
        <pc:sldMkLst>
          <pc:docMk/>
          <pc:sldMk cId="0" sldId="456"/>
        </pc:sldMkLst>
        <pc:spChg chg="mod">
          <ac:chgData name="Liu, Keng" userId="539ea334-cf73-458f-9e4b-83acb37fb6f5" providerId="ADAL" clId="{761C13EA-3970-4BF0-ACB3-96E9554EB166}" dt="2022-11-05T05:27:23.485" v="624" actId="2711"/>
          <ac:spMkLst>
            <pc:docMk/>
            <pc:sldMk cId="0" sldId="456"/>
            <ac:spMk id="2" creationId="{00000000-0000-0000-0000-000000000000}"/>
          </ac:spMkLst>
        </pc:spChg>
        <pc:spChg chg="mod">
          <ac:chgData name="Liu, Keng" userId="539ea334-cf73-458f-9e4b-83acb37fb6f5" providerId="ADAL" clId="{761C13EA-3970-4BF0-ACB3-96E9554EB166}" dt="2022-11-05T05:27:58.576" v="632" actId="20577"/>
          <ac:spMkLst>
            <pc:docMk/>
            <pc:sldMk cId="0" sldId="456"/>
            <ac:spMk id="3" creationId="{00000000-0000-0000-0000-000000000000}"/>
          </ac:spMkLst>
        </pc:spChg>
        <pc:spChg chg="mod ord">
          <ac:chgData name="Liu, Keng" userId="539ea334-cf73-458f-9e4b-83acb37fb6f5" providerId="ADAL" clId="{761C13EA-3970-4BF0-ACB3-96E9554EB166}" dt="2022-11-05T05:28:28.908" v="639" actId="167"/>
          <ac:spMkLst>
            <pc:docMk/>
            <pc:sldMk cId="0" sldId="456"/>
            <ac:spMk id="4" creationId="{00000000-0000-0000-0000-000000000000}"/>
          </ac:spMkLst>
        </pc:spChg>
        <pc:spChg chg="mod">
          <ac:chgData name="Liu, Keng" userId="539ea334-cf73-458f-9e4b-83acb37fb6f5" providerId="ADAL" clId="{761C13EA-3970-4BF0-ACB3-96E9554EB166}" dt="2022-11-05T05:28:11.349" v="635" actId="14100"/>
          <ac:spMkLst>
            <pc:docMk/>
            <pc:sldMk cId="0" sldId="456"/>
            <ac:spMk id="5" creationId="{00000000-0000-0000-0000-000000000000}"/>
          </ac:spMkLst>
        </pc:spChg>
      </pc:sldChg>
      <pc:sldChg chg="delSp modSp mod">
        <pc:chgData name="Liu, Keng" userId="539ea334-cf73-458f-9e4b-83acb37fb6f5" providerId="ADAL" clId="{761C13EA-3970-4BF0-ACB3-96E9554EB166}" dt="2022-11-05T05:31:02.061" v="662" actId="113"/>
        <pc:sldMkLst>
          <pc:docMk/>
          <pc:sldMk cId="0" sldId="457"/>
        </pc:sldMkLst>
        <pc:spChg chg="mod">
          <ac:chgData name="Liu, Keng" userId="539ea334-cf73-458f-9e4b-83acb37fb6f5" providerId="ADAL" clId="{761C13EA-3970-4BF0-ACB3-96E9554EB166}" dt="2022-11-05T05:31:02.061" v="662" actId="113"/>
          <ac:spMkLst>
            <pc:docMk/>
            <pc:sldMk cId="0" sldId="457"/>
            <ac:spMk id="2" creationId="{00000000-0000-0000-0000-000000000000}"/>
          </ac:spMkLst>
        </pc:spChg>
        <pc:spChg chg="del">
          <ac:chgData name="Liu, Keng" userId="539ea334-cf73-458f-9e4b-83acb37fb6f5" providerId="ADAL" clId="{761C13EA-3970-4BF0-ACB3-96E9554EB166}" dt="2022-11-05T05:29:19.371" v="642" actId="478"/>
          <ac:spMkLst>
            <pc:docMk/>
            <pc:sldMk cId="0" sldId="457"/>
            <ac:spMk id="3" creationId="{00000000-0000-0000-0000-000000000000}"/>
          </ac:spMkLst>
        </pc:spChg>
        <pc:spChg chg="del">
          <ac:chgData name="Liu, Keng" userId="539ea334-cf73-458f-9e4b-83acb37fb6f5" providerId="ADAL" clId="{761C13EA-3970-4BF0-ACB3-96E9554EB166}" dt="2022-11-05T05:29:17.799" v="641" actId="478"/>
          <ac:spMkLst>
            <pc:docMk/>
            <pc:sldMk cId="0" sldId="457"/>
            <ac:spMk id="4" creationId="{00000000-0000-0000-0000-000000000000}"/>
          </ac:spMkLst>
        </pc:spChg>
        <pc:spChg chg="del">
          <ac:chgData name="Liu, Keng" userId="539ea334-cf73-458f-9e4b-83acb37fb6f5" providerId="ADAL" clId="{761C13EA-3970-4BF0-ACB3-96E9554EB166}" dt="2022-11-05T05:29:21.736" v="644" actId="478"/>
          <ac:spMkLst>
            <pc:docMk/>
            <pc:sldMk cId="0" sldId="457"/>
            <ac:spMk id="5" creationId="{00000000-0000-0000-0000-000000000000}"/>
          </ac:spMkLst>
        </pc:spChg>
        <pc:spChg chg="del">
          <ac:chgData name="Liu, Keng" userId="539ea334-cf73-458f-9e4b-83acb37fb6f5" providerId="ADAL" clId="{761C13EA-3970-4BF0-ACB3-96E9554EB166}" dt="2022-11-05T05:29:20.275" v="643" actId="478"/>
          <ac:spMkLst>
            <pc:docMk/>
            <pc:sldMk cId="0" sldId="457"/>
            <ac:spMk id="6" creationId="{00000000-0000-0000-0000-000000000000}"/>
          </ac:spMkLst>
        </pc:spChg>
        <pc:spChg chg="del">
          <ac:chgData name="Liu, Keng" userId="539ea334-cf73-458f-9e4b-83acb37fb6f5" providerId="ADAL" clId="{761C13EA-3970-4BF0-ACB3-96E9554EB166}" dt="2022-11-05T05:29:26.865" v="648" actId="478"/>
          <ac:spMkLst>
            <pc:docMk/>
            <pc:sldMk cId="0" sldId="457"/>
            <ac:spMk id="7" creationId="{00000000-0000-0000-0000-000000000000}"/>
          </ac:spMkLst>
        </pc:spChg>
        <pc:spChg chg="del">
          <ac:chgData name="Liu, Keng" userId="539ea334-cf73-458f-9e4b-83acb37fb6f5" providerId="ADAL" clId="{761C13EA-3970-4BF0-ACB3-96E9554EB166}" dt="2022-11-05T05:29:25.199" v="646" actId="478"/>
          <ac:spMkLst>
            <pc:docMk/>
            <pc:sldMk cId="0" sldId="457"/>
            <ac:spMk id="8" creationId="{00000000-0000-0000-0000-000000000000}"/>
          </ac:spMkLst>
        </pc:spChg>
        <pc:spChg chg="del">
          <ac:chgData name="Liu, Keng" userId="539ea334-cf73-458f-9e4b-83acb37fb6f5" providerId="ADAL" clId="{761C13EA-3970-4BF0-ACB3-96E9554EB166}" dt="2022-11-05T05:29:24.323" v="645" actId="478"/>
          <ac:spMkLst>
            <pc:docMk/>
            <pc:sldMk cId="0" sldId="457"/>
            <ac:spMk id="9" creationId="{00000000-0000-0000-0000-000000000000}"/>
          </ac:spMkLst>
        </pc:spChg>
        <pc:spChg chg="del">
          <ac:chgData name="Liu, Keng" userId="539ea334-cf73-458f-9e4b-83acb37fb6f5" providerId="ADAL" clId="{761C13EA-3970-4BF0-ACB3-96E9554EB166}" dt="2022-11-05T05:29:25.988" v="647" actId="478"/>
          <ac:spMkLst>
            <pc:docMk/>
            <pc:sldMk cId="0" sldId="457"/>
            <ac:spMk id="10" creationId="{00000000-0000-0000-0000-000000000000}"/>
          </ac:spMkLst>
        </pc:spChg>
        <pc:spChg chg="del mod">
          <ac:chgData name="Liu, Keng" userId="539ea334-cf73-458f-9e4b-83acb37fb6f5" providerId="ADAL" clId="{761C13EA-3970-4BF0-ACB3-96E9554EB166}" dt="2022-11-05T05:29:28.033" v="650" actId="478"/>
          <ac:spMkLst>
            <pc:docMk/>
            <pc:sldMk cId="0" sldId="457"/>
            <ac:spMk id="11" creationId="{00000000-0000-0000-0000-000000000000}"/>
          </ac:spMkLst>
        </pc:spChg>
        <pc:spChg chg="del">
          <ac:chgData name="Liu, Keng" userId="539ea334-cf73-458f-9e4b-83acb37fb6f5" providerId="ADAL" clId="{761C13EA-3970-4BF0-ACB3-96E9554EB166}" dt="2022-11-05T05:29:29.205" v="651" actId="478"/>
          <ac:spMkLst>
            <pc:docMk/>
            <pc:sldMk cId="0" sldId="457"/>
            <ac:spMk id="12" creationId="{00000000-0000-0000-0000-000000000000}"/>
          </ac:spMkLst>
        </pc:spChg>
        <pc:spChg chg="mod">
          <ac:chgData name="Liu, Keng" userId="539ea334-cf73-458f-9e4b-83acb37fb6f5" providerId="ADAL" clId="{761C13EA-3970-4BF0-ACB3-96E9554EB166}" dt="2022-11-05T05:30:26.095" v="661" actId="6549"/>
          <ac:spMkLst>
            <pc:docMk/>
            <pc:sldMk cId="0" sldId="457"/>
            <ac:spMk id="13" creationId="{00000000-0000-0000-0000-000000000000}"/>
          </ac:spMkLst>
        </pc:spChg>
      </pc:sldChg>
      <pc:sldChg chg="addSp delSp modSp mod">
        <pc:chgData name="Liu, Keng" userId="539ea334-cf73-458f-9e4b-83acb37fb6f5" providerId="ADAL" clId="{761C13EA-3970-4BF0-ACB3-96E9554EB166}" dt="2022-11-05T05:31:53.032" v="675" actId="14100"/>
        <pc:sldMkLst>
          <pc:docMk/>
          <pc:sldMk cId="0" sldId="458"/>
        </pc:sldMkLst>
        <pc:spChg chg="del">
          <ac:chgData name="Liu, Keng" userId="539ea334-cf73-458f-9e4b-83acb37fb6f5" providerId="ADAL" clId="{761C13EA-3970-4BF0-ACB3-96E9554EB166}" dt="2022-11-05T05:31:12.024" v="663" actId="478"/>
          <ac:spMkLst>
            <pc:docMk/>
            <pc:sldMk cId="0" sldId="458"/>
            <ac:spMk id="2" creationId="{00000000-0000-0000-0000-000000000000}"/>
          </ac:spMkLst>
        </pc:spChg>
        <pc:spChg chg="mod">
          <ac:chgData name="Liu, Keng" userId="539ea334-cf73-458f-9e4b-83acb37fb6f5" providerId="ADAL" clId="{761C13EA-3970-4BF0-ACB3-96E9554EB166}" dt="2022-11-05T05:31:39.182" v="671" actId="14100"/>
          <ac:spMkLst>
            <pc:docMk/>
            <pc:sldMk cId="0" sldId="458"/>
            <ac:spMk id="3" creationId="{00000000-0000-0000-0000-000000000000}"/>
          </ac:spMkLst>
        </pc:spChg>
        <pc:spChg chg="mod">
          <ac:chgData name="Liu, Keng" userId="539ea334-cf73-458f-9e4b-83acb37fb6f5" providerId="ADAL" clId="{761C13EA-3970-4BF0-ACB3-96E9554EB166}" dt="2022-11-05T05:31:53.032" v="675" actId="14100"/>
          <ac:spMkLst>
            <pc:docMk/>
            <pc:sldMk cId="0" sldId="458"/>
            <ac:spMk id="4" creationId="{00000000-0000-0000-0000-000000000000}"/>
          </ac:spMkLst>
        </pc:spChg>
        <pc:spChg chg="add del mod">
          <ac:chgData name="Liu, Keng" userId="539ea334-cf73-458f-9e4b-83acb37fb6f5" providerId="ADAL" clId="{761C13EA-3970-4BF0-ACB3-96E9554EB166}" dt="2022-11-05T05:31:14.213" v="664" actId="478"/>
          <ac:spMkLst>
            <pc:docMk/>
            <pc:sldMk cId="0" sldId="458"/>
            <ac:spMk id="6" creationId="{4B6B8A3C-FE78-8AE6-22ED-E1167E1871A5}"/>
          </ac:spMkLst>
        </pc:spChg>
        <pc:spChg chg="add mod">
          <ac:chgData name="Liu, Keng" userId="539ea334-cf73-458f-9e4b-83acb37fb6f5" providerId="ADAL" clId="{761C13EA-3970-4BF0-ACB3-96E9554EB166}" dt="2022-11-05T05:31:21.814" v="666" actId="1076"/>
          <ac:spMkLst>
            <pc:docMk/>
            <pc:sldMk cId="0" sldId="458"/>
            <ac:spMk id="8" creationId="{159918D5-FB96-964A-FF6F-57FB67E91D27}"/>
          </ac:spMkLst>
        </pc:spChg>
      </pc:sldChg>
      <pc:sldChg chg="addSp delSp modSp mod">
        <pc:chgData name="Liu, Keng" userId="539ea334-cf73-458f-9e4b-83acb37fb6f5" providerId="ADAL" clId="{761C13EA-3970-4BF0-ACB3-96E9554EB166}" dt="2022-11-05T05:34:02.407" v="696" actId="113"/>
        <pc:sldMkLst>
          <pc:docMk/>
          <pc:sldMk cId="0" sldId="459"/>
        </pc:sldMkLst>
        <pc:spChg chg="del mod">
          <ac:chgData name="Liu, Keng" userId="539ea334-cf73-458f-9e4b-83acb37fb6f5" providerId="ADAL" clId="{761C13EA-3970-4BF0-ACB3-96E9554EB166}" dt="2022-11-05T05:32:03.558" v="677" actId="478"/>
          <ac:spMkLst>
            <pc:docMk/>
            <pc:sldMk cId="0" sldId="459"/>
            <ac:spMk id="2" creationId="{00000000-0000-0000-0000-000000000000}"/>
          </ac:spMkLst>
        </pc:spChg>
        <pc:spChg chg="del">
          <ac:chgData name="Liu, Keng" userId="539ea334-cf73-458f-9e4b-83acb37fb6f5" providerId="ADAL" clId="{761C13EA-3970-4BF0-ACB3-96E9554EB166}" dt="2022-11-05T05:33:33.242" v="690" actId="478"/>
          <ac:spMkLst>
            <pc:docMk/>
            <pc:sldMk cId="0" sldId="459"/>
            <ac:spMk id="3" creationId="{00000000-0000-0000-0000-000000000000}"/>
          </ac:spMkLst>
        </pc:spChg>
        <pc:spChg chg="mod ord">
          <ac:chgData name="Liu, Keng" userId="539ea334-cf73-458f-9e4b-83acb37fb6f5" providerId="ADAL" clId="{761C13EA-3970-4BF0-ACB3-96E9554EB166}" dt="2022-11-05T05:34:02.407" v="696" actId="113"/>
          <ac:spMkLst>
            <pc:docMk/>
            <pc:sldMk cId="0" sldId="459"/>
            <ac:spMk id="4" creationId="{00000000-0000-0000-0000-000000000000}"/>
          </ac:spMkLst>
        </pc:spChg>
        <pc:spChg chg="add mod">
          <ac:chgData name="Liu, Keng" userId="539ea334-cf73-458f-9e4b-83acb37fb6f5" providerId="ADAL" clId="{761C13EA-3970-4BF0-ACB3-96E9554EB166}" dt="2022-11-05T05:32:13.035" v="680" actId="14100"/>
          <ac:spMkLst>
            <pc:docMk/>
            <pc:sldMk cId="0" sldId="459"/>
            <ac:spMk id="6" creationId="{293668C3-9054-D551-AE45-563C3B24EFB3}"/>
          </ac:spMkLst>
        </pc:spChg>
      </pc:sldChg>
      <pc:sldChg chg="delSp modSp mod">
        <pc:chgData name="Liu, Keng" userId="539ea334-cf73-458f-9e4b-83acb37fb6f5" providerId="ADAL" clId="{761C13EA-3970-4BF0-ACB3-96E9554EB166}" dt="2022-11-05T05:35:00.412" v="706" actId="14100"/>
        <pc:sldMkLst>
          <pc:docMk/>
          <pc:sldMk cId="0" sldId="460"/>
        </pc:sldMkLst>
        <pc:spChg chg="del">
          <ac:chgData name="Liu, Keng" userId="539ea334-cf73-458f-9e4b-83acb37fb6f5" providerId="ADAL" clId="{761C13EA-3970-4BF0-ACB3-96E9554EB166}" dt="2022-11-05T05:34:43.938" v="702" actId="478"/>
          <ac:spMkLst>
            <pc:docMk/>
            <pc:sldMk cId="0" sldId="460"/>
            <ac:spMk id="3" creationId="{00000000-0000-0000-0000-000000000000}"/>
          </ac:spMkLst>
        </pc:spChg>
        <pc:spChg chg="mod">
          <ac:chgData name="Liu, Keng" userId="539ea334-cf73-458f-9e4b-83acb37fb6f5" providerId="ADAL" clId="{761C13EA-3970-4BF0-ACB3-96E9554EB166}" dt="2022-11-05T05:34:30.834" v="699" actId="255"/>
          <ac:spMkLst>
            <pc:docMk/>
            <pc:sldMk cId="0" sldId="460"/>
            <ac:spMk id="4" creationId="{00000000-0000-0000-0000-000000000000}"/>
          </ac:spMkLst>
        </pc:spChg>
        <pc:spChg chg="mod">
          <ac:chgData name="Liu, Keng" userId="539ea334-cf73-458f-9e4b-83acb37fb6f5" providerId="ADAL" clId="{761C13EA-3970-4BF0-ACB3-96E9554EB166}" dt="2022-11-05T05:34:47.554" v="703" actId="14100"/>
          <ac:spMkLst>
            <pc:docMk/>
            <pc:sldMk cId="0" sldId="460"/>
            <ac:spMk id="5" creationId="{00000000-0000-0000-0000-000000000000}"/>
          </ac:spMkLst>
        </pc:spChg>
        <pc:spChg chg="mod">
          <ac:chgData name="Liu, Keng" userId="539ea334-cf73-458f-9e4b-83acb37fb6f5" providerId="ADAL" clId="{761C13EA-3970-4BF0-ACB3-96E9554EB166}" dt="2022-11-05T05:35:00.412" v="706" actId="14100"/>
          <ac:spMkLst>
            <pc:docMk/>
            <pc:sldMk cId="0" sldId="460"/>
            <ac:spMk id="6" creationId="{00000000-0000-0000-0000-000000000000}"/>
          </ac:spMkLst>
        </pc:spChg>
      </pc:sldChg>
      <pc:sldChg chg="modSp mod">
        <pc:chgData name="Liu, Keng" userId="539ea334-cf73-458f-9e4b-83acb37fb6f5" providerId="ADAL" clId="{761C13EA-3970-4BF0-ACB3-96E9554EB166}" dt="2022-11-05T05:35:52.877" v="718" actId="255"/>
        <pc:sldMkLst>
          <pc:docMk/>
          <pc:sldMk cId="0" sldId="461"/>
        </pc:sldMkLst>
        <pc:spChg chg="mod">
          <ac:chgData name="Liu, Keng" userId="539ea334-cf73-458f-9e4b-83acb37fb6f5" providerId="ADAL" clId="{761C13EA-3970-4BF0-ACB3-96E9554EB166}" dt="2022-11-05T05:35:18.631" v="710" actId="113"/>
          <ac:spMkLst>
            <pc:docMk/>
            <pc:sldMk cId="0" sldId="461"/>
            <ac:spMk id="2" creationId="{00000000-0000-0000-0000-000000000000}"/>
          </ac:spMkLst>
        </pc:spChg>
        <pc:spChg chg="mod">
          <ac:chgData name="Liu, Keng" userId="539ea334-cf73-458f-9e4b-83acb37fb6f5" providerId="ADAL" clId="{761C13EA-3970-4BF0-ACB3-96E9554EB166}" dt="2022-11-05T05:35:52.877" v="718" actId="255"/>
          <ac:spMkLst>
            <pc:docMk/>
            <pc:sldMk cId="0" sldId="461"/>
            <ac:spMk id="3" creationId="{00000000-0000-0000-0000-000000000000}"/>
          </ac:spMkLst>
        </pc:spChg>
      </pc:sldChg>
      <pc:sldChg chg="delSp modSp mod">
        <pc:chgData name="Liu, Keng" userId="539ea334-cf73-458f-9e4b-83acb37fb6f5" providerId="ADAL" clId="{761C13EA-3970-4BF0-ACB3-96E9554EB166}" dt="2022-11-05T05:37:13.786" v="738" actId="478"/>
        <pc:sldMkLst>
          <pc:docMk/>
          <pc:sldMk cId="0" sldId="462"/>
        </pc:sldMkLst>
        <pc:spChg chg="mod">
          <ac:chgData name="Liu, Keng" userId="539ea334-cf73-458f-9e4b-83acb37fb6f5" providerId="ADAL" clId="{761C13EA-3970-4BF0-ACB3-96E9554EB166}" dt="2022-11-05T05:36:22.021" v="724" actId="1076"/>
          <ac:spMkLst>
            <pc:docMk/>
            <pc:sldMk cId="0" sldId="462"/>
            <ac:spMk id="2" creationId="{00000000-0000-0000-0000-000000000000}"/>
          </ac:spMkLst>
        </pc:spChg>
        <pc:spChg chg="mod">
          <ac:chgData name="Liu, Keng" userId="539ea334-cf73-458f-9e4b-83acb37fb6f5" providerId="ADAL" clId="{761C13EA-3970-4BF0-ACB3-96E9554EB166}" dt="2022-11-05T05:36:47.895" v="732" actId="14100"/>
          <ac:spMkLst>
            <pc:docMk/>
            <pc:sldMk cId="0" sldId="462"/>
            <ac:spMk id="5" creationId="{00000000-0000-0000-0000-000000000000}"/>
          </ac:spMkLst>
        </pc:spChg>
        <pc:spChg chg="del">
          <ac:chgData name="Liu, Keng" userId="539ea334-cf73-458f-9e4b-83acb37fb6f5" providerId="ADAL" clId="{761C13EA-3970-4BF0-ACB3-96E9554EB166}" dt="2022-11-05T05:37:10.885" v="736" actId="478"/>
          <ac:spMkLst>
            <pc:docMk/>
            <pc:sldMk cId="0" sldId="462"/>
            <ac:spMk id="6" creationId="{00000000-0000-0000-0000-000000000000}"/>
          </ac:spMkLst>
        </pc:spChg>
        <pc:spChg chg="del mod">
          <ac:chgData name="Liu, Keng" userId="539ea334-cf73-458f-9e4b-83acb37fb6f5" providerId="ADAL" clId="{761C13EA-3970-4BF0-ACB3-96E9554EB166}" dt="2022-11-05T05:37:13.786" v="738" actId="478"/>
          <ac:spMkLst>
            <pc:docMk/>
            <pc:sldMk cId="0" sldId="462"/>
            <ac:spMk id="8" creationId="{00000000-0000-0000-0000-000000000000}"/>
          </ac:spMkLst>
        </pc:spChg>
        <pc:spChg chg="mod">
          <ac:chgData name="Liu, Keng" userId="539ea334-cf73-458f-9e4b-83acb37fb6f5" providerId="ADAL" clId="{761C13EA-3970-4BF0-ACB3-96E9554EB166}" dt="2022-11-05T05:36:54.434" v="734" actId="14100"/>
          <ac:spMkLst>
            <pc:docMk/>
            <pc:sldMk cId="0" sldId="462"/>
            <ac:spMk id="9" creationId="{00000000-0000-0000-0000-000000000000}"/>
          </ac:spMkLst>
        </pc:spChg>
      </pc:sldChg>
      <pc:sldChg chg="delSp modSp mod">
        <pc:chgData name="Liu, Keng" userId="539ea334-cf73-458f-9e4b-83acb37fb6f5" providerId="ADAL" clId="{761C13EA-3970-4BF0-ACB3-96E9554EB166}" dt="2022-11-05T05:37:41.681" v="743" actId="14100"/>
        <pc:sldMkLst>
          <pc:docMk/>
          <pc:sldMk cId="0" sldId="463"/>
        </pc:sldMkLst>
        <pc:spChg chg="del">
          <ac:chgData name="Liu, Keng" userId="539ea334-cf73-458f-9e4b-83acb37fb6f5" providerId="ADAL" clId="{761C13EA-3970-4BF0-ACB3-96E9554EB166}" dt="2022-11-05T05:37:36.627" v="742" actId="478"/>
          <ac:spMkLst>
            <pc:docMk/>
            <pc:sldMk cId="0" sldId="463"/>
            <ac:spMk id="2" creationId="{00000000-0000-0000-0000-000000000000}"/>
          </ac:spMkLst>
        </pc:spChg>
        <pc:spChg chg="mod">
          <ac:chgData name="Liu, Keng" userId="539ea334-cf73-458f-9e4b-83acb37fb6f5" providerId="ADAL" clId="{761C13EA-3970-4BF0-ACB3-96E9554EB166}" dt="2022-11-05T05:37:41.681" v="743" actId="14100"/>
          <ac:spMkLst>
            <pc:docMk/>
            <pc:sldMk cId="0" sldId="463"/>
            <ac:spMk id="3" creationId="{00000000-0000-0000-0000-000000000000}"/>
          </ac:spMkLst>
        </pc:spChg>
      </pc:sldChg>
      <pc:sldChg chg="delSp modSp mod">
        <pc:chgData name="Liu, Keng" userId="539ea334-cf73-458f-9e4b-83acb37fb6f5" providerId="ADAL" clId="{761C13EA-3970-4BF0-ACB3-96E9554EB166}" dt="2022-11-05T05:39:04.257" v="760" actId="1076"/>
        <pc:sldMkLst>
          <pc:docMk/>
          <pc:sldMk cId="0" sldId="464"/>
        </pc:sldMkLst>
        <pc:spChg chg="mod">
          <ac:chgData name="Liu, Keng" userId="539ea334-cf73-458f-9e4b-83acb37fb6f5" providerId="ADAL" clId="{761C13EA-3970-4BF0-ACB3-96E9554EB166}" dt="2022-11-05T05:39:04.257" v="760" actId="1076"/>
          <ac:spMkLst>
            <pc:docMk/>
            <pc:sldMk cId="0" sldId="464"/>
            <ac:spMk id="2" creationId="{00000000-0000-0000-0000-000000000000}"/>
          </ac:spMkLst>
        </pc:spChg>
        <pc:spChg chg="del">
          <ac:chgData name="Liu, Keng" userId="539ea334-cf73-458f-9e4b-83acb37fb6f5" providerId="ADAL" clId="{761C13EA-3970-4BF0-ACB3-96E9554EB166}" dt="2022-11-05T05:38:02.793" v="748" actId="478"/>
          <ac:spMkLst>
            <pc:docMk/>
            <pc:sldMk cId="0" sldId="464"/>
            <ac:spMk id="3" creationId="{00000000-0000-0000-0000-000000000000}"/>
          </ac:spMkLst>
        </pc:spChg>
        <pc:spChg chg="mod">
          <ac:chgData name="Liu, Keng" userId="539ea334-cf73-458f-9e4b-83acb37fb6f5" providerId="ADAL" clId="{761C13EA-3970-4BF0-ACB3-96E9554EB166}" dt="2022-11-05T05:38:56.584" v="758"/>
          <ac:spMkLst>
            <pc:docMk/>
            <pc:sldMk cId="0" sldId="464"/>
            <ac:spMk id="4" creationId="{00000000-0000-0000-0000-000000000000}"/>
          </ac:spMkLst>
        </pc:spChg>
      </pc:sldChg>
      <pc:sldChg chg="delSp modSp mod">
        <pc:chgData name="Liu, Keng" userId="539ea334-cf73-458f-9e4b-83acb37fb6f5" providerId="ADAL" clId="{761C13EA-3970-4BF0-ACB3-96E9554EB166}" dt="2022-11-05T05:40:24.858" v="776" actId="478"/>
        <pc:sldMkLst>
          <pc:docMk/>
          <pc:sldMk cId="0" sldId="465"/>
        </pc:sldMkLst>
        <pc:spChg chg="mod">
          <ac:chgData name="Liu, Keng" userId="539ea334-cf73-458f-9e4b-83acb37fb6f5" providerId="ADAL" clId="{761C13EA-3970-4BF0-ACB3-96E9554EB166}" dt="2022-11-05T05:39:21.599" v="763" actId="113"/>
          <ac:spMkLst>
            <pc:docMk/>
            <pc:sldMk cId="0" sldId="465"/>
            <ac:spMk id="2" creationId="{00000000-0000-0000-0000-000000000000}"/>
          </ac:spMkLst>
        </pc:spChg>
        <pc:spChg chg="mod">
          <ac:chgData name="Liu, Keng" userId="539ea334-cf73-458f-9e4b-83acb37fb6f5" providerId="ADAL" clId="{761C13EA-3970-4BF0-ACB3-96E9554EB166}" dt="2022-11-05T05:40:09.986" v="774" actId="113"/>
          <ac:spMkLst>
            <pc:docMk/>
            <pc:sldMk cId="0" sldId="465"/>
            <ac:spMk id="3" creationId="{00000000-0000-0000-0000-000000000000}"/>
          </ac:spMkLst>
        </pc:spChg>
        <pc:spChg chg="del">
          <ac:chgData name="Liu, Keng" userId="539ea334-cf73-458f-9e4b-83acb37fb6f5" providerId="ADAL" clId="{761C13EA-3970-4BF0-ACB3-96E9554EB166}" dt="2022-11-05T05:40:24.858" v="776" actId="478"/>
          <ac:spMkLst>
            <pc:docMk/>
            <pc:sldMk cId="0" sldId="465"/>
            <ac:spMk id="5" creationId="{00000000-0000-0000-0000-000000000000}"/>
          </ac:spMkLst>
        </pc:spChg>
        <pc:spChg chg="mod">
          <ac:chgData name="Liu, Keng" userId="539ea334-cf73-458f-9e4b-83acb37fb6f5" providerId="ADAL" clId="{761C13EA-3970-4BF0-ACB3-96E9554EB166}" dt="2022-11-05T05:40:22.378" v="775" actId="1076"/>
          <ac:spMkLst>
            <pc:docMk/>
            <pc:sldMk cId="0" sldId="465"/>
            <ac:spMk id="6" creationId="{00000000-0000-0000-0000-000000000000}"/>
          </ac:spMkLst>
        </pc:spChg>
      </pc:sldChg>
      <pc:sldChg chg="addSp delSp modSp mod">
        <pc:chgData name="Liu, Keng" userId="539ea334-cf73-458f-9e4b-83acb37fb6f5" providerId="ADAL" clId="{761C13EA-3970-4BF0-ACB3-96E9554EB166}" dt="2022-11-05T05:42:54.607" v="802" actId="14100"/>
        <pc:sldMkLst>
          <pc:docMk/>
          <pc:sldMk cId="0" sldId="466"/>
        </pc:sldMkLst>
        <pc:spChg chg="del">
          <ac:chgData name="Liu, Keng" userId="539ea334-cf73-458f-9e4b-83acb37fb6f5" providerId="ADAL" clId="{761C13EA-3970-4BF0-ACB3-96E9554EB166}" dt="2022-11-05T05:42:27.800" v="801" actId="478"/>
          <ac:spMkLst>
            <pc:docMk/>
            <pc:sldMk cId="0" sldId="466"/>
            <ac:spMk id="3" creationId="{00000000-0000-0000-0000-000000000000}"/>
          </ac:spMkLst>
        </pc:spChg>
        <pc:spChg chg="mod">
          <ac:chgData name="Liu, Keng" userId="539ea334-cf73-458f-9e4b-83acb37fb6f5" providerId="ADAL" clId="{761C13EA-3970-4BF0-ACB3-96E9554EB166}" dt="2022-11-05T05:42:54.607" v="802" actId="14100"/>
          <ac:spMkLst>
            <pc:docMk/>
            <pc:sldMk cId="0" sldId="466"/>
            <ac:spMk id="4" creationId="{00000000-0000-0000-0000-000000000000}"/>
          </ac:spMkLst>
        </pc:spChg>
        <pc:spChg chg="add mod">
          <ac:chgData name="Liu, Keng" userId="539ea334-cf73-458f-9e4b-83acb37fb6f5" providerId="ADAL" clId="{761C13EA-3970-4BF0-ACB3-96E9554EB166}" dt="2022-11-05T05:41:32.543" v="791" actId="1076"/>
          <ac:spMkLst>
            <pc:docMk/>
            <pc:sldMk cId="0" sldId="466"/>
            <ac:spMk id="5" creationId="{7EB8A870-C26F-5464-7D28-05DBCBB87A66}"/>
          </ac:spMkLst>
        </pc:spChg>
      </pc:sldChg>
      <pc:sldChg chg="delSp modSp mod">
        <pc:chgData name="Liu, Keng" userId="539ea334-cf73-458f-9e4b-83acb37fb6f5" providerId="ADAL" clId="{761C13EA-3970-4BF0-ACB3-96E9554EB166}" dt="2022-11-05T05:46:17.497" v="827" actId="1076"/>
        <pc:sldMkLst>
          <pc:docMk/>
          <pc:sldMk cId="0" sldId="467"/>
        </pc:sldMkLst>
        <pc:spChg chg="mod">
          <ac:chgData name="Liu, Keng" userId="539ea334-cf73-458f-9e4b-83acb37fb6f5" providerId="ADAL" clId="{761C13EA-3970-4BF0-ACB3-96E9554EB166}" dt="2022-11-05T05:43:33.819" v="805" actId="1076"/>
          <ac:spMkLst>
            <pc:docMk/>
            <pc:sldMk cId="0" sldId="467"/>
            <ac:spMk id="2" creationId="{00000000-0000-0000-0000-000000000000}"/>
          </ac:spMkLst>
        </pc:spChg>
        <pc:spChg chg="del">
          <ac:chgData name="Liu, Keng" userId="539ea334-cf73-458f-9e4b-83acb37fb6f5" providerId="ADAL" clId="{761C13EA-3970-4BF0-ACB3-96E9554EB166}" dt="2022-11-05T05:43:41.443" v="806" actId="478"/>
          <ac:spMkLst>
            <pc:docMk/>
            <pc:sldMk cId="0" sldId="467"/>
            <ac:spMk id="3" creationId="{00000000-0000-0000-0000-000000000000}"/>
          </ac:spMkLst>
        </pc:spChg>
        <pc:spChg chg="mod">
          <ac:chgData name="Liu, Keng" userId="539ea334-cf73-458f-9e4b-83acb37fb6f5" providerId="ADAL" clId="{761C13EA-3970-4BF0-ACB3-96E9554EB166}" dt="2022-11-05T05:45:32.318" v="819" actId="14100"/>
          <ac:spMkLst>
            <pc:docMk/>
            <pc:sldMk cId="0" sldId="467"/>
            <ac:spMk id="4" creationId="{00000000-0000-0000-0000-000000000000}"/>
          </ac:spMkLst>
        </pc:spChg>
        <pc:spChg chg="mod">
          <ac:chgData name="Liu, Keng" userId="539ea334-cf73-458f-9e4b-83acb37fb6f5" providerId="ADAL" clId="{761C13EA-3970-4BF0-ACB3-96E9554EB166}" dt="2022-11-05T05:46:17.497" v="827" actId="1076"/>
          <ac:spMkLst>
            <pc:docMk/>
            <pc:sldMk cId="0" sldId="467"/>
            <ac:spMk id="5" creationId="{00000000-0000-0000-0000-000000000000}"/>
          </ac:spMkLst>
        </pc:spChg>
        <pc:spChg chg="del mod">
          <ac:chgData name="Liu, Keng" userId="539ea334-cf73-458f-9e4b-83acb37fb6f5" providerId="ADAL" clId="{761C13EA-3970-4BF0-ACB3-96E9554EB166}" dt="2022-11-05T05:44:22.775" v="814" actId="478"/>
          <ac:spMkLst>
            <pc:docMk/>
            <pc:sldMk cId="0" sldId="467"/>
            <ac:spMk id="6" creationId="{00000000-0000-0000-0000-000000000000}"/>
          </ac:spMkLst>
        </pc:spChg>
        <pc:spChg chg="mod">
          <ac:chgData name="Liu, Keng" userId="539ea334-cf73-458f-9e4b-83acb37fb6f5" providerId="ADAL" clId="{761C13EA-3970-4BF0-ACB3-96E9554EB166}" dt="2022-11-05T05:46:04.584" v="826" actId="1076"/>
          <ac:spMkLst>
            <pc:docMk/>
            <pc:sldMk cId="0" sldId="467"/>
            <ac:spMk id="7" creationId="{00000000-0000-0000-0000-000000000000}"/>
          </ac:spMkLst>
        </pc:spChg>
        <pc:spChg chg="mod">
          <ac:chgData name="Liu, Keng" userId="539ea334-cf73-458f-9e4b-83acb37fb6f5" providerId="ADAL" clId="{761C13EA-3970-4BF0-ACB3-96E9554EB166}" dt="2022-11-05T05:45:55.504" v="825" actId="14100"/>
          <ac:spMkLst>
            <pc:docMk/>
            <pc:sldMk cId="0" sldId="467"/>
            <ac:spMk id="8" creationId="{00000000-0000-0000-0000-000000000000}"/>
          </ac:spMkLst>
        </pc:spChg>
        <pc:spChg chg="mod">
          <ac:chgData name="Liu, Keng" userId="539ea334-cf73-458f-9e4b-83acb37fb6f5" providerId="ADAL" clId="{761C13EA-3970-4BF0-ACB3-96E9554EB166}" dt="2022-11-05T05:45:43.916" v="822" actId="14100"/>
          <ac:spMkLst>
            <pc:docMk/>
            <pc:sldMk cId="0" sldId="467"/>
            <ac:spMk id="9" creationId="{00000000-0000-0000-0000-000000000000}"/>
          </ac:spMkLst>
        </pc:spChg>
      </pc:sldChg>
      <pc:sldChg chg="modSp mod">
        <pc:chgData name="Liu, Keng" userId="539ea334-cf73-458f-9e4b-83acb37fb6f5" providerId="ADAL" clId="{761C13EA-3970-4BF0-ACB3-96E9554EB166}" dt="2022-11-05T05:46:57.402" v="834" actId="14100"/>
        <pc:sldMkLst>
          <pc:docMk/>
          <pc:sldMk cId="0" sldId="468"/>
        </pc:sldMkLst>
        <pc:spChg chg="mod">
          <ac:chgData name="Liu, Keng" userId="539ea334-cf73-458f-9e4b-83acb37fb6f5" providerId="ADAL" clId="{761C13EA-3970-4BF0-ACB3-96E9554EB166}" dt="2022-11-05T05:46:57.402" v="834" actId="14100"/>
          <ac:spMkLst>
            <pc:docMk/>
            <pc:sldMk cId="0" sldId="468"/>
            <ac:spMk id="2" creationId="{00000000-0000-0000-0000-000000000000}"/>
          </ac:spMkLst>
        </pc:spChg>
      </pc:sldChg>
      <pc:sldChg chg="delSp modSp mod">
        <pc:chgData name="Liu, Keng" userId="539ea334-cf73-458f-9e4b-83acb37fb6f5" providerId="ADAL" clId="{761C13EA-3970-4BF0-ACB3-96E9554EB166}" dt="2022-11-05T05:49:55.303" v="850" actId="14100"/>
        <pc:sldMkLst>
          <pc:docMk/>
          <pc:sldMk cId="0" sldId="469"/>
        </pc:sldMkLst>
        <pc:spChg chg="del">
          <ac:chgData name="Liu, Keng" userId="539ea334-cf73-458f-9e4b-83acb37fb6f5" providerId="ADAL" clId="{761C13EA-3970-4BF0-ACB3-96E9554EB166}" dt="2022-11-05T05:48:31.868" v="849" actId="478"/>
          <ac:spMkLst>
            <pc:docMk/>
            <pc:sldMk cId="0" sldId="469"/>
            <ac:spMk id="3" creationId="{00000000-0000-0000-0000-000000000000}"/>
          </ac:spMkLst>
        </pc:spChg>
        <pc:spChg chg="mod">
          <ac:chgData name="Liu, Keng" userId="539ea334-cf73-458f-9e4b-83acb37fb6f5" providerId="ADAL" clId="{761C13EA-3970-4BF0-ACB3-96E9554EB166}" dt="2022-11-05T05:48:01.966" v="840" actId="1076"/>
          <ac:spMkLst>
            <pc:docMk/>
            <pc:sldMk cId="0" sldId="469"/>
            <ac:spMk id="4" creationId="{00000000-0000-0000-0000-000000000000}"/>
          </ac:spMkLst>
        </pc:spChg>
        <pc:spChg chg="mod">
          <ac:chgData name="Liu, Keng" userId="539ea334-cf73-458f-9e4b-83acb37fb6f5" providerId="ADAL" clId="{761C13EA-3970-4BF0-ACB3-96E9554EB166}" dt="2022-11-05T05:47:45.181" v="837" actId="14100"/>
          <ac:spMkLst>
            <pc:docMk/>
            <pc:sldMk cId="0" sldId="469"/>
            <ac:spMk id="5" creationId="{00000000-0000-0000-0000-000000000000}"/>
          </ac:spMkLst>
        </pc:spChg>
        <pc:spChg chg="mod">
          <ac:chgData name="Liu, Keng" userId="539ea334-cf73-458f-9e4b-83acb37fb6f5" providerId="ADAL" clId="{761C13EA-3970-4BF0-ACB3-96E9554EB166}" dt="2022-11-05T05:48:14.478" v="843" actId="14100"/>
          <ac:spMkLst>
            <pc:docMk/>
            <pc:sldMk cId="0" sldId="469"/>
            <ac:spMk id="6" creationId="{00000000-0000-0000-0000-000000000000}"/>
          </ac:spMkLst>
        </pc:spChg>
        <pc:spChg chg="mod">
          <ac:chgData name="Liu, Keng" userId="539ea334-cf73-458f-9e4b-83acb37fb6f5" providerId="ADAL" clId="{761C13EA-3970-4BF0-ACB3-96E9554EB166}" dt="2022-11-05T05:48:24.186" v="846" actId="14100"/>
          <ac:spMkLst>
            <pc:docMk/>
            <pc:sldMk cId="0" sldId="469"/>
            <ac:spMk id="7" creationId="{00000000-0000-0000-0000-000000000000}"/>
          </ac:spMkLst>
        </pc:spChg>
        <pc:spChg chg="mod">
          <ac:chgData name="Liu, Keng" userId="539ea334-cf73-458f-9e4b-83acb37fb6f5" providerId="ADAL" clId="{761C13EA-3970-4BF0-ACB3-96E9554EB166}" dt="2022-11-05T05:49:55.303" v="850" actId="14100"/>
          <ac:spMkLst>
            <pc:docMk/>
            <pc:sldMk cId="0" sldId="469"/>
            <ac:spMk id="8" creationId="{00000000-0000-0000-0000-000000000000}"/>
          </ac:spMkLst>
        </pc:spChg>
      </pc:sldChg>
      <pc:sldChg chg="addSp delSp modSp mod">
        <pc:chgData name="Liu, Keng" userId="539ea334-cf73-458f-9e4b-83acb37fb6f5" providerId="ADAL" clId="{761C13EA-3970-4BF0-ACB3-96E9554EB166}" dt="2022-11-05T05:50:33.277" v="855"/>
        <pc:sldMkLst>
          <pc:docMk/>
          <pc:sldMk cId="0" sldId="470"/>
        </pc:sldMkLst>
        <pc:spChg chg="del">
          <ac:chgData name="Liu, Keng" userId="539ea334-cf73-458f-9e4b-83acb37fb6f5" providerId="ADAL" clId="{761C13EA-3970-4BF0-ACB3-96E9554EB166}" dt="2022-11-05T05:50:14.906" v="853" actId="478"/>
          <ac:spMkLst>
            <pc:docMk/>
            <pc:sldMk cId="0" sldId="470"/>
            <ac:spMk id="2" creationId="{00000000-0000-0000-0000-000000000000}"/>
          </ac:spMkLst>
        </pc:spChg>
        <pc:spChg chg="mod">
          <ac:chgData name="Liu, Keng" userId="539ea334-cf73-458f-9e4b-83acb37fb6f5" providerId="ADAL" clId="{761C13EA-3970-4BF0-ACB3-96E9554EB166}" dt="2022-11-05T05:50:20.310" v="854" actId="14100"/>
          <ac:spMkLst>
            <pc:docMk/>
            <pc:sldMk cId="0" sldId="470"/>
            <ac:spMk id="3" creationId="{00000000-0000-0000-0000-000000000000}"/>
          </ac:spMkLst>
        </pc:spChg>
        <pc:spChg chg="add mod">
          <ac:chgData name="Liu, Keng" userId="539ea334-cf73-458f-9e4b-83acb37fb6f5" providerId="ADAL" clId="{761C13EA-3970-4BF0-ACB3-96E9554EB166}" dt="2022-11-05T05:50:33.277" v="855"/>
          <ac:spMkLst>
            <pc:docMk/>
            <pc:sldMk cId="0" sldId="470"/>
            <ac:spMk id="4" creationId="{00BFB785-415C-4875-339E-236678BC394E}"/>
          </ac:spMkLst>
        </pc:spChg>
      </pc:sldChg>
      <pc:sldChg chg="addSp delSp modSp mod">
        <pc:chgData name="Liu, Keng" userId="539ea334-cf73-458f-9e4b-83acb37fb6f5" providerId="ADAL" clId="{761C13EA-3970-4BF0-ACB3-96E9554EB166}" dt="2022-11-05T05:51:22.860" v="865" actId="14100"/>
        <pc:sldMkLst>
          <pc:docMk/>
          <pc:sldMk cId="0" sldId="471"/>
        </pc:sldMkLst>
        <pc:spChg chg="del">
          <ac:chgData name="Liu, Keng" userId="539ea334-cf73-458f-9e4b-83acb37fb6f5" providerId="ADAL" clId="{761C13EA-3970-4BF0-ACB3-96E9554EB166}" dt="2022-11-05T05:51:16.039" v="864" actId="478"/>
          <ac:spMkLst>
            <pc:docMk/>
            <pc:sldMk cId="0" sldId="471"/>
            <ac:spMk id="3" creationId="{00000000-0000-0000-0000-000000000000}"/>
          </ac:spMkLst>
        </pc:spChg>
        <pc:spChg chg="mod">
          <ac:chgData name="Liu, Keng" userId="539ea334-cf73-458f-9e4b-83acb37fb6f5" providerId="ADAL" clId="{761C13EA-3970-4BF0-ACB3-96E9554EB166}" dt="2022-11-05T05:51:01.609" v="861" actId="14100"/>
          <ac:spMkLst>
            <pc:docMk/>
            <pc:sldMk cId="0" sldId="471"/>
            <ac:spMk id="4" creationId="{00000000-0000-0000-0000-000000000000}"/>
          </ac:spMkLst>
        </pc:spChg>
        <pc:spChg chg="mod">
          <ac:chgData name="Liu, Keng" userId="539ea334-cf73-458f-9e4b-83acb37fb6f5" providerId="ADAL" clId="{761C13EA-3970-4BF0-ACB3-96E9554EB166}" dt="2022-11-05T05:51:22.860" v="865" actId="14100"/>
          <ac:spMkLst>
            <pc:docMk/>
            <pc:sldMk cId="0" sldId="471"/>
            <ac:spMk id="5" creationId="{00000000-0000-0000-0000-000000000000}"/>
          </ac:spMkLst>
        </pc:spChg>
        <pc:spChg chg="add mod">
          <ac:chgData name="Liu, Keng" userId="539ea334-cf73-458f-9e4b-83acb37fb6f5" providerId="ADAL" clId="{761C13EA-3970-4BF0-ACB3-96E9554EB166}" dt="2022-11-05T05:50:40.339" v="856"/>
          <ac:spMkLst>
            <pc:docMk/>
            <pc:sldMk cId="0" sldId="471"/>
            <ac:spMk id="6" creationId="{2FCCDA75-9FAD-B12B-C8B1-E5886D45BEA1}"/>
          </ac:spMkLst>
        </pc:spChg>
      </pc:sldChg>
      <pc:sldChg chg="addSp delSp modSp mod setBg setFolMasterObjs">
        <pc:chgData name="Liu, Keng" userId="539ea334-cf73-458f-9e4b-83acb37fb6f5" providerId="ADAL" clId="{761C13EA-3970-4BF0-ACB3-96E9554EB166}" dt="2022-11-05T05:59:23.846" v="896" actId="20578"/>
        <pc:sldMkLst>
          <pc:docMk/>
          <pc:sldMk cId="0" sldId="472"/>
        </pc:sldMkLst>
        <pc:spChg chg="del">
          <ac:chgData name="Liu, Keng" userId="539ea334-cf73-458f-9e4b-83acb37fb6f5" providerId="ADAL" clId="{761C13EA-3970-4BF0-ACB3-96E9554EB166}" dt="2022-11-05T05:52:14.562" v="877" actId="478"/>
          <ac:spMkLst>
            <pc:docMk/>
            <pc:sldMk cId="0" sldId="472"/>
            <ac:spMk id="3" creationId="{00000000-0000-0000-0000-000000000000}"/>
          </ac:spMkLst>
        </pc:spChg>
        <pc:spChg chg="mod">
          <ac:chgData name="Liu, Keng" userId="539ea334-cf73-458f-9e4b-83acb37fb6f5" providerId="ADAL" clId="{761C13EA-3970-4BF0-ACB3-96E9554EB166}" dt="2022-11-05T05:56:23.423" v="888" actId="1076"/>
          <ac:spMkLst>
            <pc:docMk/>
            <pc:sldMk cId="0" sldId="472"/>
            <ac:spMk id="4" creationId="{00000000-0000-0000-0000-000000000000}"/>
          </ac:spMkLst>
        </pc:spChg>
        <pc:spChg chg="mod">
          <ac:chgData name="Liu, Keng" userId="539ea334-cf73-458f-9e4b-83acb37fb6f5" providerId="ADAL" clId="{761C13EA-3970-4BF0-ACB3-96E9554EB166}" dt="2022-11-05T05:59:23.846" v="896" actId="20578"/>
          <ac:spMkLst>
            <pc:docMk/>
            <pc:sldMk cId="0" sldId="472"/>
            <ac:spMk id="5" creationId="{00000000-0000-0000-0000-000000000000}"/>
          </ac:spMkLst>
        </pc:spChg>
        <pc:spChg chg="add">
          <ac:chgData name="Liu, Keng" userId="539ea334-cf73-458f-9e4b-83acb37fb6f5" providerId="ADAL" clId="{761C13EA-3970-4BF0-ACB3-96E9554EB166}" dt="2022-11-05T05:55:53.235" v="883" actId="26606"/>
          <ac:spMkLst>
            <pc:docMk/>
            <pc:sldMk cId="0" sldId="472"/>
            <ac:spMk id="10" creationId="{D009D6D5-DAC2-4A8B-A17A-E206B9012D09}"/>
          </ac:spMkLst>
        </pc:spChg>
        <pc:picChg chg="add mod">
          <ac:chgData name="Liu, Keng" userId="539ea334-cf73-458f-9e4b-83acb37fb6f5" providerId="ADAL" clId="{761C13EA-3970-4BF0-ACB3-96E9554EB166}" dt="2022-11-05T05:55:53.235" v="883" actId="26606"/>
          <ac:picMkLst>
            <pc:docMk/>
            <pc:sldMk cId="0" sldId="472"/>
            <ac:picMk id="2" creationId="{B4BCF44B-AC61-868C-7DA5-030F48A2DE15}"/>
          </ac:picMkLst>
        </pc:picChg>
      </pc:sldChg>
      <pc:sldChg chg="delSp modSp mod">
        <pc:chgData name="Liu, Keng" userId="539ea334-cf73-458f-9e4b-83acb37fb6f5" providerId="ADAL" clId="{761C13EA-3970-4BF0-ACB3-96E9554EB166}" dt="2022-11-05T06:04:26.341" v="961" actId="20577"/>
        <pc:sldMkLst>
          <pc:docMk/>
          <pc:sldMk cId="0" sldId="473"/>
        </pc:sldMkLst>
        <pc:spChg chg="del">
          <ac:chgData name="Liu, Keng" userId="539ea334-cf73-458f-9e4b-83acb37fb6f5" providerId="ADAL" clId="{761C13EA-3970-4BF0-ACB3-96E9554EB166}" dt="2022-11-05T06:04:08.383" v="958" actId="478"/>
          <ac:spMkLst>
            <pc:docMk/>
            <pc:sldMk cId="0" sldId="473"/>
            <ac:spMk id="3" creationId="{00000000-0000-0000-0000-000000000000}"/>
          </ac:spMkLst>
        </pc:spChg>
        <pc:spChg chg="mod">
          <ac:chgData name="Liu, Keng" userId="539ea334-cf73-458f-9e4b-83acb37fb6f5" providerId="ADAL" clId="{761C13EA-3970-4BF0-ACB3-96E9554EB166}" dt="2022-11-05T06:00:52.196" v="898" actId="1076"/>
          <ac:spMkLst>
            <pc:docMk/>
            <pc:sldMk cId="0" sldId="473"/>
            <ac:spMk id="4" creationId="{00000000-0000-0000-0000-000000000000}"/>
          </ac:spMkLst>
        </pc:spChg>
        <pc:spChg chg="mod">
          <ac:chgData name="Liu, Keng" userId="539ea334-cf73-458f-9e4b-83acb37fb6f5" providerId="ADAL" clId="{761C13EA-3970-4BF0-ACB3-96E9554EB166}" dt="2022-11-05T06:04:05.206" v="957" actId="14100"/>
          <ac:spMkLst>
            <pc:docMk/>
            <pc:sldMk cId="0" sldId="473"/>
            <ac:spMk id="5" creationId="{00000000-0000-0000-0000-000000000000}"/>
          </ac:spMkLst>
        </pc:spChg>
        <pc:spChg chg="mod">
          <ac:chgData name="Liu, Keng" userId="539ea334-cf73-458f-9e4b-83acb37fb6f5" providerId="ADAL" clId="{761C13EA-3970-4BF0-ACB3-96E9554EB166}" dt="2022-11-05T06:04:26.341" v="961" actId="20577"/>
          <ac:spMkLst>
            <pc:docMk/>
            <pc:sldMk cId="0" sldId="473"/>
            <ac:spMk id="6" creationId="{00000000-0000-0000-0000-000000000000}"/>
          </ac:spMkLst>
        </pc:spChg>
      </pc:sldChg>
      <pc:sldChg chg="delSp modSp mod">
        <pc:chgData name="Liu, Keng" userId="539ea334-cf73-458f-9e4b-83acb37fb6f5" providerId="ADAL" clId="{761C13EA-3970-4BF0-ACB3-96E9554EB166}" dt="2022-11-05T06:01:43.303" v="901" actId="478"/>
        <pc:sldMkLst>
          <pc:docMk/>
          <pc:sldMk cId="0" sldId="474"/>
        </pc:sldMkLst>
        <pc:spChg chg="del">
          <ac:chgData name="Liu, Keng" userId="539ea334-cf73-458f-9e4b-83acb37fb6f5" providerId="ADAL" clId="{761C13EA-3970-4BF0-ACB3-96E9554EB166}" dt="2022-11-05T06:01:43.303" v="901" actId="478"/>
          <ac:spMkLst>
            <pc:docMk/>
            <pc:sldMk cId="0" sldId="474"/>
            <ac:spMk id="3" creationId="{00000000-0000-0000-0000-000000000000}"/>
          </ac:spMkLst>
        </pc:spChg>
        <pc:spChg chg="mod">
          <ac:chgData name="Liu, Keng" userId="539ea334-cf73-458f-9e4b-83acb37fb6f5" providerId="ADAL" clId="{761C13EA-3970-4BF0-ACB3-96E9554EB166}" dt="2022-11-05T06:01:39.392" v="900" actId="14100"/>
          <ac:spMkLst>
            <pc:docMk/>
            <pc:sldMk cId="0" sldId="474"/>
            <ac:spMk id="4" creationId="{00000000-0000-0000-0000-000000000000}"/>
          </ac:spMkLst>
        </pc:spChg>
      </pc:sldChg>
      <pc:sldChg chg="modSp mod">
        <pc:chgData name="Liu, Keng" userId="539ea334-cf73-458f-9e4b-83acb37fb6f5" providerId="ADAL" clId="{761C13EA-3970-4BF0-ACB3-96E9554EB166}" dt="2022-11-05T06:04:48.315" v="964" actId="14100"/>
        <pc:sldMkLst>
          <pc:docMk/>
          <pc:sldMk cId="0" sldId="475"/>
        </pc:sldMkLst>
        <pc:spChg chg="mod">
          <ac:chgData name="Liu, Keng" userId="539ea334-cf73-458f-9e4b-83acb37fb6f5" providerId="ADAL" clId="{761C13EA-3970-4BF0-ACB3-96E9554EB166}" dt="2022-11-05T06:04:48.315" v="964" actId="14100"/>
          <ac:spMkLst>
            <pc:docMk/>
            <pc:sldMk cId="0" sldId="475"/>
            <ac:spMk id="2" creationId="{00000000-0000-0000-0000-000000000000}"/>
          </ac:spMkLst>
        </pc:spChg>
      </pc:sldChg>
      <pc:sldChg chg="modSp mod">
        <pc:chgData name="Liu, Keng" userId="539ea334-cf73-458f-9e4b-83acb37fb6f5" providerId="ADAL" clId="{761C13EA-3970-4BF0-ACB3-96E9554EB166}" dt="2022-11-05T06:05:01.916" v="968" actId="14100"/>
        <pc:sldMkLst>
          <pc:docMk/>
          <pc:sldMk cId="0" sldId="476"/>
        </pc:sldMkLst>
        <pc:spChg chg="mod">
          <ac:chgData name="Liu, Keng" userId="539ea334-cf73-458f-9e4b-83acb37fb6f5" providerId="ADAL" clId="{761C13EA-3970-4BF0-ACB3-96E9554EB166}" dt="2022-11-05T06:05:01.916" v="968" actId="14100"/>
          <ac:spMkLst>
            <pc:docMk/>
            <pc:sldMk cId="0" sldId="476"/>
            <ac:spMk id="2" creationId="{00000000-0000-0000-0000-000000000000}"/>
          </ac:spMkLst>
        </pc:spChg>
      </pc:sldChg>
      <pc:sldChg chg="modSp mod">
        <pc:chgData name="Liu, Keng" userId="539ea334-cf73-458f-9e4b-83acb37fb6f5" providerId="ADAL" clId="{761C13EA-3970-4BF0-ACB3-96E9554EB166}" dt="2022-11-05T06:05:23.910" v="972" actId="14100"/>
        <pc:sldMkLst>
          <pc:docMk/>
          <pc:sldMk cId="0" sldId="477"/>
        </pc:sldMkLst>
        <pc:spChg chg="mod">
          <ac:chgData name="Liu, Keng" userId="539ea334-cf73-458f-9e4b-83acb37fb6f5" providerId="ADAL" clId="{761C13EA-3970-4BF0-ACB3-96E9554EB166}" dt="2022-11-05T06:05:23.910" v="972" actId="14100"/>
          <ac:spMkLst>
            <pc:docMk/>
            <pc:sldMk cId="0" sldId="477"/>
            <ac:spMk id="2" creationId="{00000000-0000-0000-0000-000000000000}"/>
          </ac:spMkLst>
        </pc:spChg>
      </pc:sldChg>
      <pc:sldChg chg="delSp modSp mod">
        <pc:chgData name="Liu, Keng" userId="539ea334-cf73-458f-9e4b-83acb37fb6f5" providerId="ADAL" clId="{761C13EA-3970-4BF0-ACB3-96E9554EB166}" dt="2022-11-05T06:06:48.062" v="986" actId="478"/>
        <pc:sldMkLst>
          <pc:docMk/>
          <pc:sldMk cId="0" sldId="478"/>
        </pc:sldMkLst>
        <pc:spChg chg="del">
          <ac:chgData name="Liu, Keng" userId="539ea334-cf73-458f-9e4b-83acb37fb6f5" providerId="ADAL" clId="{761C13EA-3970-4BF0-ACB3-96E9554EB166}" dt="2022-11-05T06:06:48.062" v="986" actId="478"/>
          <ac:spMkLst>
            <pc:docMk/>
            <pc:sldMk cId="0" sldId="478"/>
            <ac:spMk id="2" creationId="{00000000-0000-0000-0000-000000000000}"/>
          </ac:spMkLst>
        </pc:spChg>
        <pc:spChg chg="mod ord">
          <ac:chgData name="Liu, Keng" userId="539ea334-cf73-458f-9e4b-83acb37fb6f5" providerId="ADAL" clId="{761C13EA-3970-4BF0-ACB3-96E9554EB166}" dt="2022-11-05T06:06:38.925" v="985" actId="14100"/>
          <ac:spMkLst>
            <pc:docMk/>
            <pc:sldMk cId="0" sldId="478"/>
            <ac:spMk id="3" creationId="{00000000-0000-0000-0000-000000000000}"/>
          </ac:spMkLst>
        </pc:spChg>
        <pc:spChg chg="mod">
          <ac:chgData name="Liu, Keng" userId="539ea334-cf73-458f-9e4b-83acb37fb6f5" providerId="ADAL" clId="{761C13EA-3970-4BF0-ACB3-96E9554EB166}" dt="2022-11-05T06:06:08.978" v="980" actId="14100"/>
          <ac:spMkLst>
            <pc:docMk/>
            <pc:sldMk cId="0" sldId="478"/>
            <ac:spMk id="4" creationId="{00000000-0000-0000-0000-000000000000}"/>
          </ac:spMkLst>
        </pc:spChg>
      </pc:sldChg>
      <pc:sldChg chg="modSp mod">
        <pc:chgData name="Liu, Keng" userId="539ea334-cf73-458f-9e4b-83acb37fb6f5" providerId="ADAL" clId="{761C13EA-3970-4BF0-ACB3-96E9554EB166}" dt="2022-11-05T06:07:03.506" v="991" actId="14100"/>
        <pc:sldMkLst>
          <pc:docMk/>
          <pc:sldMk cId="0" sldId="479"/>
        </pc:sldMkLst>
        <pc:spChg chg="mod">
          <ac:chgData name="Liu, Keng" userId="539ea334-cf73-458f-9e4b-83acb37fb6f5" providerId="ADAL" clId="{761C13EA-3970-4BF0-ACB3-96E9554EB166}" dt="2022-11-05T06:07:03.506" v="991" actId="14100"/>
          <ac:spMkLst>
            <pc:docMk/>
            <pc:sldMk cId="0" sldId="479"/>
            <ac:spMk id="2" creationId="{00000000-0000-0000-0000-000000000000}"/>
          </ac:spMkLst>
        </pc:spChg>
      </pc:sldChg>
      <pc:sldChg chg="addSp delSp modSp mod">
        <pc:chgData name="Liu, Keng" userId="539ea334-cf73-458f-9e4b-83acb37fb6f5" providerId="ADAL" clId="{761C13EA-3970-4BF0-ACB3-96E9554EB166}" dt="2022-11-05T06:09:49.946" v="1021" actId="108"/>
        <pc:sldMkLst>
          <pc:docMk/>
          <pc:sldMk cId="0" sldId="480"/>
        </pc:sldMkLst>
        <pc:spChg chg="del">
          <ac:chgData name="Liu, Keng" userId="539ea334-cf73-458f-9e4b-83acb37fb6f5" providerId="ADAL" clId="{761C13EA-3970-4BF0-ACB3-96E9554EB166}" dt="2022-11-05T06:08:45.719" v="1005" actId="478"/>
          <ac:spMkLst>
            <pc:docMk/>
            <pc:sldMk cId="0" sldId="480"/>
            <ac:spMk id="3" creationId="{00000000-0000-0000-0000-000000000000}"/>
          </ac:spMkLst>
        </pc:spChg>
        <pc:spChg chg="mod">
          <ac:chgData name="Liu, Keng" userId="539ea334-cf73-458f-9e4b-83acb37fb6f5" providerId="ADAL" clId="{761C13EA-3970-4BF0-ACB3-96E9554EB166}" dt="2022-11-05T06:07:25.435" v="995" actId="1076"/>
          <ac:spMkLst>
            <pc:docMk/>
            <pc:sldMk cId="0" sldId="480"/>
            <ac:spMk id="4" creationId="{00000000-0000-0000-0000-000000000000}"/>
          </ac:spMkLst>
        </pc:spChg>
        <pc:spChg chg="mod">
          <ac:chgData name="Liu, Keng" userId="539ea334-cf73-458f-9e4b-83acb37fb6f5" providerId="ADAL" clId="{761C13EA-3970-4BF0-ACB3-96E9554EB166}" dt="2022-11-05T06:08:19.638" v="1002" actId="1076"/>
          <ac:spMkLst>
            <pc:docMk/>
            <pc:sldMk cId="0" sldId="480"/>
            <ac:spMk id="5" creationId="{00000000-0000-0000-0000-000000000000}"/>
          </ac:spMkLst>
        </pc:spChg>
        <pc:spChg chg="add mod">
          <ac:chgData name="Liu, Keng" userId="539ea334-cf73-458f-9e4b-83acb37fb6f5" providerId="ADAL" clId="{761C13EA-3970-4BF0-ACB3-96E9554EB166}" dt="2022-11-05T06:09:46.689" v="1020" actId="2711"/>
          <ac:spMkLst>
            <pc:docMk/>
            <pc:sldMk cId="0" sldId="480"/>
            <ac:spMk id="6" creationId="{C0870DF0-AF0A-EAED-9139-5E84A11791E7}"/>
          </ac:spMkLst>
        </pc:spChg>
        <pc:spChg chg="add mod">
          <ac:chgData name="Liu, Keng" userId="539ea334-cf73-458f-9e4b-83acb37fb6f5" providerId="ADAL" clId="{761C13EA-3970-4BF0-ACB3-96E9554EB166}" dt="2022-11-05T06:08:59.398" v="1008" actId="14100"/>
          <ac:spMkLst>
            <pc:docMk/>
            <pc:sldMk cId="0" sldId="480"/>
            <ac:spMk id="7" creationId="{AEFF00E8-CCA1-F711-732D-3DEE47306C2F}"/>
          </ac:spMkLst>
        </pc:spChg>
        <pc:spChg chg="add mod">
          <ac:chgData name="Liu, Keng" userId="539ea334-cf73-458f-9e4b-83acb37fb6f5" providerId="ADAL" clId="{761C13EA-3970-4BF0-ACB3-96E9554EB166}" dt="2022-11-05T06:09:15.335" v="1012" actId="14100"/>
          <ac:spMkLst>
            <pc:docMk/>
            <pc:sldMk cId="0" sldId="480"/>
            <ac:spMk id="8" creationId="{9A0D74AA-9518-9D9E-BB07-58213C4D60A7}"/>
          </ac:spMkLst>
        </pc:spChg>
        <pc:spChg chg="add mod">
          <ac:chgData name="Liu, Keng" userId="539ea334-cf73-458f-9e4b-83acb37fb6f5" providerId="ADAL" clId="{761C13EA-3970-4BF0-ACB3-96E9554EB166}" dt="2022-11-05T06:09:49.946" v="1021" actId="108"/>
          <ac:spMkLst>
            <pc:docMk/>
            <pc:sldMk cId="0" sldId="480"/>
            <ac:spMk id="9" creationId="{09BFB35B-1B7B-3771-36E3-A6697CF5C20B}"/>
          </ac:spMkLst>
        </pc:spChg>
      </pc:sldChg>
      <pc:sldChg chg="delSp del mod">
        <pc:chgData name="Liu, Keng" userId="539ea334-cf73-458f-9e4b-83acb37fb6f5" providerId="ADAL" clId="{761C13EA-3970-4BF0-ACB3-96E9554EB166}" dt="2022-11-05T06:09:57.852" v="1022" actId="47"/>
        <pc:sldMkLst>
          <pc:docMk/>
          <pc:sldMk cId="0" sldId="481"/>
        </pc:sldMkLst>
        <pc:spChg chg="del">
          <ac:chgData name="Liu, Keng" userId="539ea334-cf73-458f-9e4b-83acb37fb6f5" providerId="ADAL" clId="{761C13EA-3970-4BF0-ACB3-96E9554EB166}" dt="2022-11-05T06:08:37.844" v="1003" actId="478"/>
          <ac:spMkLst>
            <pc:docMk/>
            <pc:sldMk cId="0" sldId="481"/>
            <ac:spMk id="3" creationId="{00000000-0000-0000-0000-000000000000}"/>
          </ac:spMkLst>
        </pc:spChg>
        <pc:spChg chg="del">
          <ac:chgData name="Liu, Keng" userId="539ea334-cf73-458f-9e4b-83acb37fb6f5" providerId="ADAL" clId="{761C13EA-3970-4BF0-ACB3-96E9554EB166}" dt="2022-11-05T06:08:40.899" v="1004" actId="21"/>
          <ac:spMkLst>
            <pc:docMk/>
            <pc:sldMk cId="0" sldId="481"/>
            <ac:spMk id="4" creationId="{00000000-0000-0000-0000-000000000000}"/>
          </ac:spMkLst>
        </pc:spChg>
        <pc:spChg chg="del">
          <ac:chgData name="Liu, Keng" userId="539ea334-cf73-458f-9e4b-83acb37fb6f5" providerId="ADAL" clId="{761C13EA-3970-4BF0-ACB3-96E9554EB166}" dt="2022-11-05T06:08:40.899" v="1004" actId="21"/>
          <ac:spMkLst>
            <pc:docMk/>
            <pc:sldMk cId="0" sldId="481"/>
            <ac:spMk id="5" creationId="{00000000-0000-0000-0000-000000000000}"/>
          </ac:spMkLst>
        </pc:spChg>
        <pc:spChg chg="del">
          <ac:chgData name="Liu, Keng" userId="539ea334-cf73-458f-9e4b-83acb37fb6f5" providerId="ADAL" clId="{761C13EA-3970-4BF0-ACB3-96E9554EB166}" dt="2022-11-05T06:08:40.899" v="1004" actId="21"/>
          <ac:spMkLst>
            <pc:docMk/>
            <pc:sldMk cId="0" sldId="481"/>
            <ac:spMk id="6" creationId="{00000000-0000-0000-0000-000000000000}"/>
          </ac:spMkLst>
        </pc:spChg>
        <pc:spChg chg="del">
          <ac:chgData name="Liu, Keng" userId="539ea334-cf73-458f-9e4b-83acb37fb6f5" providerId="ADAL" clId="{761C13EA-3970-4BF0-ACB3-96E9554EB166}" dt="2022-11-05T06:08:40.899" v="1004" actId="21"/>
          <ac:spMkLst>
            <pc:docMk/>
            <pc:sldMk cId="0" sldId="481"/>
            <ac:spMk id="7" creationId="{00000000-0000-0000-0000-000000000000}"/>
          </ac:spMkLst>
        </pc:spChg>
      </pc:sldChg>
      <pc:sldChg chg="modSp mod">
        <pc:chgData name="Liu, Keng" userId="539ea334-cf73-458f-9e4b-83acb37fb6f5" providerId="ADAL" clId="{761C13EA-3970-4BF0-ACB3-96E9554EB166}" dt="2022-11-05T06:10:10.202" v="1026" actId="14100"/>
        <pc:sldMkLst>
          <pc:docMk/>
          <pc:sldMk cId="0" sldId="482"/>
        </pc:sldMkLst>
        <pc:spChg chg="mod">
          <ac:chgData name="Liu, Keng" userId="539ea334-cf73-458f-9e4b-83acb37fb6f5" providerId="ADAL" clId="{761C13EA-3970-4BF0-ACB3-96E9554EB166}" dt="2022-11-05T06:10:10.202" v="1026" actId="14100"/>
          <ac:spMkLst>
            <pc:docMk/>
            <pc:sldMk cId="0" sldId="482"/>
            <ac:spMk id="2" creationId="{00000000-0000-0000-0000-000000000000}"/>
          </ac:spMkLst>
        </pc:spChg>
      </pc:sldChg>
      <pc:sldChg chg="delSp modSp mod">
        <pc:chgData name="Liu, Keng" userId="539ea334-cf73-458f-9e4b-83acb37fb6f5" providerId="ADAL" clId="{761C13EA-3970-4BF0-ACB3-96E9554EB166}" dt="2022-11-05T06:10:49.964" v="1032" actId="478"/>
        <pc:sldMkLst>
          <pc:docMk/>
          <pc:sldMk cId="0" sldId="483"/>
        </pc:sldMkLst>
        <pc:spChg chg="mod">
          <ac:chgData name="Liu, Keng" userId="539ea334-cf73-458f-9e4b-83acb37fb6f5" providerId="ADAL" clId="{761C13EA-3970-4BF0-ACB3-96E9554EB166}" dt="2022-11-05T06:10:27.742" v="1030" actId="14100"/>
          <ac:spMkLst>
            <pc:docMk/>
            <pc:sldMk cId="0" sldId="483"/>
            <ac:spMk id="2" creationId="{00000000-0000-0000-0000-000000000000}"/>
          </ac:spMkLst>
        </pc:spChg>
        <pc:spChg chg="del">
          <ac:chgData name="Liu, Keng" userId="539ea334-cf73-458f-9e4b-83acb37fb6f5" providerId="ADAL" clId="{761C13EA-3970-4BF0-ACB3-96E9554EB166}" dt="2022-11-05T06:10:49.964" v="1032" actId="478"/>
          <ac:spMkLst>
            <pc:docMk/>
            <pc:sldMk cId="0" sldId="483"/>
            <ac:spMk id="4" creationId="{00000000-0000-0000-0000-000000000000}"/>
          </ac:spMkLst>
        </pc:spChg>
        <pc:spChg chg="mod">
          <ac:chgData name="Liu, Keng" userId="539ea334-cf73-458f-9e4b-83acb37fb6f5" providerId="ADAL" clId="{761C13EA-3970-4BF0-ACB3-96E9554EB166}" dt="2022-11-05T06:10:42.748" v="1031" actId="1076"/>
          <ac:spMkLst>
            <pc:docMk/>
            <pc:sldMk cId="0" sldId="483"/>
            <ac:spMk id="5" creationId="{00000000-0000-0000-0000-000000000000}"/>
          </ac:spMkLst>
        </pc:spChg>
      </pc:sldChg>
      <pc:sldChg chg="modSp mod">
        <pc:chgData name="Liu, Keng" userId="539ea334-cf73-458f-9e4b-83acb37fb6f5" providerId="ADAL" clId="{761C13EA-3970-4BF0-ACB3-96E9554EB166}" dt="2022-11-05T06:12:39.453" v="1050" actId="20577"/>
        <pc:sldMkLst>
          <pc:docMk/>
          <pc:sldMk cId="0" sldId="484"/>
        </pc:sldMkLst>
        <pc:spChg chg="mod">
          <ac:chgData name="Liu, Keng" userId="539ea334-cf73-458f-9e4b-83acb37fb6f5" providerId="ADAL" clId="{761C13EA-3970-4BF0-ACB3-96E9554EB166}" dt="2022-11-05T06:11:15.161" v="1034" actId="1076"/>
          <ac:spMkLst>
            <pc:docMk/>
            <pc:sldMk cId="0" sldId="484"/>
            <ac:spMk id="4" creationId="{00000000-0000-0000-0000-000000000000}"/>
          </ac:spMkLst>
        </pc:spChg>
        <pc:spChg chg="mod">
          <ac:chgData name="Liu, Keng" userId="539ea334-cf73-458f-9e4b-83acb37fb6f5" providerId="ADAL" clId="{761C13EA-3970-4BF0-ACB3-96E9554EB166}" dt="2022-11-05T06:12:39.453" v="1050" actId="20577"/>
          <ac:spMkLst>
            <pc:docMk/>
            <pc:sldMk cId="0" sldId="484"/>
            <ac:spMk id="5" creationId="{00000000-0000-0000-0000-000000000000}"/>
          </ac:spMkLst>
        </pc:spChg>
      </pc:sldChg>
      <pc:sldChg chg="delSp modSp mod">
        <pc:chgData name="Liu, Keng" userId="539ea334-cf73-458f-9e4b-83acb37fb6f5" providerId="ADAL" clId="{761C13EA-3970-4BF0-ACB3-96E9554EB166}" dt="2022-11-05T06:15:03.390" v="1080" actId="1076"/>
        <pc:sldMkLst>
          <pc:docMk/>
          <pc:sldMk cId="0" sldId="485"/>
        </pc:sldMkLst>
        <pc:spChg chg="del">
          <ac:chgData name="Liu, Keng" userId="539ea334-cf73-458f-9e4b-83acb37fb6f5" providerId="ADAL" clId="{761C13EA-3970-4BF0-ACB3-96E9554EB166}" dt="2022-11-05T06:14:00.878" v="1073" actId="478"/>
          <ac:spMkLst>
            <pc:docMk/>
            <pc:sldMk cId="0" sldId="485"/>
            <ac:spMk id="3" creationId="{00000000-0000-0000-0000-000000000000}"/>
          </ac:spMkLst>
        </pc:spChg>
        <pc:spChg chg="mod">
          <ac:chgData name="Liu, Keng" userId="539ea334-cf73-458f-9e4b-83acb37fb6f5" providerId="ADAL" clId="{761C13EA-3970-4BF0-ACB3-96E9554EB166}" dt="2022-11-05T06:13:12.796" v="1052" actId="113"/>
          <ac:spMkLst>
            <pc:docMk/>
            <pc:sldMk cId="0" sldId="485"/>
            <ac:spMk id="4" creationId="{00000000-0000-0000-0000-000000000000}"/>
          </ac:spMkLst>
        </pc:spChg>
        <pc:spChg chg="mod">
          <ac:chgData name="Liu, Keng" userId="539ea334-cf73-458f-9e4b-83acb37fb6f5" providerId="ADAL" clId="{761C13EA-3970-4BF0-ACB3-96E9554EB166}" dt="2022-11-05T06:15:03.390" v="1080" actId="1076"/>
          <ac:spMkLst>
            <pc:docMk/>
            <pc:sldMk cId="0" sldId="485"/>
            <ac:spMk id="5" creationId="{00000000-0000-0000-0000-000000000000}"/>
          </ac:spMkLst>
        </pc:spChg>
        <pc:spChg chg="mod">
          <ac:chgData name="Liu, Keng" userId="539ea334-cf73-458f-9e4b-83acb37fb6f5" providerId="ADAL" clId="{761C13EA-3970-4BF0-ACB3-96E9554EB166}" dt="2022-11-05T06:14:28.660" v="1078" actId="2711"/>
          <ac:spMkLst>
            <pc:docMk/>
            <pc:sldMk cId="0" sldId="485"/>
            <ac:spMk id="6" creationId="{00000000-0000-0000-0000-000000000000}"/>
          </ac:spMkLst>
        </pc:spChg>
      </pc:sldChg>
      <pc:sldChg chg="modSp mod">
        <pc:chgData name="Liu, Keng" userId="539ea334-cf73-458f-9e4b-83acb37fb6f5" providerId="ADAL" clId="{761C13EA-3970-4BF0-ACB3-96E9554EB166}" dt="2022-11-05T06:15:21.853" v="1084" actId="14100"/>
        <pc:sldMkLst>
          <pc:docMk/>
          <pc:sldMk cId="0" sldId="486"/>
        </pc:sldMkLst>
        <pc:spChg chg="mod">
          <ac:chgData name="Liu, Keng" userId="539ea334-cf73-458f-9e4b-83acb37fb6f5" providerId="ADAL" clId="{761C13EA-3970-4BF0-ACB3-96E9554EB166}" dt="2022-11-05T06:15:21.853" v="1084" actId="14100"/>
          <ac:spMkLst>
            <pc:docMk/>
            <pc:sldMk cId="0" sldId="486"/>
            <ac:spMk id="2" creationId="{00000000-0000-0000-0000-000000000000}"/>
          </ac:spMkLst>
        </pc:spChg>
      </pc:sldChg>
      <pc:sldChg chg="delSp modSp mod">
        <pc:chgData name="Liu, Keng" userId="539ea334-cf73-458f-9e4b-83acb37fb6f5" providerId="ADAL" clId="{761C13EA-3970-4BF0-ACB3-96E9554EB166}" dt="2022-11-05T06:16:08.067" v="1093" actId="14100"/>
        <pc:sldMkLst>
          <pc:docMk/>
          <pc:sldMk cId="0" sldId="488"/>
        </pc:sldMkLst>
        <pc:spChg chg="del">
          <ac:chgData name="Liu, Keng" userId="539ea334-cf73-458f-9e4b-83acb37fb6f5" providerId="ADAL" clId="{761C13EA-3970-4BF0-ACB3-96E9554EB166}" dt="2022-11-05T06:15:52.661" v="1090" actId="478"/>
          <ac:spMkLst>
            <pc:docMk/>
            <pc:sldMk cId="0" sldId="488"/>
            <ac:spMk id="3" creationId="{00000000-0000-0000-0000-000000000000}"/>
          </ac:spMkLst>
        </pc:spChg>
        <pc:spChg chg="mod">
          <ac:chgData name="Liu, Keng" userId="539ea334-cf73-458f-9e4b-83acb37fb6f5" providerId="ADAL" clId="{761C13EA-3970-4BF0-ACB3-96E9554EB166}" dt="2022-11-05T06:16:08.067" v="1093" actId="14100"/>
          <ac:spMkLst>
            <pc:docMk/>
            <pc:sldMk cId="0" sldId="488"/>
            <ac:spMk id="4" creationId="{00000000-0000-0000-0000-000000000000}"/>
          </ac:spMkLst>
        </pc:spChg>
      </pc:sldChg>
      <pc:sldChg chg="modSp mod">
        <pc:chgData name="Liu, Keng" userId="539ea334-cf73-458f-9e4b-83acb37fb6f5" providerId="ADAL" clId="{761C13EA-3970-4BF0-ACB3-96E9554EB166}" dt="2022-11-05T06:16:27.676" v="1097" actId="14100"/>
        <pc:sldMkLst>
          <pc:docMk/>
          <pc:sldMk cId="0" sldId="489"/>
        </pc:sldMkLst>
        <pc:spChg chg="mod">
          <ac:chgData name="Liu, Keng" userId="539ea334-cf73-458f-9e4b-83acb37fb6f5" providerId="ADAL" clId="{761C13EA-3970-4BF0-ACB3-96E9554EB166}" dt="2022-11-05T06:16:27.676" v="1097" actId="14100"/>
          <ac:spMkLst>
            <pc:docMk/>
            <pc:sldMk cId="0" sldId="489"/>
            <ac:spMk id="2" creationId="{00000000-0000-0000-0000-000000000000}"/>
          </ac:spMkLst>
        </pc:spChg>
      </pc:sldChg>
      <pc:sldChg chg="delSp modSp mod">
        <pc:chgData name="Liu, Keng" userId="539ea334-cf73-458f-9e4b-83acb37fb6f5" providerId="ADAL" clId="{761C13EA-3970-4BF0-ACB3-96E9554EB166}" dt="2022-11-05T06:17:11.372" v="1106" actId="14100"/>
        <pc:sldMkLst>
          <pc:docMk/>
          <pc:sldMk cId="0" sldId="490"/>
        </pc:sldMkLst>
        <pc:spChg chg="mod">
          <ac:chgData name="Liu, Keng" userId="539ea334-cf73-458f-9e4b-83acb37fb6f5" providerId="ADAL" clId="{761C13EA-3970-4BF0-ACB3-96E9554EB166}" dt="2022-11-05T06:16:45.317" v="1101" actId="14100"/>
          <ac:spMkLst>
            <pc:docMk/>
            <pc:sldMk cId="0" sldId="490"/>
            <ac:spMk id="2" creationId="{00000000-0000-0000-0000-000000000000}"/>
          </ac:spMkLst>
        </pc:spChg>
        <pc:spChg chg="mod">
          <ac:chgData name="Liu, Keng" userId="539ea334-cf73-458f-9e4b-83acb37fb6f5" providerId="ADAL" clId="{761C13EA-3970-4BF0-ACB3-96E9554EB166}" dt="2022-11-05T06:17:11.372" v="1106" actId="14100"/>
          <ac:spMkLst>
            <pc:docMk/>
            <pc:sldMk cId="0" sldId="490"/>
            <ac:spMk id="3" creationId="{00000000-0000-0000-0000-000000000000}"/>
          </ac:spMkLst>
        </pc:spChg>
        <pc:spChg chg="del">
          <ac:chgData name="Liu, Keng" userId="539ea334-cf73-458f-9e4b-83acb37fb6f5" providerId="ADAL" clId="{761C13EA-3970-4BF0-ACB3-96E9554EB166}" dt="2022-11-05T06:17:03.938" v="1104" actId="478"/>
          <ac:spMkLst>
            <pc:docMk/>
            <pc:sldMk cId="0" sldId="490"/>
            <ac:spMk id="4" creationId="{00000000-0000-0000-0000-000000000000}"/>
          </ac:spMkLst>
        </pc:spChg>
      </pc:sldChg>
      <pc:sldChg chg="delSp modSp mod">
        <pc:chgData name="Liu, Keng" userId="539ea334-cf73-458f-9e4b-83acb37fb6f5" providerId="ADAL" clId="{761C13EA-3970-4BF0-ACB3-96E9554EB166}" dt="2022-11-05T06:18:58.222" v="1120" actId="6549"/>
        <pc:sldMkLst>
          <pc:docMk/>
          <pc:sldMk cId="0" sldId="491"/>
        </pc:sldMkLst>
        <pc:spChg chg="del">
          <ac:chgData name="Liu, Keng" userId="539ea334-cf73-458f-9e4b-83acb37fb6f5" providerId="ADAL" clId="{761C13EA-3970-4BF0-ACB3-96E9554EB166}" dt="2022-11-05T06:18:26.877" v="1115" actId="478"/>
          <ac:spMkLst>
            <pc:docMk/>
            <pc:sldMk cId="0" sldId="491"/>
            <ac:spMk id="2" creationId="{00000000-0000-0000-0000-000000000000}"/>
          </ac:spMkLst>
        </pc:spChg>
        <pc:spChg chg="mod">
          <ac:chgData name="Liu, Keng" userId="539ea334-cf73-458f-9e4b-83acb37fb6f5" providerId="ADAL" clId="{761C13EA-3970-4BF0-ACB3-96E9554EB166}" dt="2022-11-05T06:17:48.239" v="1109" actId="1076"/>
          <ac:spMkLst>
            <pc:docMk/>
            <pc:sldMk cId="0" sldId="491"/>
            <ac:spMk id="3" creationId="{00000000-0000-0000-0000-000000000000}"/>
          </ac:spMkLst>
        </pc:spChg>
        <pc:spChg chg="mod">
          <ac:chgData name="Liu, Keng" userId="539ea334-cf73-458f-9e4b-83acb37fb6f5" providerId="ADAL" clId="{761C13EA-3970-4BF0-ACB3-96E9554EB166}" dt="2022-11-05T06:18:58.222" v="1120" actId="6549"/>
          <ac:spMkLst>
            <pc:docMk/>
            <pc:sldMk cId="0" sldId="491"/>
            <ac:spMk id="4" creationId="{00000000-0000-0000-0000-000000000000}"/>
          </ac:spMkLst>
        </pc:spChg>
        <pc:spChg chg="mod">
          <ac:chgData name="Liu, Keng" userId="539ea334-cf73-458f-9e4b-83acb37fb6f5" providerId="ADAL" clId="{761C13EA-3970-4BF0-ACB3-96E9554EB166}" dt="2022-11-05T06:18:12.460" v="1113" actId="14100"/>
          <ac:spMkLst>
            <pc:docMk/>
            <pc:sldMk cId="0" sldId="491"/>
            <ac:spMk id="5" creationId="{00000000-0000-0000-0000-000000000000}"/>
          </ac:spMkLst>
        </pc:spChg>
        <pc:spChg chg="mod">
          <ac:chgData name="Liu, Keng" userId="539ea334-cf73-458f-9e4b-83acb37fb6f5" providerId="ADAL" clId="{761C13EA-3970-4BF0-ACB3-96E9554EB166}" dt="2022-11-05T06:18:22.540" v="1114" actId="1076"/>
          <ac:spMkLst>
            <pc:docMk/>
            <pc:sldMk cId="0" sldId="491"/>
            <ac:spMk id="9" creationId="{00000000-0000-0000-0000-000000000000}"/>
          </ac:spMkLst>
        </pc:spChg>
      </pc:sldChg>
      <pc:sldChg chg="delSp modSp mod">
        <pc:chgData name="Liu, Keng" userId="539ea334-cf73-458f-9e4b-83acb37fb6f5" providerId="ADAL" clId="{761C13EA-3970-4BF0-ACB3-96E9554EB166}" dt="2022-11-05T06:22:01.803" v="1156" actId="14100"/>
        <pc:sldMkLst>
          <pc:docMk/>
          <pc:sldMk cId="0" sldId="493"/>
        </pc:sldMkLst>
        <pc:spChg chg="mod">
          <ac:chgData name="Liu, Keng" userId="539ea334-cf73-458f-9e4b-83acb37fb6f5" providerId="ADAL" clId="{761C13EA-3970-4BF0-ACB3-96E9554EB166}" dt="2022-11-05T06:19:19.632" v="1124" actId="1076"/>
          <ac:spMkLst>
            <pc:docMk/>
            <pc:sldMk cId="0" sldId="493"/>
            <ac:spMk id="2" creationId="{00000000-0000-0000-0000-000000000000}"/>
          </ac:spMkLst>
        </pc:spChg>
        <pc:spChg chg="del">
          <ac:chgData name="Liu, Keng" userId="539ea334-cf73-458f-9e4b-83acb37fb6f5" providerId="ADAL" clId="{761C13EA-3970-4BF0-ACB3-96E9554EB166}" dt="2022-11-05T06:19:30.870" v="1127" actId="478"/>
          <ac:spMkLst>
            <pc:docMk/>
            <pc:sldMk cId="0" sldId="493"/>
            <ac:spMk id="3" creationId="{00000000-0000-0000-0000-000000000000}"/>
          </ac:spMkLst>
        </pc:spChg>
        <pc:spChg chg="mod">
          <ac:chgData name="Liu, Keng" userId="539ea334-cf73-458f-9e4b-83acb37fb6f5" providerId="ADAL" clId="{761C13EA-3970-4BF0-ACB3-96E9554EB166}" dt="2022-11-05T06:22:01.803" v="1156" actId="14100"/>
          <ac:spMkLst>
            <pc:docMk/>
            <pc:sldMk cId="0" sldId="493"/>
            <ac:spMk id="4" creationId="{00000000-0000-0000-0000-000000000000}"/>
          </ac:spMkLst>
        </pc:spChg>
        <pc:spChg chg="del">
          <ac:chgData name="Liu, Keng" userId="539ea334-cf73-458f-9e4b-83acb37fb6f5" providerId="ADAL" clId="{761C13EA-3970-4BF0-ACB3-96E9554EB166}" dt="2022-11-05T06:19:33.092" v="1128" actId="478"/>
          <ac:spMkLst>
            <pc:docMk/>
            <pc:sldMk cId="0" sldId="493"/>
            <ac:spMk id="6" creationId="{00000000-0000-0000-0000-000000000000}"/>
          </ac:spMkLst>
        </pc:spChg>
        <pc:spChg chg="mod">
          <ac:chgData name="Liu, Keng" userId="539ea334-cf73-458f-9e4b-83acb37fb6f5" providerId="ADAL" clId="{761C13EA-3970-4BF0-ACB3-96E9554EB166}" dt="2022-11-05T06:21:55.998" v="1155" actId="1076"/>
          <ac:spMkLst>
            <pc:docMk/>
            <pc:sldMk cId="0" sldId="493"/>
            <ac:spMk id="7" creationId="{00000000-0000-0000-0000-000000000000}"/>
          </ac:spMkLst>
        </pc:spChg>
      </pc:sldChg>
      <pc:sldChg chg="delSp modSp mod">
        <pc:chgData name="Liu, Keng" userId="539ea334-cf73-458f-9e4b-83acb37fb6f5" providerId="ADAL" clId="{761C13EA-3970-4BF0-ACB3-96E9554EB166}" dt="2022-11-05T06:23:33.889" v="1173" actId="1076"/>
        <pc:sldMkLst>
          <pc:docMk/>
          <pc:sldMk cId="0" sldId="494"/>
        </pc:sldMkLst>
        <pc:spChg chg="mod">
          <ac:chgData name="Liu, Keng" userId="539ea334-cf73-458f-9e4b-83acb37fb6f5" providerId="ADAL" clId="{761C13EA-3970-4BF0-ACB3-96E9554EB166}" dt="2022-11-05T06:23:33.889" v="1173" actId="1076"/>
          <ac:spMkLst>
            <pc:docMk/>
            <pc:sldMk cId="0" sldId="494"/>
            <ac:spMk id="2" creationId="{00000000-0000-0000-0000-000000000000}"/>
          </ac:spMkLst>
        </pc:spChg>
        <pc:spChg chg="mod">
          <ac:chgData name="Liu, Keng" userId="539ea334-cf73-458f-9e4b-83acb37fb6f5" providerId="ADAL" clId="{761C13EA-3970-4BF0-ACB3-96E9554EB166}" dt="2022-11-05T06:22:35.417" v="1160" actId="1076"/>
          <ac:spMkLst>
            <pc:docMk/>
            <pc:sldMk cId="0" sldId="494"/>
            <ac:spMk id="3" creationId="{00000000-0000-0000-0000-000000000000}"/>
          </ac:spMkLst>
        </pc:spChg>
        <pc:spChg chg="del mod">
          <ac:chgData name="Liu, Keng" userId="539ea334-cf73-458f-9e4b-83acb37fb6f5" providerId="ADAL" clId="{761C13EA-3970-4BF0-ACB3-96E9554EB166}" dt="2022-11-05T06:23:06.980" v="1169" actId="478"/>
          <ac:spMkLst>
            <pc:docMk/>
            <pc:sldMk cId="0" sldId="494"/>
            <ac:spMk id="4" creationId="{00000000-0000-0000-0000-000000000000}"/>
          </ac:spMkLst>
        </pc:spChg>
        <pc:spChg chg="del">
          <ac:chgData name="Liu, Keng" userId="539ea334-cf73-458f-9e4b-83acb37fb6f5" providerId="ADAL" clId="{761C13EA-3970-4BF0-ACB3-96E9554EB166}" dt="2022-11-05T06:22:39.980" v="1161" actId="478"/>
          <ac:spMkLst>
            <pc:docMk/>
            <pc:sldMk cId="0" sldId="494"/>
            <ac:spMk id="5" creationId="{00000000-0000-0000-0000-000000000000}"/>
          </ac:spMkLst>
        </pc:spChg>
        <pc:spChg chg="mod">
          <ac:chgData name="Liu, Keng" userId="539ea334-cf73-458f-9e4b-83acb37fb6f5" providerId="ADAL" clId="{761C13EA-3970-4BF0-ACB3-96E9554EB166}" dt="2022-11-05T06:22:58.493" v="1167" actId="14100"/>
          <ac:spMkLst>
            <pc:docMk/>
            <pc:sldMk cId="0" sldId="494"/>
            <ac:spMk id="6" creationId="{00000000-0000-0000-0000-000000000000}"/>
          </ac:spMkLst>
        </pc:spChg>
        <pc:spChg chg="mod">
          <ac:chgData name="Liu, Keng" userId="539ea334-cf73-458f-9e4b-83acb37fb6f5" providerId="ADAL" clId="{761C13EA-3970-4BF0-ACB3-96E9554EB166}" dt="2022-11-05T06:22:48.817" v="1164" actId="14100"/>
          <ac:spMkLst>
            <pc:docMk/>
            <pc:sldMk cId="0" sldId="494"/>
            <ac:spMk id="7" creationId="{00000000-0000-0000-0000-000000000000}"/>
          </ac:spMkLst>
        </pc:spChg>
      </pc:sldChg>
      <pc:sldChg chg="modSp mod">
        <pc:chgData name="Liu, Keng" userId="539ea334-cf73-458f-9e4b-83acb37fb6f5" providerId="ADAL" clId="{761C13EA-3970-4BF0-ACB3-96E9554EB166}" dt="2022-11-05T06:24:26.444" v="1180" actId="207"/>
        <pc:sldMkLst>
          <pc:docMk/>
          <pc:sldMk cId="0" sldId="495"/>
        </pc:sldMkLst>
        <pc:spChg chg="mod">
          <ac:chgData name="Liu, Keng" userId="539ea334-cf73-458f-9e4b-83acb37fb6f5" providerId="ADAL" clId="{761C13EA-3970-4BF0-ACB3-96E9554EB166}" dt="2022-11-05T06:24:04.440" v="1177" actId="14100"/>
          <ac:spMkLst>
            <pc:docMk/>
            <pc:sldMk cId="0" sldId="495"/>
            <ac:spMk id="3" creationId="{00000000-0000-0000-0000-000000000000}"/>
          </ac:spMkLst>
        </pc:spChg>
        <pc:spChg chg="mod">
          <ac:chgData name="Liu, Keng" userId="539ea334-cf73-458f-9e4b-83acb37fb6f5" providerId="ADAL" clId="{761C13EA-3970-4BF0-ACB3-96E9554EB166}" dt="2022-11-05T06:24:26.444" v="1180" actId="207"/>
          <ac:spMkLst>
            <pc:docMk/>
            <pc:sldMk cId="0" sldId="495"/>
            <ac:spMk id="4" creationId="{00000000-0000-0000-0000-000000000000}"/>
          </ac:spMkLst>
        </pc:spChg>
      </pc:sldChg>
      <pc:sldChg chg="delSp modSp mod">
        <pc:chgData name="Liu, Keng" userId="539ea334-cf73-458f-9e4b-83acb37fb6f5" providerId="ADAL" clId="{761C13EA-3970-4BF0-ACB3-96E9554EB166}" dt="2022-11-05T06:25:40.999" v="1198" actId="14100"/>
        <pc:sldMkLst>
          <pc:docMk/>
          <pc:sldMk cId="0" sldId="496"/>
        </pc:sldMkLst>
        <pc:spChg chg="del">
          <ac:chgData name="Liu, Keng" userId="539ea334-cf73-458f-9e4b-83acb37fb6f5" providerId="ADAL" clId="{761C13EA-3970-4BF0-ACB3-96E9554EB166}" dt="2022-11-05T06:25:24.765" v="1194" actId="478"/>
          <ac:spMkLst>
            <pc:docMk/>
            <pc:sldMk cId="0" sldId="496"/>
            <ac:spMk id="3" creationId="{00000000-0000-0000-0000-000000000000}"/>
          </ac:spMkLst>
        </pc:spChg>
        <pc:spChg chg="mod">
          <ac:chgData name="Liu, Keng" userId="539ea334-cf73-458f-9e4b-83acb37fb6f5" providerId="ADAL" clId="{761C13EA-3970-4BF0-ACB3-96E9554EB166}" dt="2022-11-05T06:25:03.513" v="1188" actId="14100"/>
          <ac:spMkLst>
            <pc:docMk/>
            <pc:sldMk cId="0" sldId="496"/>
            <ac:spMk id="4" creationId="{00000000-0000-0000-0000-000000000000}"/>
          </ac:spMkLst>
        </pc:spChg>
        <pc:spChg chg="mod">
          <ac:chgData name="Liu, Keng" userId="539ea334-cf73-458f-9e4b-83acb37fb6f5" providerId="ADAL" clId="{761C13EA-3970-4BF0-ACB3-96E9554EB166}" dt="2022-11-05T06:25:40.999" v="1198" actId="14100"/>
          <ac:spMkLst>
            <pc:docMk/>
            <pc:sldMk cId="0" sldId="496"/>
            <ac:spMk id="5" creationId="{00000000-0000-0000-0000-000000000000}"/>
          </ac:spMkLst>
        </pc:spChg>
        <pc:spChg chg="mod">
          <ac:chgData name="Liu, Keng" userId="539ea334-cf73-458f-9e4b-83acb37fb6f5" providerId="ADAL" clId="{761C13EA-3970-4BF0-ACB3-96E9554EB166}" dt="2022-11-05T06:25:06.878" v="1189" actId="14100"/>
          <ac:spMkLst>
            <pc:docMk/>
            <pc:sldMk cId="0" sldId="496"/>
            <ac:spMk id="6" creationId="{00000000-0000-0000-0000-000000000000}"/>
          </ac:spMkLst>
        </pc:spChg>
        <pc:spChg chg="mod">
          <ac:chgData name="Liu, Keng" userId="539ea334-cf73-458f-9e4b-83acb37fb6f5" providerId="ADAL" clId="{761C13EA-3970-4BF0-ACB3-96E9554EB166}" dt="2022-11-05T06:25:21.356" v="1193" actId="14100"/>
          <ac:spMkLst>
            <pc:docMk/>
            <pc:sldMk cId="0" sldId="496"/>
            <ac:spMk id="7" creationId="{00000000-0000-0000-0000-000000000000}"/>
          </ac:spMkLst>
        </pc:spChg>
      </pc:sldChg>
      <pc:sldChg chg="addSp modSp mod">
        <pc:chgData name="Liu, Keng" userId="539ea334-cf73-458f-9e4b-83acb37fb6f5" providerId="ADAL" clId="{761C13EA-3970-4BF0-ACB3-96E9554EB166}" dt="2022-11-05T06:29:04.828" v="1271" actId="1076"/>
        <pc:sldMkLst>
          <pc:docMk/>
          <pc:sldMk cId="0" sldId="497"/>
        </pc:sldMkLst>
        <pc:spChg chg="mod">
          <ac:chgData name="Liu, Keng" userId="539ea334-cf73-458f-9e4b-83acb37fb6f5" providerId="ADAL" clId="{761C13EA-3970-4BF0-ACB3-96E9554EB166}" dt="2022-11-05T06:26:36.305" v="1207" actId="14100"/>
          <ac:spMkLst>
            <pc:docMk/>
            <pc:sldMk cId="0" sldId="497"/>
            <ac:spMk id="2" creationId="{00000000-0000-0000-0000-000000000000}"/>
          </ac:spMkLst>
        </pc:spChg>
        <pc:spChg chg="mod">
          <ac:chgData name="Liu, Keng" userId="539ea334-cf73-458f-9e4b-83acb37fb6f5" providerId="ADAL" clId="{761C13EA-3970-4BF0-ACB3-96E9554EB166}" dt="2022-11-05T06:27:01.980" v="1210" actId="2711"/>
          <ac:spMkLst>
            <pc:docMk/>
            <pc:sldMk cId="0" sldId="497"/>
            <ac:spMk id="3" creationId="{00000000-0000-0000-0000-000000000000}"/>
          </ac:spMkLst>
        </pc:spChg>
        <pc:spChg chg="add mod">
          <ac:chgData name="Liu, Keng" userId="539ea334-cf73-458f-9e4b-83acb37fb6f5" providerId="ADAL" clId="{761C13EA-3970-4BF0-ACB3-96E9554EB166}" dt="2022-11-05T06:29:04.828" v="1271" actId="1076"/>
          <ac:spMkLst>
            <pc:docMk/>
            <pc:sldMk cId="0" sldId="497"/>
            <ac:spMk id="5" creationId="{63901136-FC49-DC64-B1CE-68F92706D8BF}"/>
          </ac:spMkLst>
        </pc:spChg>
      </pc:sldChg>
      <pc:sldChg chg="addSp modSp mod">
        <pc:chgData name="Liu, Keng" userId="539ea334-cf73-458f-9e4b-83acb37fb6f5" providerId="ADAL" clId="{761C13EA-3970-4BF0-ACB3-96E9554EB166}" dt="2022-11-05T06:33:56.158" v="1312" actId="1076"/>
        <pc:sldMkLst>
          <pc:docMk/>
          <pc:sldMk cId="0" sldId="498"/>
        </pc:sldMkLst>
        <pc:spChg chg="mod">
          <ac:chgData name="Liu, Keng" userId="539ea334-cf73-458f-9e4b-83acb37fb6f5" providerId="ADAL" clId="{761C13EA-3970-4BF0-ACB3-96E9554EB166}" dt="2022-11-05T06:29:24.887" v="1273" actId="2711"/>
          <ac:spMkLst>
            <pc:docMk/>
            <pc:sldMk cId="0" sldId="498"/>
            <ac:spMk id="2" creationId="{00000000-0000-0000-0000-000000000000}"/>
          </ac:spMkLst>
        </pc:spChg>
        <pc:spChg chg="mod">
          <ac:chgData name="Liu, Keng" userId="539ea334-cf73-458f-9e4b-83acb37fb6f5" providerId="ADAL" clId="{761C13EA-3970-4BF0-ACB3-96E9554EB166}" dt="2022-11-05T06:33:56.158" v="1312" actId="1076"/>
          <ac:spMkLst>
            <pc:docMk/>
            <pc:sldMk cId="0" sldId="498"/>
            <ac:spMk id="3" creationId="{00000000-0000-0000-0000-000000000000}"/>
          </ac:spMkLst>
        </pc:spChg>
        <pc:picChg chg="add mod">
          <ac:chgData name="Liu, Keng" userId="539ea334-cf73-458f-9e4b-83acb37fb6f5" providerId="ADAL" clId="{761C13EA-3970-4BF0-ACB3-96E9554EB166}" dt="2022-11-05T06:33:49.150" v="1311" actId="1076"/>
          <ac:picMkLst>
            <pc:docMk/>
            <pc:sldMk cId="0" sldId="498"/>
            <ac:picMk id="5" creationId="{49B4B1FB-282E-04E1-B945-1899CB360B93}"/>
          </ac:picMkLst>
        </pc:picChg>
      </pc:sldChg>
      <pc:sldChg chg="delSp modSp mod">
        <pc:chgData name="Liu, Keng" userId="539ea334-cf73-458f-9e4b-83acb37fb6f5" providerId="ADAL" clId="{761C13EA-3970-4BF0-ACB3-96E9554EB166}" dt="2022-11-05T06:35:26.649" v="1348" actId="1035"/>
        <pc:sldMkLst>
          <pc:docMk/>
          <pc:sldMk cId="0" sldId="499"/>
        </pc:sldMkLst>
        <pc:spChg chg="mod">
          <ac:chgData name="Liu, Keng" userId="539ea334-cf73-458f-9e4b-83acb37fb6f5" providerId="ADAL" clId="{761C13EA-3970-4BF0-ACB3-96E9554EB166}" dt="2022-11-05T06:34:21.462" v="1316" actId="1076"/>
          <ac:spMkLst>
            <pc:docMk/>
            <pc:sldMk cId="0" sldId="499"/>
            <ac:spMk id="2" creationId="{00000000-0000-0000-0000-000000000000}"/>
          </ac:spMkLst>
        </pc:spChg>
        <pc:spChg chg="mod">
          <ac:chgData name="Liu, Keng" userId="539ea334-cf73-458f-9e4b-83acb37fb6f5" providerId="ADAL" clId="{761C13EA-3970-4BF0-ACB3-96E9554EB166}" dt="2022-11-05T06:34:44.196" v="1322" actId="6549"/>
          <ac:spMkLst>
            <pc:docMk/>
            <pc:sldMk cId="0" sldId="499"/>
            <ac:spMk id="4" creationId="{00000000-0000-0000-0000-000000000000}"/>
          </ac:spMkLst>
        </pc:spChg>
        <pc:spChg chg="del">
          <ac:chgData name="Liu, Keng" userId="539ea334-cf73-458f-9e4b-83acb37fb6f5" providerId="ADAL" clId="{761C13EA-3970-4BF0-ACB3-96E9554EB166}" dt="2022-11-05T06:34:55.670" v="1325" actId="478"/>
          <ac:spMkLst>
            <pc:docMk/>
            <pc:sldMk cId="0" sldId="499"/>
            <ac:spMk id="5" creationId="{00000000-0000-0000-0000-000000000000}"/>
          </ac:spMkLst>
        </pc:spChg>
        <pc:spChg chg="mod">
          <ac:chgData name="Liu, Keng" userId="539ea334-cf73-458f-9e4b-83acb37fb6f5" providerId="ADAL" clId="{761C13EA-3970-4BF0-ACB3-96E9554EB166}" dt="2022-11-05T06:35:23.027" v="1343" actId="1036"/>
          <ac:spMkLst>
            <pc:docMk/>
            <pc:sldMk cId="0" sldId="499"/>
            <ac:spMk id="6" creationId="{00000000-0000-0000-0000-000000000000}"/>
          </ac:spMkLst>
        </pc:spChg>
        <pc:spChg chg="mod">
          <ac:chgData name="Liu, Keng" userId="539ea334-cf73-458f-9e4b-83acb37fb6f5" providerId="ADAL" clId="{761C13EA-3970-4BF0-ACB3-96E9554EB166}" dt="2022-11-05T06:35:26.649" v="1348" actId="1035"/>
          <ac:spMkLst>
            <pc:docMk/>
            <pc:sldMk cId="0" sldId="499"/>
            <ac:spMk id="7" creationId="{00000000-0000-0000-0000-000000000000}"/>
          </ac:spMkLst>
        </pc:spChg>
      </pc:sldChg>
      <pc:sldChg chg="delSp modSp mod">
        <pc:chgData name="Liu, Keng" userId="539ea334-cf73-458f-9e4b-83acb37fb6f5" providerId="ADAL" clId="{761C13EA-3970-4BF0-ACB3-96E9554EB166}" dt="2022-11-05T06:36:26.697" v="1362" actId="14100"/>
        <pc:sldMkLst>
          <pc:docMk/>
          <pc:sldMk cId="0" sldId="500"/>
        </pc:sldMkLst>
        <pc:spChg chg="mod">
          <ac:chgData name="Liu, Keng" userId="539ea334-cf73-458f-9e4b-83acb37fb6f5" providerId="ADAL" clId="{761C13EA-3970-4BF0-ACB3-96E9554EB166}" dt="2022-11-05T06:35:44.345" v="1350" actId="113"/>
          <ac:spMkLst>
            <pc:docMk/>
            <pc:sldMk cId="0" sldId="500"/>
            <ac:spMk id="2" creationId="{00000000-0000-0000-0000-000000000000}"/>
          </ac:spMkLst>
        </pc:spChg>
        <pc:spChg chg="mod">
          <ac:chgData name="Liu, Keng" userId="539ea334-cf73-458f-9e4b-83acb37fb6f5" providerId="ADAL" clId="{761C13EA-3970-4BF0-ACB3-96E9554EB166}" dt="2022-11-05T06:36:15.391" v="1359" actId="14100"/>
          <ac:spMkLst>
            <pc:docMk/>
            <pc:sldMk cId="0" sldId="500"/>
            <ac:spMk id="3" creationId="{00000000-0000-0000-0000-000000000000}"/>
          </ac:spMkLst>
        </pc:spChg>
        <pc:spChg chg="mod">
          <ac:chgData name="Liu, Keng" userId="539ea334-cf73-458f-9e4b-83acb37fb6f5" providerId="ADAL" clId="{761C13EA-3970-4BF0-ACB3-96E9554EB166}" dt="2022-11-05T06:36:26.697" v="1362" actId="14100"/>
          <ac:spMkLst>
            <pc:docMk/>
            <pc:sldMk cId="0" sldId="500"/>
            <ac:spMk id="4" creationId="{00000000-0000-0000-0000-000000000000}"/>
          </ac:spMkLst>
        </pc:spChg>
        <pc:spChg chg="del">
          <ac:chgData name="Liu, Keng" userId="539ea334-cf73-458f-9e4b-83acb37fb6f5" providerId="ADAL" clId="{761C13EA-3970-4BF0-ACB3-96E9554EB166}" dt="2022-11-05T06:36:05.215" v="1355" actId="478"/>
          <ac:spMkLst>
            <pc:docMk/>
            <pc:sldMk cId="0" sldId="500"/>
            <ac:spMk id="5" creationId="{00000000-0000-0000-0000-000000000000}"/>
          </ac:spMkLst>
        </pc:spChg>
        <pc:spChg chg="mod">
          <ac:chgData name="Liu, Keng" userId="539ea334-cf73-458f-9e4b-83acb37fb6f5" providerId="ADAL" clId="{761C13EA-3970-4BF0-ACB3-96E9554EB166}" dt="2022-11-05T06:36:13.028" v="1358" actId="14100"/>
          <ac:spMkLst>
            <pc:docMk/>
            <pc:sldMk cId="0" sldId="500"/>
            <ac:spMk id="6" creationId="{00000000-0000-0000-0000-000000000000}"/>
          </ac:spMkLst>
        </pc:spChg>
        <pc:spChg chg="del">
          <ac:chgData name="Liu, Keng" userId="539ea334-cf73-458f-9e4b-83acb37fb6f5" providerId="ADAL" clId="{761C13EA-3970-4BF0-ACB3-96E9554EB166}" dt="2022-11-05T06:36:06.497" v="1356" actId="478"/>
          <ac:spMkLst>
            <pc:docMk/>
            <pc:sldMk cId="0" sldId="500"/>
            <ac:spMk id="7" creationId="{00000000-0000-0000-0000-000000000000}"/>
          </ac:spMkLst>
        </pc:spChg>
      </pc:sldChg>
      <pc:sldChg chg="delSp modSp del mod">
        <pc:chgData name="Liu, Keng" userId="539ea334-cf73-458f-9e4b-83acb37fb6f5" providerId="ADAL" clId="{761C13EA-3970-4BF0-ACB3-96E9554EB166}" dt="2022-11-05T06:37:52.134" v="1375" actId="47"/>
        <pc:sldMkLst>
          <pc:docMk/>
          <pc:sldMk cId="0" sldId="501"/>
        </pc:sldMkLst>
        <pc:spChg chg="mod">
          <ac:chgData name="Liu, Keng" userId="539ea334-cf73-458f-9e4b-83acb37fb6f5" providerId="ADAL" clId="{761C13EA-3970-4BF0-ACB3-96E9554EB166}" dt="2022-11-05T06:36:59.638" v="1367" actId="14100"/>
          <ac:spMkLst>
            <pc:docMk/>
            <pc:sldMk cId="0" sldId="501"/>
            <ac:spMk id="2" creationId="{00000000-0000-0000-0000-000000000000}"/>
          </ac:spMkLst>
        </pc:spChg>
        <pc:spChg chg="mod">
          <ac:chgData name="Liu, Keng" userId="539ea334-cf73-458f-9e4b-83acb37fb6f5" providerId="ADAL" clId="{761C13EA-3970-4BF0-ACB3-96E9554EB166}" dt="2022-11-05T06:37:25.511" v="1374" actId="14100"/>
          <ac:spMkLst>
            <pc:docMk/>
            <pc:sldMk cId="0" sldId="501"/>
            <ac:spMk id="6" creationId="{00000000-0000-0000-0000-000000000000}"/>
          </ac:spMkLst>
        </pc:spChg>
        <pc:spChg chg="mod">
          <ac:chgData name="Liu, Keng" userId="539ea334-cf73-458f-9e4b-83acb37fb6f5" providerId="ADAL" clId="{761C13EA-3970-4BF0-ACB3-96E9554EB166}" dt="2022-11-05T06:37:12.912" v="1371" actId="14100"/>
          <ac:spMkLst>
            <pc:docMk/>
            <pc:sldMk cId="0" sldId="501"/>
            <ac:spMk id="8" creationId="{00000000-0000-0000-0000-000000000000}"/>
          </ac:spMkLst>
        </pc:spChg>
        <pc:spChg chg="del">
          <ac:chgData name="Liu, Keng" userId="539ea334-cf73-458f-9e4b-83acb37fb6f5" providerId="ADAL" clId="{761C13EA-3970-4BF0-ACB3-96E9554EB166}" dt="2022-11-05T06:37:04.731" v="1369" actId="478"/>
          <ac:spMkLst>
            <pc:docMk/>
            <pc:sldMk cId="0" sldId="501"/>
            <ac:spMk id="9" creationId="{00000000-0000-0000-0000-000000000000}"/>
          </ac:spMkLst>
        </pc:spChg>
      </pc:sldChg>
      <pc:sldChg chg="modSp mod">
        <pc:chgData name="Liu, Keng" userId="539ea334-cf73-458f-9e4b-83acb37fb6f5" providerId="ADAL" clId="{761C13EA-3970-4BF0-ACB3-96E9554EB166}" dt="2022-11-05T06:39:05.943" v="1394" actId="1076"/>
        <pc:sldMkLst>
          <pc:docMk/>
          <pc:sldMk cId="0" sldId="502"/>
        </pc:sldMkLst>
        <pc:spChg chg="mod">
          <ac:chgData name="Liu, Keng" userId="539ea334-cf73-458f-9e4b-83acb37fb6f5" providerId="ADAL" clId="{761C13EA-3970-4BF0-ACB3-96E9554EB166}" dt="2022-11-05T06:38:25.880" v="1382" actId="14100"/>
          <ac:spMkLst>
            <pc:docMk/>
            <pc:sldMk cId="0" sldId="502"/>
            <ac:spMk id="2" creationId="{00000000-0000-0000-0000-000000000000}"/>
          </ac:spMkLst>
        </pc:spChg>
        <pc:spChg chg="mod">
          <ac:chgData name="Liu, Keng" userId="539ea334-cf73-458f-9e4b-83acb37fb6f5" providerId="ADAL" clId="{761C13EA-3970-4BF0-ACB3-96E9554EB166}" dt="2022-11-05T06:38:40.730" v="1387" actId="14100"/>
          <ac:spMkLst>
            <pc:docMk/>
            <pc:sldMk cId="0" sldId="502"/>
            <ac:spMk id="3" creationId="{00000000-0000-0000-0000-000000000000}"/>
          </ac:spMkLst>
        </pc:spChg>
        <pc:spChg chg="mod">
          <ac:chgData name="Liu, Keng" userId="539ea334-cf73-458f-9e4b-83acb37fb6f5" providerId="ADAL" clId="{761C13EA-3970-4BF0-ACB3-96E9554EB166}" dt="2022-11-05T06:38:54.826" v="1391" actId="14100"/>
          <ac:spMkLst>
            <pc:docMk/>
            <pc:sldMk cId="0" sldId="502"/>
            <ac:spMk id="4" creationId="{00000000-0000-0000-0000-000000000000}"/>
          </ac:spMkLst>
        </pc:spChg>
        <pc:spChg chg="mod">
          <ac:chgData name="Liu, Keng" userId="539ea334-cf73-458f-9e4b-83acb37fb6f5" providerId="ADAL" clId="{761C13EA-3970-4BF0-ACB3-96E9554EB166}" dt="2022-11-05T06:38:28.525" v="1383" actId="14100"/>
          <ac:spMkLst>
            <pc:docMk/>
            <pc:sldMk cId="0" sldId="502"/>
            <ac:spMk id="5" creationId="{00000000-0000-0000-0000-000000000000}"/>
          </ac:spMkLst>
        </pc:spChg>
        <pc:spChg chg="mod">
          <ac:chgData name="Liu, Keng" userId="539ea334-cf73-458f-9e4b-83acb37fb6f5" providerId="ADAL" clId="{761C13EA-3970-4BF0-ACB3-96E9554EB166}" dt="2022-11-05T06:39:05.943" v="1394" actId="1076"/>
          <ac:spMkLst>
            <pc:docMk/>
            <pc:sldMk cId="0" sldId="502"/>
            <ac:spMk id="6" creationId="{00000000-0000-0000-0000-000000000000}"/>
          </ac:spMkLst>
        </pc:spChg>
      </pc:sldChg>
      <pc:sldChg chg="modSp mod">
        <pc:chgData name="Liu, Keng" userId="539ea334-cf73-458f-9e4b-83acb37fb6f5" providerId="ADAL" clId="{761C13EA-3970-4BF0-ACB3-96E9554EB166}" dt="2022-11-05T06:39:45.935" v="1402" actId="1076"/>
        <pc:sldMkLst>
          <pc:docMk/>
          <pc:sldMk cId="0" sldId="503"/>
        </pc:sldMkLst>
        <pc:spChg chg="mod">
          <ac:chgData name="Liu, Keng" userId="539ea334-cf73-458f-9e4b-83acb37fb6f5" providerId="ADAL" clId="{761C13EA-3970-4BF0-ACB3-96E9554EB166}" dt="2022-11-05T06:39:39.799" v="1401" actId="1076"/>
          <ac:spMkLst>
            <pc:docMk/>
            <pc:sldMk cId="0" sldId="503"/>
            <ac:spMk id="2" creationId="{00000000-0000-0000-0000-000000000000}"/>
          </ac:spMkLst>
        </pc:spChg>
        <pc:spChg chg="mod">
          <ac:chgData name="Liu, Keng" userId="539ea334-cf73-458f-9e4b-83acb37fb6f5" providerId="ADAL" clId="{761C13EA-3970-4BF0-ACB3-96E9554EB166}" dt="2022-11-05T06:39:45.935" v="1402" actId="1076"/>
          <ac:spMkLst>
            <pc:docMk/>
            <pc:sldMk cId="0" sldId="503"/>
            <ac:spMk id="3" creationId="{00000000-0000-0000-0000-000000000000}"/>
          </ac:spMkLst>
        </pc:spChg>
      </pc:sldChg>
      <pc:sldChg chg="modSp mod">
        <pc:chgData name="Liu, Keng" userId="539ea334-cf73-458f-9e4b-83acb37fb6f5" providerId="ADAL" clId="{761C13EA-3970-4BF0-ACB3-96E9554EB166}" dt="2022-11-05T06:39:59.997" v="1406" actId="14100"/>
        <pc:sldMkLst>
          <pc:docMk/>
          <pc:sldMk cId="0" sldId="504"/>
        </pc:sldMkLst>
        <pc:spChg chg="mod">
          <ac:chgData name="Liu, Keng" userId="539ea334-cf73-458f-9e4b-83acb37fb6f5" providerId="ADAL" clId="{761C13EA-3970-4BF0-ACB3-96E9554EB166}" dt="2022-11-05T06:39:59.997" v="1406" actId="14100"/>
          <ac:spMkLst>
            <pc:docMk/>
            <pc:sldMk cId="0" sldId="504"/>
            <ac:spMk id="2" creationId="{00000000-0000-0000-0000-000000000000}"/>
          </ac:spMkLst>
        </pc:spChg>
      </pc:sldChg>
      <pc:sldChg chg="delSp modSp mod">
        <pc:chgData name="Liu, Keng" userId="539ea334-cf73-458f-9e4b-83acb37fb6f5" providerId="ADAL" clId="{761C13EA-3970-4BF0-ACB3-96E9554EB166}" dt="2022-11-05T06:41:56.490" v="1432" actId="207"/>
        <pc:sldMkLst>
          <pc:docMk/>
          <pc:sldMk cId="0" sldId="505"/>
        </pc:sldMkLst>
        <pc:spChg chg="mod">
          <ac:chgData name="Liu, Keng" userId="539ea334-cf73-458f-9e4b-83acb37fb6f5" providerId="ADAL" clId="{761C13EA-3970-4BF0-ACB3-96E9554EB166}" dt="2022-11-05T06:41:34.814" v="1427" actId="14100"/>
          <ac:spMkLst>
            <pc:docMk/>
            <pc:sldMk cId="0" sldId="505"/>
            <ac:spMk id="2" creationId="{00000000-0000-0000-0000-000000000000}"/>
          </ac:spMkLst>
        </pc:spChg>
        <pc:spChg chg="del">
          <ac:chgData name="Liu, Keng" userId="539ea334-cf73-458f-9e4b-83acb37fb6f5" providerId="ADAL" clId="{761C13EA-3970-4BF0-ACB3-96E9554EB166}" dt="2022-11-05T06:40:31.864" v="1414" actId="478"/>
          <ac:spMkLst>
            <pc:docMk/>
            <pc:sldMk cId="0" sldId="505"/>
            <ac:spMk id="3" creationId="{00000000-0000-0000-0000-000000000000}"/>
          </ac:spMkLst>
        </pc:spChg>
        <pc:spChg chg="mod">
          <ac:chgData name="Liu, Keng" userId="539ea334-cf73-458f-9e4b-83acb37fb6f5" providerId="ADAL" clId="{761C13EA-3970-4BF0-ACB3-96E9554EB166}" dt="2022-11-05T06:40:29.630" v="1413" actId="14100"/>
          <ac:spMkLst>
            <pc:docMk/>
            <pc:sldMk cId="0" sldId="505"/>
            <ac:spMk id="4" creationId="{00000000-0000-0000-0000-000000000000}"/>
          </ac:spMkLst>
        </pc:spChg>
        <pc:spChg chg="del">
          <ac:chgData name="Liu, Keng" userId="539ea334-cf73-458f-9e4b-83acb37fb6f5" providerId="ADAL" clId="{761C13EA-3970-4BF0-ACB3-96E9554EB166}" dt="2022-11-05T06:40:33.281" v="1415" actId="478"/>
          <ac:spMkLst>
            <pc:docMk/>
            <pc:sldMk cId="0" sldId="505"/>
            <ac:spMk id="5" creationId="{00000000-0000-0000-0000-000000000000}"/>
          </ac:spMkLst>
        </pc:spChg>
        <pc:spChg chg="mod">
          <ac:chgData name="Liu, Keng" userId="539ea334-cf73-458f-9e4b-83acb37fb6f5" providerId="ADAL" clId="{761C13EA-3970-4BF0-ACB3-96E9554EB166}" dt="2022-11-05T06:41:46.040" v="1430" actId="14100"/>
          <ac:spMkLst>
            <pc:docMk/>
            <pc:sldMk cId="0" sldId="505"/>
            <ac:spMk id="6" creationId="{00000000-0000-0000-0000-000000000000}"/>
          </ac:spMkLst>
        </pc:spChg>
        <pc:spChg chg="mod">
          <ac:chgData name="Liu, Keng" userId="539ea334-cf73-458f-9e4b-83acb37fb6f5" providerId="ADAL" clId="{761C13EA-3970-4BF0-ACB3-96E9554EB166}" dt="2022-11-05T06:40:14.781" v="1409" actId="14100"/>
          <ac:spMkLst>
            <pc:docMk/>
            <pc:sldMk cId="0" sldId="505"/>
            <ac:spMk id="7" creationId="{00000000-0000-0000-0000-000000000000}"/>
          </ac:spMkLst>
        </pc:spChg>
        <pc:spChg chg="mod">
          <ac:chgData name="Liu, Keng" userId="539ea334-cf73-458f-9e4b-83acb37fb6f5" providerId="ADAL" clId="{761C13EA-3970-4BF0-ACB3-96E9554EB166}" dt="2022-11-05T06:41:56.490" v="1432" actId="207"/>
          <ac:spMkLst>
            <pc:docMk/>
            <pc:sldMk cId="0" sldId="505"/>
            <ac:spMk id="8" creationId="{00000000-0000-0000-0000-000000000000}"/>
          </ac:spMkLst>
        </pc:spChg>
      </pc:sldChg>
      <pc:sldChg chg="delSp modSp mod">
        <pc:chgData name="Liu, Keng" userId="539ea334-cf73-458f-9e4b-83acb37fb6f5" providerId="ADAL" clId="{761C13EA-3970-4BF0-ACB3-96E9554EB166}" dt="2022-11-05T06:43:58.116" v="1453" actId="1076"/>
        <pc:sldMkLst>
          <pc:docMk/>
          <pc:sldMk cId="0" sldId="506"/>
        </pc:sldMkLst>
        <pc:spChg chg="mod">
          <ac:chgData name="Liu, Keng" userId="539ea334-cf73-458f-9e4b-83acb37fb6f5" providerId="ADAL" clId="{761C13EA-3970-4BF0-ACB3-96E9554EB166}" dt="2022-11-05T06:42:25.073" v="1434" actId="113"/>
          <ac:spMkLst>
            <pc:docMk/>
            <pc:sldMk cId="0" sldId="506"/>
            <ac:spMk id="2" creationId="{00000000-0000-0000-0000-000000000000}"/>
          </ac:spMkLst>
        </pc:spChg>
        <pc:spChg chg="mod">
          <ac:chgData name="Liu, Keng" userId="539ea334-cf73-458f-9e4b-83acb37fb6f5" providerId="ADAL" clId="{761C13EA-3970-4BF0-ACB3-96E9554EB166}" dt="2022-11-05T06:42:29.691" v="1435" actId="1076"/>
          <ac:spMkLst>
            <pc:docMk/>
            <pc:sldMk cId="0" sldId="506"/>
            <ac:spMk id="3" creationId="{00000000-0000-0000-0000-000000000000}"/>
          </ac:spMkLst>
        </pc:spChg>
        <pc:spChg chg="del">
          <ac:chgData name="Liu, Keng" userId="539ea334-cf73-458f-9e4b-83acb37fb6f5" providerId="ADAL" clId="{761C13EA-3970-4BF0-ACB3-96E9554EB166}" dt="2022-11-05T06:42:36.559" v="1436" actId="478"/>
          <ac:spMkLst>
            <pc:docMk/>
            <pc:sldMk cId="0" sldId="506"/>
            <ac:spMk id="4" creationId="{00000000-0000-0000-0000-000000000000}"/>
          </ac:spMkLst>
        </pc:spChg>
        <pc:spChg chg="mod">
          <ac:chgData name="Liu, Keng" userId="539ea334-cf73-458f-9e4b-83acb37fb6f5" providerId="ADAL" clId="{761C13EA-3970-4BF0-ACB3-96E9554EB166}" dt="2022-11-05T06:42:44.383" v="1437" actId="1076"/>
          <ac:spMkLst>
            <pc:docMk/>
            <pc:sldMk cId="0" sldId="506"/>
            <ac:spMk id="5" creationId="{00000000-0000-0000-0000-000000000000}"/>
          </ac:spMkLst>
        </pc:spChg>
        <pc:spChg chg="mod">
          <ac:chgData name="Liu, Keng" userId="539ea334-cf73-458f-9e4b-83acb37fb6f5" providerId="ADAL" clId="{761C13EA-3970-4BF0-ACB3-96E9554EB166}" dt="2022-11-05T06:42:48.749" v="1438" actId="1076"/>
          <ac:spMkLst>
            <pc:docMk/>
            <pc:sldMk cId="0" sldId="506"/>
            <ac:spMk id="6" creationId="{00000000-0000-0000-0000-000000000000}"/>
          </ac:spMkLst>
        </pc:spChg>
        <pc:spChg chg="mod">
          <ac:chgData name="Liu, Keng" userId="539ea334-cf73-458f-9e4b-83acb37fb6f5" providerId="ADAL" clId="{761C13EA-3970-4BF0-ACB3-96E9554EB166}" dt="2022-11-05T06:42:52.405" v="1439" actId="1076"/>
          <ac:spMkLst>
            <pc:docMk/>
            <pc:sldMk cId="0" sldId="506"/>
            <ac:spMk id="7" creationId="{00000000-0000-0000-0000-000000000000}"/>
          </ac:spMkLst>
        </pc:spChg>
        <pc:spChg chg="mod">
          <ac:chgData name="Liu, Keng" userId="539ea334-cf73-458f-9e4b-83acb37fb6f5" providerId="ADAL" clId="{761C13EA-3970-4BF0-ACB3-96E9554EB166}" dt="2022-11-05T06:42:57.400" v="1440" actId="1076"/>
          <ac:spMkLst>
            <pc:docMk/>
            <pc:sldMk cId="0" sldId="506"/>
            <ac:spMk id="8" creationId="{00000000-0000-0000-0000-000000000000}"/>
          </ac:spMkLst>
        </pc:spChg>
        <pc:spChg chg="del">
          <ac:chgData name="Liu, Keng" userId="539ea334-cf73-458f-9e4b-83acb37fb6f5" providerId="ADAL" clId="{761C13EA-3970-4BF0-ACB3-96E9554EB166}" dt="2022-11-05T06:43:00.048" v="1441" actId="478"/>
          <ac:spMkLst>
            <pc:docMk/>
            <pc:sldMk cId="0" sldId="506"/>
            <ac:spMk id="9" creationId="{00000000-0000-0000-0000-000000000000}"/>
          </ac:spMkLst>
        </pc:spChg>
        <pc:spChg chg="mod">
          <ac:chgData name="Liu, Keng" userId="539ea334-cf73-458f-9e4b-83acb37fb6f5" providerId="ADAL" clId="{761C13EA-3970-4BF0-ACB3-96E9554EB166}" dt="2022-11-05T06:43:35.143" v="1448" actId="14100"/>
          <ac:spMkLst>
            <pc:docMk/>
            <pc:sldMk cId="0" sldId="506"/>
            <ac:spMk id="10" creationId="{00000000-0000-0000-0000-000000000000}"/>
          </ac:spMkLst>
        </pc:spChg>
        <pc:spChg chg="del">
          <ac:chgData name="Liu, Keng" userId="539ea334-cf73-458f-9e4b-83acb37fb6f5" providerId="ADAL" clId="{761C13EA-3970-4BF0-ACB3-96E9554EB166}" dt="2022-11-05T06:43:25.835" v="1446" actId="478"/>
          <ac:spMkLst>
            <pc:docMk/>
            <pc:sldMk cId="0" sldId="506"/>
            <ac:spMk id="11" creationId="{00000000-0000-0000-0000-000000000000}"/>
          </ac:spMkLst>
        </pc:spChg>
        <pc:spChg chg="mod">
          <ac:chgData name="Liu, Keng" userId="539ea334-cf73-458f-9e4b-83acb37fb6f5" providerId="ADAL" clId="{761C13EA-3970-4BF0-ACB3-96E9554EB166}" dt="2022-11-05T06:43:17.347" v="1444" actId="14100"/>
          <ac:spMkLst>
            <pc:docMk/>
            <pc:sldMk cId="0" sldId="506"/>
            <ac:spMk id="12" creationId="{00000000-0000-0000-0000-000000000000}"/>
          </ac:spMkLst>
        </pc:spChg>
        <pc:spChg chg="mod">
          <ac:chgData name="Liu, Keng" userId="539ea334-cf73-458f-9e4b-83acb37fb6f5" providerId="ADAL" clId="{761C13EA-3970-4BF0-ACB3-96E9554EB166}" dt="2022-11-05T06:43:58.116" v="1453" actId="1076"/>
          <ac:spMkLst>
            <pc:docMk/>
            <pc:sldMk cId="0" sldId="506"/>
            <ac:spMk id="13" creationId="{00000000-0000-0000-0000-000000000000}"/>
          </ac:spMkLst>
        </pc:spChg>
        <pc:spChg chg="del">
          <ac:chgData name="Liu, Keng" userId="539ea334-cf73-458f-9e4b-83acb37fb6f5" providerId="ADAL" clId="{761C13EA-3970-4BF0-ACB3-96E9554EB166}" dt="2022-11-05T06:43:41.245" v="1450" actId="478"/>
          <ac:spMkLst>
            <pc:docMk/>
            <pc:sldMk cId="0" sldId="506"/>
            <ac:spMk id="14" creationId="{00000000-0000-0000-0000-000000000000}"/>
          </ac:spMkLst>
        </pc:spChg>
      </pc:sldChg>
      <pc:sldChg chg="modSp mod">
        <pc:chgData name="Liu, Keng" userId="539ea334-cf73-458f-9e4b-83acb37fb6f5" providerId="ADAL" clId="{761C13EA-3970-4BF0-ACB3-96E9554EB166}" dt="2022-11-05T06:44:23.440" v="1457" actId="14100"/>
        <pc:sldMkLst>
          <pc:docMk/>
          <pc:sldMk cId="0" sldId="507"/>
        </pc:sldMkLst>
        <pc:spChg chg="mod">
          <ac:chgData name="Liu, Keng" userId="539ea334-cf73-458f-9e4b-83acb37fb6f5" providerId="ADAL" clId="{761C13EA-3970-4BF0-ACB3-96E9554EB166}" dt="2022-11-05T06:44:23.440" v="1457" actId="14100"/>
          <ac:spMkLst>
            <pc:docMk/>
            <pc:sldMk cId="0" sldId="507"/>
            <ac:spMk id="2" creationId="{00000000-0000-0000-0000-000000000000}"/>
          </ac:spMkLst>
        </pc:spChg>
      </pc:sldChg>
      <pc:sldChg chg="delSp modSp mod">
        <pc:chgData name="Liu, Keng" userId="539ea334-cf73-458f-9e4b-83acb37fb6f5" providerId="ADAL" clId="{761C13EA-3970-4BF0-ACB3-96E9554EB166}" dt="2022-11-05T06:46:15.502" v="1481" actId="2711"/>
        <pc:sldMkLst>
          <pc:docMk/>
          <pc:sldMk cId="0" sldId="508"/>
        </pc:sldMkLst>
        <pc:spChg chg="del">
          <ac:chgData name="Liu, Keng" userId="539ea334-cf73-458f-9e4b-83acb37fb6f5" providerId="ADAL" clId="{761C13EA-3970-4BF0-ACB3-96E9554EB166}" dt="2022-11-05T06:44:44.764" v="1460" actId="478"/>
          <ac:spMkLst>
            <pc:docMk/>
            <pc:sldMk cId="0" sldId="508"/>
            <ac:spMk id="2" creationId="{00000000-0000-0000-0000-000000000000}"/>
          </ac:spMkLst>
        </pc:spChg>
        <pc:spChg chg="mod">
          <ac:chgData name="Liu, Keng" userId="539ea334-cf73-458f-9e4b-83acb37fb6f5" providerId="ADAL" clId="{761C13EA-3970-4BF0-ACB3-96E9554EB166}" dt="2022-11-05T06:45:57.242" v="1479" actId="1076"/>
          <ac:spMkLst>
            <pc:docMk/>
            <pc:sldMk cId="0" sldId="508"/>
            <ac:spMk id="3" creationId="{00000000-0000-0000-0000-000000000000}"/>
          </ac:spMkLst>
        </pc:spChg>
        <pc:spChg chg="mod">
          <ac:chgData name="Liu, Keng" userId="539ea334-cf73-458f-9e4b-83acb37fb6f5" providerId="ADAL" clId="{761C13EA-3970-4BF0-ACB3-96E9554EB166}" dt="2022-11-05T06:46:15.502" v="1481" actId="2711"/>
          <ac:spMkLst>
            <pc:docMk/>
            <pc:sldMk cId="0" sldId="508"/>
            <ac:spMk id="4" creationId="{00000000-0000-0000-0000-000000000000}"/>
          </ac:spMkLst>
        </pc:spChg>
        <pc:spChg chg="del">
          <ac:chgData name="Liu, Keng" userId="539ea334-cf73-458f-9e4b-83acb37fb6f5" providerId="ADAL" clId="{761C13EA-3970-4BF0-ACB3-96E9554EB166}" dt="2022-11-05T06:45:24.994" v="1472" actId="478"/>
          <ac:spMkLst>
            <pc:docMk/>
            <pc:sldMk cId="0" sldId="508"/>
            <ac:spMk id="5" creationId="{00000000-0000-0000-0000-000000000000}"/>
          </ac:spMkLst>
        </pc:spChg>
        <pc:spChg chg="del">
          <ac:chgData name="Liu, Keng" userId="539ea334-cf73-458f-9e4b-83acb37fb6f5" providerId="ADAL" clId="{761C13EA-3970-4BF0-ACB3-96E9554EB166}" dt="2022-11-05T06:45:27.019" v="1473" actId="478"/>
          <ac:spMkLst>
            <pc:docMk/>
            <pc:sldMk cId="0" sldId="508"/>
            <ac:spMk id="6" creationId="{00000000-0000-0000-0000-000000000000}"/>
          </ac:spMkLst>
        </pc:spChg>
        <pc:spChg chg="mod">
          <ac:chgData name="Liu, Keng" userId="539ea334-cf73-458f-9e4b-83acb37fb6f5" providerId="ADAL" clId="{761C13EA-3970-4BF0-ACB3-96E9554EB166}" dt="2022-11-05T06:45:42.133" v="1477" actId="14100"/>
          <ac:spMkLst>
            <pc:docMk/>
            <pc:sldMk cId="0" sldId="508"/>
            <ac:spMk id="7" creationId="{00000000-0000-0000-0000-000000000000}"/>
          </ac:spMkLst>
        </pc:spChg>
      </pc:sldChg>
      <pc:sldChg chg="delSp modSp mod">
        <pc:chgData name="Liu, Keng" userId="539ea334-cf73-458f-9e4b-83acb37fb6f5" providerId="ADAL" clId="{761C13EA-3970-4BF0-ACB3-96E9554EB166}" dt="2022-11-05T06:46:58.786" v="1490" actId="113"/>
        <pc:sldMkLst>
          <pc:docMk/>
          <pc:sldMk cId="0" sldId="509"/>
        </pc:sldMkLst>
        <pc:spChg chg="del">
          <ac:chgData name="Liu, Keng" userId="539ea334-cf73-458f-9e4b-83acb37fb6f5" providerId="ADAL" clId="{761C13EA-3970-4BF0-ACB3-96E9554EB166}" dt="2022-11-05T06:46:40.821" v="1486" actId="478"/>
          <ac:spMkLst>
            <pc:docMk/>
            <pc:sldMk cId="0" sldId="509"/>
            <ac:spMk id="2" creationId="{00000000-0000-0000-0000-000000000000}"/>
          </ac:spMkLst>
        </pc:spChg>
        <pc:spChg chg="mod">
          <ac:chgData name="Liu, Keng" userId="539ea334-cf73-458f-9e4b-83acb37fb6f5" providerId="ADAL" clId="{761C13EA-3970-4BF0-ACB3-96E9554EB166}" dt="2022-11-05T06:46:58.786" v="1490" actId="113"/>
          <ac:spMkLst>
            <pc:docMk/>
            <pc:sldMk cId="0" sldId="509"/>
            <ac:spMk id="3" creationId="{00000000-0000-0000-0000-000000000000}"/>
          </ac:spMkLst>
        </pc:spChg>
        <pc:spChg chg="del">
          <ac:chgData name="Liu, Keng" userId="539ea334-cf73-458f-9e4b-83acb37fb6f5" providerId="ADAL" clId="{761C13EA-3970-4BF0-ACB3-96E9554EB166}" dt="2022-11-05T06:46:43.004" v="1487" actId="478"/>
          <ac:spMkLst>
            <pc:docMk/>
            <pc:sldMk cId="0" sldId="509"/>
            <ac:spMk id="4" creationId="{00000000-0000-0000-0000-000000000000}"/>
          </ac:spMkLst>
        </pc:spChg>
        <pc:spChg chg="mod">
          <ac:chgData name="Liu, Keng" userId="539ea334-cf73-458f-9e4b-83acb37fb6f5" providerId="ADAL" clId="{761C13EA-3970-4BF0-ACB3-96E9554EB166}" dt="2022-11-05T06:46:37.416" v="1485" actId="1076"/>
          <ac:spMkLst>
            <pc:docMk/>
            <pc:sldMk cId="0" sldId="509"/>
            <ac:spMk id="5" creationId="{00000000-0000-0000-0000-000000000000}"/>
          </ac:spMkLst>
        </pc:spChg>
      </pc:sldChg>
      <pc:sldChg chg="del">
        <pc:chgData name="Liu, Keng" userId="539ea334-cf73-458f-9e4b-83acb37fb6f5" providerId="ADAL" clId="{761C13EA-3970-4BF0-ACB3-96E9554EB166}" dt="2022-11-05T06:47:12.405" v="1491" actId="47"/>
        <pc:sldMkLst>
          <pc:docMk/>
          <pc:sldMk cId="0" sldId="510"/>
        </pc:sldMkLst>
      </pc:sldChg>
      <pc:sldChg chg="modSp mod">
        <pc:chgData name="Liu, Keng" userId="539ea334-cf73-458f-9e4b-83acb37fb6f5" providerId="ADAL" clId="{761C13EA-3970-4BF0-ACB3-96E9554EB166}" dt="2022-11-05T06:48:55.919" v="1511" actId="2711"/>
        <pc:sldMkLst>
          <pc:docMk/>
          <pc:sldMk cId="0" sldId="511"/>
        </pc:sldMkLst>
        <pc:spChg chg="mod">
          <ac:chgData name="Liu, Keng" userId="539ea334-cf73-458f-9e4b-83acb37fb6f5" providerId="ADAL" clId="{761C13EA-3970-4BF0-ACB3-96E9554EB166}" dt="2022-11-05T06:48:55.919" v="1511" actId="2711"/>
          <ac:spMkLst>
            <pc:docMk/>
            <pc:sldMk cId="0" sldId="511"/>
            <ac:spMk id="2" creationId="{00000000-0000-0000-0000-000000000000}"/>
          </ac:spMkLst>
        </pc:spChg>
        <pc:spChg chg="mod">
          <ac:chgData name="Liu, Keng" userId="539ea334-cf73-458f-9e4b-83acb37fb6f5" providerId="ADAL" clId="{761C13EA-3970-4BF0-ACB3-96E9554EB166}" dt="2022-11-05T06:47:45.436" v="1496" actId="1076"/>
          <ac:spMkLst>
            <pc:docMk/>
            <pc:sldMk cId="0" sldId="511"/>
            <ac:spMk id="3" creationId="{00000000-0000-0000-0000-000000000000}"/>
          </ac:spMkLst>
        </pc:spChg>
        <pc:spChg chg="mod">
          <ac:chgData name="Liu, Keng" userId="539ea334-cf73-458f-9e4b-83acb37fb6f5" providerId="ADAL" clId="{761C13EA-3970-4BF0-ACB3-96E9554EB166}" dt="2022-11-05T06:48:32.628" v="1505" actId="14100"/>
          <ac:spMkLst>
            <pc:docMk/>
            <pc:sldMk cId="0" sldId="511"/>
            <ac:spMk id="4" creationId="{00000000-0000-0000-0000-000000000000}"/>
          </ac:spMkLst>
        </pc:spChg>
        <pc:spChg chg="mod">
          <ac:chgData name="Liu, Keng" userId="539ea334-cf73-458f-9e4b-83acb37fb6f5" providerId="ADAL" clId="{761C13EA-3970-4BF0-ACB3-96E9554EB166}" dt="2022-11-05T06:48:25.689" v="1503" actId="14100"/>
          <ac:spMkLst>
            <pc:docMk/>
            <pc:sldMk cId="0" sldId="511"/>
            <ac:spMk id="5" creationId="{00000000-0000-0000-0000-000000000000}"/>
          </ac:spMkLst>
        </pc:spChg>
      </pc:sldChg>
      <pc:sldChg chg="modSp mod">
        <pc:chgData name="Liu, Keng" userId="539ea334-cf73-458f-9e4b-83acb37fb6f5" providerId="ADAL" clId="{761C13EA-3970-4BF0-ACB3-96E9554EB166}" dt="2022-11-05T06:50:45.339" v="1531" actId="14100"/>
        <pc:sldMkLst>
          <pc:docMk/>
          <pc:sldMk cId="0" sldId="512"/>
        </pc:sldMkLst>
        <pc:spChg chg="mod">
          <ac:chgData name="Liu, Keng" userId="539ea334-cf73-458f-9e4b-83acb37fb6f5" providerId="ADAL" clId="{761C13EA-3970-4BF0-ACB3-96E9554EB166}" dt="2022-11-05T06:50:45.339" v="1531" actId="14100"/>
          <ac:spMkLst>
            <pc:docMk/>
            <pc:sldMk cId="0" sldId="512"/>
            <ac:spMk id="3" creationId="{00000000-0000-0000-0000-000000000000}"/>
          </ac:spMkLst>
        </pc:spChg>
        <pc:spChg chg="mod">
          <ac:chgData name="Liu, Keng" userId="539ea334-cf73-458f-9e4b-83acb37fb6f5" providerId="ADAL" clId="{761C13EA-3970-4BF0-ACB3-96E9554EB166}" dt="2022-11-05T06:50:03.428" v="1523" actId="14100"/>
          <ac:spMkLst>
            <pc:docMk/>
            <pc:sldMk cId="0" sldId="512"/>
            <ac:spMk id="5" creationId="{00000000-0000-0000-0000-000000000000}"/>
          </ac:spMkLst>
        </pc:spChg>
        <pc:spChg chg="mod">
          <ac:chgData name="Liu, Keng" userId="539ea334-cf73-458f-9e4b-83acb37fb6f5" providerId="ADAL" clId="{761C13EA-3970-4BF0-ACB3-96E9554EB166}" dt="2022-11-05T06:50:14.880" v="1528" actId="14100"/>
          <ac:spMkLst>
            <pc:docMk/>
            <pc:sldMk cId="0" sldId="512"/>
            <ac:spMk id="6" creationId="{00000000-0000-0000-0000-000000000000}"/>
          </ac:spMkLst>
        </pc:spChg>
        <pc:spChg chg="mod">
          <ac:chgData name="Liu, Keng" userId="539ea334-cf73-458f-9e4b-83acb37fb6f5" providerId="ADAL" clId="{761C13EA-3970-4BF0-ACB3-96E9554EB166}" dt="2022-11-05T06:49:53.156" v="1520" actId="14100"/>
          <ac:spMkLst>
            <pc:docMk/>
            <pc:sldMk cId="0" sldId="512"/>
            <ac:spMk id="7" creationId="{00000000-0000-0000-0000-000000000000}"/>
          </ac:spMkLst>
        </pc:spChg>
      </pc:sldChg>
      <pc:sldChg chg="modSp mod">
        <pc:chgData name="Liu, Keng" userId="539ea334-cf73-458f-9e4b-83acb37fb6f5" providerId="ADAL" clId="{761C13EA-3970-4BF0-ACB3-96E9554EB166}" dt="2022-11-05T06:51:40.420" v="1540" actId="113"/>
        <pc:sldMkLst>
          <pc:docMk/>
          <pc:sldMk cId="0" sldId="513"/>
        </pc:sldMkLst>
        <pc:spChg chg="mod">
          <ac:chgData name="Liu, Keng" userId="539ea334-cf73-458f-9e4b-83acb37fb6f5" providerId="ADAL" clId="{761C13EA-3970-4BF0-ACB3-96E9554EB166}" dt="2022-11-05T06:51:40.420" v="1540" actId="113"/>
          <ac:spMkLst>
            <pc:docMk/>
            <pc:sldMk cId="0" sldId="513"/>
            <ac:spMk id="2" creationId="{00000000-0000-0000-0000-000000000000}"/>
          </ac:spMkLst>
        </pc:spChg>
        <pc:spChg chg="mod">
          <ac:chgData name="Liu, Keng" userId="539ea334-cf73-458f-9e4b-83acb37fb6f5" providerId="ADAL" clId="{761C13EA-3970-4BF0-ACB3-96E9554EB166}" dt="2022-11-05T06:51:26.151" v="1539" actId="14100"/>
          <ac:spMkLst>
            <pc:docMk/>
            <pc:sldMk cId="0" sldId="513"/>
            <ac:spMk id="37" creationId="{00000000-0000-0000-0000-000000000000}"/>
          </ac:spMkLst>
        </pc:spChg>
      </pc:sldChg>
      <pc:sldChg chg="modSp mod">
        <pc:chgData name="Liu, Keng" userId="539ea334-cf73-458f-9e4b-83acb37fb6f5" providerId="ADAL" clId="{761C13EA-3970-4BF0-ACB3-96E9554EB166}" dt="2022-11-05T06:53:02.114" v="1550" actId="1076"/>
        <pc:sldMkLst>
          <pc:docMk/>
          <pc:sldMk cId="0" sldId="514"/>
        </pc:sldMkLst>
        <pc:spChg chg="mod">
          <ac:chgData name="Liu, Keng" userId="539ea334-cf73-458f-9e4b-83acb37fb6f5" providerId="ADAL" clId="{761C13EA-3970-4BF0-ACB3-96E9554EB166}" dt="2022-11-05T06:53:02.114" v="1550" actId="1076"/>
          <ac:spMkLst>
            <pc:docMk/>
            <pc:sldMk cId="0" sldId="514"/>
            <ac:spMk id="2" creationId="{00000000-0000-0000-0000-000000000000}"/>
          </ac:spMkLst>
        </pc:spChg>
        <pc:spChg chg="mod">
          <ac:chgData name="Liu, Keng" userId="539ea334-cf73-458f-9e4b-83acb37fb6f5" providerId="ADAL" clId="{761C13EA-3970-4BF0-ACB3-96E9554EB166}" dt="2022-11-05T06:52:33.338" v="1548" actId="6549"/>
          <ac:spMkLst>
            <pc:docMk/>
            <pc:sldMk cId="0" sldId="514"/>
            <ac:spMk id="3" creationId="{00000000-0000-0000-0000-000000000000}"/>
          </ac:spMkLst>
        </pc:spChg>
      </pc:sldChg>
      <pc:sldChg chg="modSp mod">
        <pc:chgData name="Liu, Keng" userId="539ea334-cf73-458f-9e4b-83acb37fb6f5" providerId="ADAL" clId="{761C13EA-3970-4BF0-ACB3-96E9554EB166}" dt="2022-11-05T06:56:04.273" v="1579" actId="14100"/>
        <pc:sldMkLst>
          <pc:docMk/>
          <pc:sldMk cId="0" sldId="515"/>
        </pc:sldMkLst>
        <pc:spChg chg="mod">
          <ac:chgData name="Liu, Keng" userId="539ea334-cf73-458f-9e4b-83acb37fb6f5" providerId="ADAL" clId="{761C13EA-3970-4BF0-ACB3-96E9554EB166}" dt="2022-11-05T06:53:56.012" v="1559" actId="1076"/>
          <ac:spMkLst>
            <pc:docMk/>
            <pc:sldMk cId="0" sldId="515"/>
            <ac:spMk id="2" creationId="{00000000-0000-0000-0000-000000000000}"/>
          </ac:spMkLst>
        </pc:spChg>
        <pc:spChg chg="mod">
          <ac:chgData name="Liu, Keng" userId="539ea334-cf73-458f-9e4b-83acb37fb6f5" providerId="ADAL" clId="{761C13EA-3970-4BF0-ACB3-96E9554EB166}" dt="2022-11-05T06:53:49.566" v="1558" actId="14100"/>
          <ac:spMkLst>
            <pc:docMk/>
            <pc:sldMk cId="0" sldId="515"/>
            <ac:spMk id="4" creationId="{00000000-0000-0000-0000-000000000000}"/>
          </ac:spMkLst>
        </pc:spChg>
        <pc:spChg chg="mod">
          <ac:chgData name="Liu, Keng" userId="539ea334-cf73-458f-9e4b-83acb37fb6f5" providerId="ADAL" clId="{761C13EA-3970-4BF0-ACB3-96E9554EB166}" dt="2022-11-05T06:56:04.273" v="1579" actId="14100"/>
          <ac:spMkLst>
            <pc:docMk/>
            <pc:sldMk cId="0" sldId="515"/>
            <ac:spMk id="5" creationId="{00000000-0000-0000-0000-000000000000}"/>
          </ac:spMkLst>
        </pc:spChg>
        <pc:spChg chg="mod">
          <ac:chgData name="Liu, Keng" userId="539ea334-cf73-458f-9e4b-83acb37fb6f5" providerId="ADAL" clId="{761C13EA-3970-4BF0-ACB3-96E9554EB166}" dt="2022-11-05T06:55:49.174" v="1576" actId="1076"/>
          <ac:spMkLst>
            <pc:docMk/>
            <pc:sldMk cId="0" sldId="515"/>
            <ac:spMk id="6" creationId="{00000000-0000-0000-0000-000000000000}"/>
          </ac:spMkLst>
        </pc:spChg>
        <pc:spChg chg="mod">
          <ac:chgData name="Liu, Keng" userId="539ea334-cf73-458f-9e4b-83acb37fb6f5" providerId="ADAL" clId="{761C13EA-3970-4BF0-ACB3-96E9554EB166}" dt="2022-11-05T06:55:44.023" v="1575" actId="1076"/>
          <ac:spMkLst>
            <pc:docMk/>
            <pc:sldMk cId="0" sldId="515"/>
            <ac:spMk id="7" creationId="{00000000-0000-0000-0000-000000000000}"/>
          </ac:spMkLst>
        </pc:spChg>
        <pc:spChg chg="mod">
          <ac:chgData name="Liu, Keng" userId="539ea334-cf73-458f-9e4b-83acb37fb6f5" providerId="ADAL" clId="{761C13EA-3970-4BF0-ACB3-96E9554EB166}" dt="2022-11-05T06:55:59.066" v="1578" actId="1076"/>
          <ac:spMkLst>
            <pc:docMk/>
            <pc:sldMk cId="0" sldId="515"/>
            <ac:spMk id="8" creationId="{00000000-0000-0000-0000-000000000000}"/>
          </ac:spMkLst>
        </pc:spChg>
        <pc:spChg chg="mod">
          <ac:chgData name="Liu, Keng" userId="539ea334-cf73-458f-9e4b-83acb37fb6f5" providerId="ADAL" clId="{761C13EA-3970-4BF0-ACB3-96E9554EB166}" dt="2022-11-05T06:55:36.621" v="1574" actId="1076"/>
          <ac:spMkLst>
            <pc:docMk/>
            <pc:sldMk cId="0" sldId="515"/>
            <ac:spMk id="9" creationId="{00000000-0000-0000-0000-000000000000}"/>
          </ac:spMkLst>
        </pc:spChg>
        <pc:spChg chg="mod">
          <ac:chgData name="Liu, Keng" userId="539ea334-cf73-458f-9e4b-83acb37fb6f5" providerId="ADAL" clId="{761C13EA-3970-4BF0-ACB3-96E9554EB166}" dt="2022-11-05T06:55:53.518" v="1577" actId="1076"/>
          <ac:spMkLst>
            <pc:docMk/>
            <pc:sldMk cId="0" sldId="515"/>
            <ac:spMk id="10" creationId="{00000000-0000-0000-0000-000000000000}"/>
          </ac:spMkLst>
        </pc:spChg>
      </pc:sldChg>
      <pc:sldChg chg="modSp mod">
        <pc:chgData name="Liu, Keng" userId="539ea334-cf73-458f-9e4b-83acb37fb6f5" providerId="ADAL" clId="{761C13EA-3970-4BF0-ACB3-96E9554EB166}" dt="2022-11-05T06:57:09.181" v="1591" actId="6549"/>
        <pc:sldMkLst>
          <pc:docMk/>
          <pc:sldMk cId="0" sldId="516"/>
        </pc:sldMkLst>
        <pc:spChg chg="mod">
          <ac:chgData name="Liu, Keng" userId="539ea334-cf73-458f-9e4b-83acb37fb6f5" providerId="ADAL" clId="{761C13EA-3970-4BF0-ACB3-96E9554EB166}" dt="2022-11-05T06:56:59.579" v="1589" actId="1076"/>
          <ac:spMkLst>
            <pc:docMk/>
            <pc:sldMk cId="0" sldId="516"/>
            <ac:spMk id="2" creationId="{00000000-0000-0000-0000-000000000000}"/>
          </ac:spMkLst>
        </pc:spChg>
        <pc:spChg chg="mod">
          <ac:chgData name="Liu, Keng" userId="539ea334-cf73-458f-9e4b-83acb37fb6f5" providerId="ADAL" clId="{761C13EA-3970-4BF0-ACB3-96E9554EB166}" dt="2022-11-05T06:56:48.835" v="1587" actId="1076"/>
          <ac:spMkLst>
            <pc:docMk/>
            <pc:sldMk cId="0" sldId="516"/>
            <ac:spMk id="3" creationId="{00000000-0000-0000-0000-000000000000}"/>
          </ac:spMkLst>
        </pc:spChg>
        <pc:spChg chg="mod">
          <ac:chgData name="Liu, Keng" userId="539ea334-cf73-458f-9e4b-83acb37fb6f5" providerId="ADAL" clId="{761C13EA-3970-4BF0-ACB3-96E9554EB166}" dt="2022-11-05T06:57:09.181" v="1591" actId="6549"/>
          <ac:spMkLst>
            <pc:docMk/>
            <pc:sldMk cId="0" sldId="516"/>
            <ac:spMk id="4" creationId="{00000000-0000-0000-0000-000000000000}"/>
          </ac:spMkLst>
        </pc:spChg>
      </pc:sldChg>
      <pc:sldChg chg="modSp mod">
        <pc:chgData name="Liu, Keng" userId="539ea334-cf73-458f-9e4b-83acb37fb6f5" providerId="ADAL" clId="{761C13EA-3970-4BF0-ACB3-96E9554EB166}" dt="2022-11-05T06:57:40.079" v="1597" actId="14100"/>
        <pc:sldMkLst>
          <pc:docMk/>
          <pc:sldMk cId="0" sldId="517"/>
        </pc:sldMkLst>
        <pc:spChg chg="mod">
          <ac:chgData name="Liu, Keng" userId="539ea334-cf73-458f-9e4b-83acb37fb6f5" providerId="ADAL" clId="{761C13EA-3970-4BF0-ACB3-96E9554EB166}" dt="2022-11-05T06:57:40.079" v="1597" actId="14100"/>
          <ac:spMkLst>
            <pc:docMk/>
            <pc:sldMk cId="0" sldId="517"/>
            <ac:spMk id="2" creationId="{00000000-0000-0000-0000-000000000000}"/>
          </ac:spMkLst>
        </pc:spChg>
        <pc:spChg chg="mod">
          <ac:chgData name="Liu, Keng" userId="539ea334-cf73-458f-9e4b-83acb37fb6f5" providerId="ADAL" clId="{761C13EA-3970-4BF0-ACB3-96E9554EB166}" dt="2022-11-05T06:57:28.728" v="1594" actId="14100"/>
          <ac:spMkLst>
            <pc:docMk/>
            <pc:sldMk cId="0" sldId="517"/>
            <ac:spMk id="3" creationId="{00000000-0000-0000-0000-000000000000}"/>
          </ac:spMkLst>
        </pc:spChg>
      </pc:sldChg>
      <pc:sldChg chg="modSp mod">
        <pc:chgData name="Liu, Keng" userId="539ea334-cf73-458f-9e4b-83acb37fb6f5" providerId="ADAL" clId="{761C13EA-3970-4BF0-ACB3-96E9554EB166}" dt="2022-11-05T06:58:24.977" v="1607" actId="14100"/>
        <pc:sldMkLst>
          <pc:docMk/>
          <pc:sldMk cId="0" sldId="518"/>
        </pc:sldMkLst>
        <pc:spChg chg="mod">
          <ac:chgData name="Liu, Keng" userId="539ea334-cf73-458f-9e4b-83acb37fb6f5" providerId="ADAL" clId="{761C13EA-3970-4BF0-ACB3-96E9554EB166}" dt="2022-11-05T06:58:24.977" v="1607" actId="14100"/>
          <ac:spMkLst>
            <pc:docMk/>
            <pc:sldMk cId="0" sldId="518"/>
            <ac:spMk id="2" creationId="{00000000-0000-0000-0000-000000000000}"/>
          </ac:spMkLst>
        </pc:spChg>
      </pc:sldChg>
      <pc:sldChg chg="modSp mod">
        <pc:chgData name="Liu, Keng" userId="539ea334-cf73-458f-9e4b-83acb37fb6f5" providerId="ADAL" clId="{761C13EA-3970-4BF0-ACB3-96E9554EB166}" dt="2022-11-05T06:59:03.746" v="1615" actId="14100"/>
        <pc:sldMkLst>
          <pc:docMk/>
          <pc:sldMk cId="0" sldId="519"/>
        </pc:sldMkLst>
        <pc:spChg chg="mod">
          <ac:chgData name="Liu, Keng" userId="539ea334-cf73-458f-9e4b-83acb37fb6f5" providerId="ADAL" clId="{761C13EA-3970-4BF0-ACB3-96E9554EB166}" dt="2022-11-05T06:59:03.746" v="1615" actId="14100"/>
          <ac:spMkLst>
            <pc:docMk/>
            <pc:sldMk cId="0" sldId="519"/>
            <ac:spMk id="2" creationId="{00000000-0000-0000-0000-000000000000}"/>
          </ac:spMkLst>
        </pc:spChg>
      </pc:sldChg>
      <pc:sldChg chg="delSp modSp mod">
        <pc:chgData name="Liu, Keng" userId="539ea334-cf73-458f-9e4b-83acb37fb6f5" providerId="ADAL" clId="{761C13EA-3970-4BF0-ACB3-96E9554EB166}" dt="2022-11-05T06:59:29.688" v="1622" actId="1076"/>
        <pc:sldMkLst>
          <pc:docMk/>
          <pc:sldMk cId="0" sldId="520"/>
        </pc:sldMkLst>
        <pc:spChg chg="del">
          <ac:chgData name="Liu, Keng" userId="539ea334-cf73-458f-9e4b-83acb37fb6f5" providerId="ADAL" clId="{761C13EA-3970-4BF0-ACB3-96E9554EB166}" dt="2022-11-05T06:59:23.032" v="1620" actId="478"/>
          <ac:spMkLst>
            <pc:docMk/>
            <pc:sldMk cId="0" sldId="520"/>
            <ac:spMk id="2" creationId="{00000000-0000-0000-0000-000000000000}"/>
          </ac:spMkLst>
        </pc:spChg>
        <pc:spChg chg="mod">
          <ac:chgData name="Liu, Keng" userId="539ea334-cf73-458f-9e4b-83acb37fb6f5" providerId="ADAL" clId="{761C13EA-3970-4BF0-ACB3-96E9554EB166}" dt="2022-11-05T06:59:26.280" v="1621" actId="14100"/>
          <ac:spMkLst>
            <pc:docMk/>
            <pc:sldMk cId="0" sldId="520"/>
            <ac:spMk id="3" creationId="{00000000-0000-0000-0000-000000000000}"/>
          </ac:spMkLst>
        </pc:spChg>
        <pc:spChg chg="mod">
          <ac:chgData name="Liu, Keng" userId="539ea334-cf73-458f-9e4b-83acb37fb6f5" providerId="ADAL" clId="{761C13EA-3970-4BF0-ACB3-96E9554EB166}" dt="2022-11-05T06:59:29.688" v="1622" actId="1076"/>
          <ac:spMkLst>
            <pc:docMk/>
            <pc:sldMk cId="0" sldId="520"/>
            <ac:spMk id="4" creationId="{00000000-0000-0000-0000-000000000000}"/>
          </ac:spMkLst>
        </pc:spChg>
      </pc:sldChg>
      <pc:sldChg chg="delSp modSp mod">
        <pc:chgData name="Liu, Keng" userId="539ea334-cf73-458f-9e4b-83acb37fb6f5" providerId="ADAL" clId="{761C13EA-3970-4BF0-ACB3-96E9554EB166}" dt="2022-11-05T06:59:52.193" v="1627" actId="478"/>
        <pc:sldMkLst>
          <pc:docMk/>
          <pc:sldMk cId="0" sldId="521"/>
        </pc:sldMkLst>
        <pc:spChg chg="del">
          <ac:chgData name="Liu, Keng" userId="539ea334-cf73-458f-9e4b-83acb37fb6f5" providerId="ADAL" clId="{761C13EA-3970-4BF0-ACB3-96E9554EB166}" dt="2022-11-05T06:59:52.193" v="1627" actId="478"/>
          <ac:spMkLst>
            <pc:docMk/>
            <pc:sldMk cId="0" sldId="521"/>
            <ac:spMk id="2" creationId="{00000000-0000-0000-0000-000000000000}"/>
          </ac:spMkLst>
        </pc:spChg>
        <pc:spChg chg="mod">
          <ac:chgData name="Liu, Keng" userId="539ea334-cf73-458f-9e4b-83acb37fb6f5" providerId="ADAL" clId="{761C13EA-3970-4BF0-ACB3-96E9554EB166}" dt="2022-11-05T06:59:50.340" v="1626" actId="14100"/>
          <ac:spMkLst>
            <pc:docMk/>
            <pc:sldMk cId="0" sldId="521"/>
            <ac:spMk id="3" creationId="{00000000-0000-0000-0000-000000000000}"/>
          </ac:spMkLst>
        </pc:spChg>
      </pc:sldChg>
      <pc:sldChg chg="modSp mod">
        <pc:chgData name="Liu, Keng" userId="539ea334-cf73-458f-9e4b-83acb37fb6f5" providerId="ADAL" clId="{761C13EA-3970-4BF0-ACB3-96E9554EB166}" dt="2022-11-05T07:00:49.700" v="1635" actId="14100"/>
        <pc:sldMkLst>
          <pc:docMk/>
          <pc:sldMk cId="0" sldId="522"/>
        </pc:sldMkLst>
        <pc:spChg chg="mod">
          <ac:chgData name="Liu, Keng" userId="539ea334-cf73-458f-9e4b-83acb37fb6f5" providerId="ADAL" clId="{761C13EA-3970-4BF0-ACB3-96E9554EB166}" dt="2022-11-05T07:00:17.849" v="1633" actId="14100"/>
          <ac:spMkLst>
            <pc:docMk/>
            <pc:sldMk cId="0" sldId="522"/>
            <ac:spMk id="2" creationId="{00000000-0000-0000-0000-000000000000}"/>
          </ac:spMkLst>
        </pc:spChg>
        <pc:spChg chg="mod">
          <ac:chgData name="Liu, Keng" userId="539ea334-cf73-458f-9e4b-83acb37fb6f5" providerId="ADAL" clId="{761C13EA-3970-4BF0-ACB3-96E9554EB166}" dt="2022-11-05T07:00:49.700" v="1635" actId="14100"/>
          <ac:spMkLst>
            <pc:docMk/>
            <pc:sldMk cId="0" sldId="522"/>
            <ac:spMk id="3" creationId="{00000000-0000-0000-0000-000000000000}"/>
          </ac:spMkLst>
        </pc:spChg>
      </pc:sldChg>
      <pc:sldChg chg="modSp mod">
        <pc:chgData name="Liu, Keng" userId="539ea334-cf73-458f-9e4b-83acb37fb6f5" providerId="ADAL" clId="{761C13EA-3970-4BF0-ACB3-96E9554EB166}" dt="2022-11-05T07:02:34.436" v="1653" actId="1076"/>
        <pc:sldMkLst>
          <pc:docMk/>
          <pc:sldMk cId="0" sldId="523"/>
        </pc:sldMkLst>
        <pc:spChg chg="mod">
          <ac:chgData name="Liu, Keng" userId="539ea334-cf73-458f-9e4b-83acb37fb6f5" providerId="ADAL" clId="{761C13EA-3970-4BF0-ACB3-96E9554EB166}" dt="2022-11-05T07:01:21.459" v="1640" actId="1076"/>
          <ac:spMkLst>
            <pc:docMk/>
            <pc:sldMk cId="0" sldId="523"/>
            <ac:spMk id="4" creationId="{00000000-0000-0000-0000-000000000000}"/>
          </ac:spMkLst>
        </pc:spChg>
        <pc:spChg chg="mod">
          <ac:chgData name="Liu, Keng" userId="539ea334-cf73-458f-9e4b-83acb37fb6f5" providerId="ADAL" clId="{761C13EA-3970-4BF0-ACB3-96E9554EB166}" dt="2022-11-05T07:02:18.013" v="1651" actId="14100"/>
          <ac:spMkLst>
            <pc:docMk/>
            <pc:sldMk cId="0" sldId="523"/>
            <ac:spMk id="5" creationId="{00000000-0000-0000-0000-000000000000}"/>
          </ac:spMkLst>
        </pc:spChg>
        <pc:picChg chg="mod">
          <ac:chgData name="Liu, Keng" userId="539ea334-cf73-458f-9e4b-83acb37fb6f5" providerId="ADAL" clId="{761C13EA-3970-4BF0-ACB3-96E9554EB166}" dt="2022-11-05T07:02:34.436" v="1653" actId="1076"/>
          <ac:picMkLst>
            <pc:docMk/>
            <pc:sldMk cId="0" sldId="523"/>
            <ac:picMk id="12" creationId="{4980E861-3771-C4ED-4884-4F3FF99147B3}"/>
          </ac:picMkLst>
        </pc:picChg>
        <pc:picChg chg="mod">
          <ac:chgData name="Liu, Keng" userId="539ea334-cf73-458f-9e4b-83acb37fb6f5" providerId="ADAL" clId="{761C13EA-3970-4BF0-ACB3-96E9554EB166}" dt="2022-11-05T07:02:07.200" v="1650" actId="14100"/>
          <ac:picMkLst>
            <pc:docMk/>
            <pc:sldMk cId="0" sldId="523"/>
            <ac:picMk id="14" creationId="{063EA096-0F5C-5760-9131-7E137824E12F}"/>
          </ac:picMkLst>
        </pc:picChg>
        <pc:picChg chg="mod">
          <ac:chgData name="Liu, Keng" userId="539ea334-cf73-458f-9e4b-83acb37fb6f5" providerId="ADAL" clId="{761C13EA-3970-4BF0-ACB3-96E9554EB166}" dt="2022-11-05T07:01:52.386" v="1646" actId="14100"/>
          <ac:picMkLst>
            <pc:docMk/>
            <pc:sldMk cId="0" sldId="523"/>
            <ac:picMk id="16" creationId="{E8D447C7-1A5C-BDDB-B5DF-D6FA6E8E6242}"/>
          </ac:picMkLst>
        </pc:picChg>
      </pc:sldChg>
      <pc:sldChg chg="delSp modSp mod">
        <pc:chgData name="Liu, Keng" userId="539ea334-cf73-458f-9e4b-83acb37fb6f5" providerId="ADAL" clId="{761C13EA-3970-4BF0-ACB3-96E9554EB166}" dt="2022-11-05T07:03:13.848" v="1663" actId="14100"/>
        <pc:sldMkLst>
          <pc:docMk/>
          <pc:sldMk cId="0" sldId="524"/>
        </pc:sldMkLst>
        <pc:spChg chg="mod">
          <ac:chgData name="Liu, Keng" userId="539ea334-cf73-458f-9e4b-83acb37fb6f5" providerId="ADAL" clId="{761C13EA-3970-4BF0-ACB3-96E9554EB166}" dt="2022-11-05T07:02:55.081" v="1657" actId="1076"/>
          <ac:spMkLst>
            <pc:docMk/>
            <pc:sldMk cId="0" sldId="524"/>
            <ac:spMk id="2" creationId="{00000000-0000-0000-0000-000000000000}"/>
          </ac:spMkLst>
        </pc:spChg>
        <pc:spChg chg="mod">
          <ac:chgData name="Liu, Keng" userId="539ea334-cf73-458f-9e4b-83acb37fb6f5" providerId="ADAL" clId="{761C13EA-3970-4BF0-ACB3-96E9554EB166}" dt="2022-11-05T07:03:13.848" v="1663" actId="14100"/>
          <ac:spMkLst>
            <pc:docMk/>
            <pc:sldMk cId="0" sldId="524"/>
            <ac:spMk id="3" creationId="{00000000-0000-0000-0000-000000000000}"/>
          </ac:spMkLst>
        </pc:spChg>
        <pc:spChg chg="del">
          <ac:chgData name="Liu, Keng" userId="539ea334-cf73-458f-9e4b-83acb37fb6f5" providerId="ADAL" clId="{761C13EA-3970-4BF0-ACB3-96E9554EB166}" dt="2022-11-05T07:03:09.049" v="1661" actId="478"/>
          <ac:spMkLst>
            <pc:docMk/>
            <pc:sldMk cId="0" sldId="524"/>
            <ac:spMk id="5" creationId="{00000000-0000-0000-0000-000000000000}"/>
          </ac:spMkLst>
        </pc:spChg>
        <pc:spChg chg="mod">
          <ac:chgData name="Liu, Keng" userId="539ea334-cf73-458f-9e4b-83acb37fb6f5" providerId="ADAL" clId="{761C13EA-3970-4BF0-ACB3-96E9554EB166}" dt="2022-11-05T07:03:01.750" v="1659" actId="14100"/>
          <ac:spMkLst>
            <pc:docMk/>
            <pc:sldMk cId="0" sldId="524"/>
            <ac:spMk id="6" creationId="{00000000-0000-0000-0000-000000000000}"/>
          </ac:spMkLst>
        </pc:spChg>
      </pc:sldChg>
      <pc:sldChg chg="addSp delSp modSp mod">
        <pc:chgData name="Liu, Keng" userId="539ea334-cf73-458f-9e4b-83acb37fb6f5" providerId="ADAL" clId="{761C13EA-3970-4BF0-ACB3-96E9554EB166}" dt="2022-11-05T07:04:17.642" v="1676" actId="207"/>
        <pc:sldMkLst>
          <pc:docMk/>
          <pc:sldMk cId="0" sldId="525"/>
        </pc:sldMkLst>
        <pc:spChg chg="mod">
          <ac:chgData name="Liu, Keng" userId="539ea334-cf73-458f-9e4b-83acb37fb6f5" providerId="ADAL" clId="{761C13EA-3970-4BF0-ACB3-96E9554EB166}" dt="2022-11-05T07:03:31.182" v="1666" actId="14100"/>
          <ac:spMkLst>
            <pc:docMk/>
            <pc:sldMk cId="0" sldId="525"/>
            <ac:spMk id="2" creationId="{00000000-0000-0000-0000-000000000000}"/>
          </ac:spMkLst>
        </pc:spChg>
        <pc:spChg chg="mod">
          <ac:chgData name="Liu, Keng" userId="539ea334-cf73-458f-9e4b-83acb37fb6f5" providerId="ADAL" clId="{761C13EA-3970-4BF0-ACB3-96E9554EB166}" dt="2022-11-05T07:03:38.349" v="1669" actId="14100"/>
          <ac:spMkLst>
            <pc:docMk/>
            <pc:sldMk cId="0" sldId="525"/>
            <ac:spMk id="3" creationId="{00000000-0000-0000-0000-000000000000}"/>
          </ac:spMkLst>
        </pc:spChg>
        <pc:spChg chg="mod">
          <ac:chgData name="Liu, Keng" userId="539ea334-cf73-458f-9e4b-83acb37fb6f5" providerId="ADAL" clId="{761C13EA-3970-4BF0-ACB3-96E9554EB166}" dt="2022-11-05T07:03:48.890" v="1672" actId="14100"/>
          <ac:spMkLst>
            <pc:docMk/>
            <pc:sldMk cId="0" sldId="525"/>
            <ac:spMk id="4" creationId="{00000000-0000-0000-0000-000000000000}"/>
          </ac:spMkLst>
        </pc:spChg>
        <pc:spChg chg="del">
          <ac:chgData name="Liu, Keng" userId="539ea334-cf73-458f-9e4b-83acb37fb6f5" providerId="ADAL" clId="{761C13EA-3970-4BF0-ACB3-96E9554EB166}" dt="2022-11-05T07:03:51.708" v="1673" actId="478"/>
          <ac:spMkLst>
            <pc:docMk/>
            <pc:sldMk cId="0" sldId="525"/>
            <ac:spMk id="5" creationId="{00000000-0000-0000-0000-000000000000}"/>
          </ac:spMkLst>
        </pc:spChg>
        <pc:spChg chg="add mod">
          <ac:chgData name="Liu, Keng" userId="539ea334-cf73-458f-9e4b-83acb37fb6f5" providerId="ADAL" clId="{761C13EA-3970-4BF0-ACB3-96E9554EB166}" dt="2022-11-05T07:04:17.642" v="1676" actId="207"/>
          <ac:spMkLst>
            <pc:docMk/>
            <pc:sldMk cId="0" sldId="525"/>
            <ac:spMk id="6" creationId="{FE460862-CB8E-CB26-373C-951E6A7B9CE7}"/>
          </ac:spMkLst>
        </pc:spChg>
      </pc:sldChg>
      <pc:sldChg chg="addSp delSp modSp mod">
        <pc:chgData name="Liu, Keng" userId="539ea334-cf73-458f-9e4b-83acb37fb6f5" providerId="ADAL" clId="{761C13EA-3970-4BF0-ACB3-96E9554EB166}" dt="2022-11-05T07:08:50.502" v="1734" actId="1076"/>
        <pc:sldMkLst>
          <pc:docMk/>
          <pc:sldMk cId="0" sldId="526"/>
        </pc:sldMkLst>
        <pc:spChg chg="mod">
          <ac:chgData name="Liu, Keng" userId="539ea334-cf73-458f-9e4b-83acb37fb6f5" providerId="ADAL" clId="{761C13EA-3970-4BF0-ACB3-96E9554EB166}" dt="2022-11-05T07:05:01.238" v="1683" actId="1076"/>
          <ac:spMkLst>
            <pc:docMk/>
            <pc:sldMk cId="0" sldId="526"/>
            <ac:spMk id="2" creationId="{00000000-0000-0000-0000-000000000000}"/>
          </ac:spMkLst>
        </pc:spChg>
        <pc:spChg chg="mod">
          <ac:chgData name="Liu, Keng" userId="539ea334-cf73-458f-9e4b-83acb37fb6f5" providerId="ADAL" clId="{761C13EA-3970-4BF0-ACB3-96E9554EB166}" dt="2022-11-05T07:08:02.834" v="1725" actId="1076"/>
          <ac:spMkLst>
            <pc:docMk/>
            <pc:sldMk cId="0" sldId="526"/>
            <ac:spMk id="3" creationId="{00000000-0000-0000-0000-000000000000}"/>
          </ac:spMkLst>
        </pc:spChg>
        <pc:spChg chg="del">
          <ac:chgData name="Liu, Keng" userId="539ea334-cf73-458f-9e4b-83acb37fb6f5" providerId="ADAL" clId="{761C13EA-3970-4BF0-ACB3-96E9554EB166}" dt="2022-11-05T07:05:45.308" v="1694" actId="478"/>
          <ac:spMkLst>
            <pc:docMk/>
            <pc:sldMk cId="0" sldId="526"/>
            <ac:spMk id="4" creationId="{00000000-0000-0000-0000-000000000000}"/>
          </ac:spMkLst>
        </pc:spChg>
        <pc:spChg chg="del">
          <ac:chgData name="Liu, Keng" userId="539ea334-cf73-458f-9e4b-83acb37fb6f5" providerId="ADAL" clId="{761C13EA-3970-4BF0-ACB3-96E9554EB166}" dt="2022-11-05T07:05:19.052" v="1687" actId="478"/>
          <ac:spMkLst>
            <pc:docMk/>
            <pc:sldMk cId="0" sldId="526"/>
            <ac:spMk id="5" creationId="{00000000-0000-0000-0000-000000000000}"/>
          </ac:spMkLst>
        </pc:spChg>
        <pc:spChg chg="mod">
          <ac:chgData name="Liu, Keng" userId="539ea334-cf73-458f-9e4b-83acb37fb6f5" providerId="ADAL" clId="{761C13EA-3970-4BF0-ACB3-96E9554EB166}" dt="2022-11-05T07:05:11.520" v="1685" actId="1076"/>
          <ac:spMkLst>
            <pc:docMk/>
            <pc:sldMk cId="0" sldId="526"/>
            <ac:spMk id="6" creationId="{00000000-0000-0000-0000-000000000000}"/>
          </ac:spMkLst>
        </pc:spChg>
        <pc:spChg chg="del">
          <ac:chgData name="Liu, Keng" userId="539ea334-cf73-458f-9e4b-83acb37fb6f5" providerId="ADAL" clId="{761C13EA-3970-4BF0-ACB3-96E9554EB166}" dt="2022-11-05T07:05:32.012" v="1691" actId="478"/>
          <ac:spMkLst>
            <pc:docMk/>
            <pc:sldMk cId="0" sldId="526"/>
            <ac:spMk id="7" creationId="{00000000-0000-0000-0000-000000000000}"/>
          </ac:spMkLst>
        </pc:spChg>
        <pc:spChg chg="del">
          <ac:chgData name="Liu, Keng" userId="539ea334-cf73-458f-9e4b-83acb37fb6f5" providerId="ADAL" clId="{761C13EA-3970-4BF0-ACB3-96E9554EB166}" dt="2022-11-05T07:05:29.315" v="1689" actId="478"/>
          <ac:spMkLst>
            <pc:docMk/>
            <pc:sldMk cId="0" sldId="526"/>
            <ac:spMk id="9" creationId="{00000000-0000-0000-0000-000000000000}"/>
          </ac:spMkLst>
        </pc:spChg>
        <pc:spChg chg="mod">
          <ac:chgData name="Liu, Keng" userId="539ea334-cf73-458f-9e4b-83acb37fb6f5" providerId="ADAL" clId="{761C13EA-3970-4BF0-ACB3-96E9554EB166}" dt="2022-11-05T07:05:26.607" v="1688" actId="1076"/>
          <ac:spMkLst>
            <pc:docMk/>
            <pc:sldMk cId="0" sldId="526"/>
            <ac:spMk id="10" creationId="{00000000-0000-0000-0000-000000000000}"/>
          </ac:spMkLst>
        </pc:spChg>
        <pc:spChg chg="del">
          <ac:chgData name="Liu, Keng" userId="539ea334-cf73-458f-9e4b-83acb37fb6f5" providerId="ADAL" clId="{761C13EA-3970-4BF0-ACB3-96E9554EB166}" dt="2022-11-05T07:05:30.709" v="1690" actId="478"/>
          <ac:spMkLst>
            <pc:docMk/>
            <pc:sldMk cId="0" sldId="526"/>
            <ac:spMk id="11" creationId="{00000000-0000-0000-0000-000000000000}"/>
          </ac:spMkLst>
        </pc:spChg>
        <pc:spChg chg="del mod">
          <ac:chgData name="Liu, Keng" userId="539ea334-cf73-458f-9e4b-83acb37fb6f5" providerId="ADAL" clId="{761C13EA-3970-4BF0-ACB3-96E9554EB166}" dt="2022-11-05T07:08:44.616" v="1733" actId="478"/>
          <ac:spMkLst>
            <pc:docMk/>
            <pc:sldMk cId="0" sldId="526"/>
            <ac:spMk id="13" creationId="{00000000-0000-0000-0000-000000000000}"/>
          </ac:spMkLst>
        </pc:spChg>
        <pc:spChg chg="mod">
          <ac:chgData name="Liu, Keng" userId="539ea334-cf73-458f-9e4b-83acb37fb6f5" providerId="ADAL" clId="{761C13EA-3970-4BF0-ACB3-96E9554EB166}" dt="2022-11-05T07:08:37.949" v="1731" actId="1076"/>
          <ac:spMkLst>
            <pc:docMk/>
            <pc:sldMk cId="0" sldId="526"/>
            <ac:spMk id="14" creationId="{00000000-0000-0000-0000-000000000000}"/>
          </ac:spMkLst>
        </pc:spChg>
        <pc:spChg chg="del">
          <ac:chgData name="Liu, Keng" userId="539ea334-cf73-458f-9e4b-83acb37fb6f5" providerId="ADAL" clId="{761C13EA-3970-4BF0-ACB3-96E9554EB166}" dt="2022-11-05T07:07:30.050" v="1718" actId="478"/>
          <ac:spMkLst>
            <pc:docMk/>
            <pc:sldMk cId="0" sldId="526"/>
            <ac:spMk id="15" creationId="{00000000-0000-0000-0000-000000000000}"/>
          </ac:spMkLst>
        </pc:spChg>
        <pc:spChg chg="del mod">
          <ac:chgData name="Liu, Keng" userId="539ea334-cf73-458f-9e4b-83acb37fb6f5" providerId="ADAL" clId="{761C13EA-3970-4BF0-ACB3-96E9554EB166}" dt="2022-11-05T07:07:27.172" v="1717" actId="478"/>
          <ac:spMkLst>
            <pc:docMk/>
            <pc:sldMk cId="0" sldId="526"/>
            <ac:spMk id="16" creationId="{00000000-0000-0000-0000-000000000000}"/>
          </ac:spMkLst>
        </pc:spChg>
        <pc:spChg chg="add mod">
          <ac:chgData name="Liu, Keng" userId="539ea334-cf73-458f-9e4b-83acb37fb6f5" providerId="ADAL" clId="{761C13EA-3970-4BF0-ACB3-96E9554EB166}" dt="2022-11-05T07:07:09.022" v="1712" actId="20578"/>
          <ac:spMkLst>
            <pc:docMk/>
            <pc:sldMk cId="0" sldId="526"/>
            <ac:spMk id="18" creationId="{43ADC743-EA0B-4975-3C91-ACC8CA7CDEFC}"/>
          </ac:spMkLst>
        </pc:spChg>
        <pc:spChg chg="add mod">
          <ac:chgData name="Liu, Keng" userId="539ea334-cf73-458f-9e4b-83acb37fb6f5" providerId="ADAL" clId="{761C13EA-3970-4BF0-ACB3-96E9554EB166}" dt="2022-11-05T07:07:17.758" v="1714" actId="1076"/>
          <ac:spMkLst>
            <pc:docMk/>
            <pc:sldMk cId="0" sldId="526"/>
            <ac:spMk id="20" creationId="{CA155964-0693-F021-4C2E-F2CA62281B95}"/>
          </ac:spMkLst>
        </pc:spChg>
        <pc:spChg chg="add mod">
          <ac:chgData name="Liu, Keng" userId="539ea334-cf73-458f-9e4b-83acb37fb6f5" providerId="ADAL" clId="{761C13EA-3970-4BF0-ACB3-96E9554EB166}" dt="2022-11-05T07:08:50.502" v="1734" actId="1076"/>
          <ac:spMkLst>
            <pc:docMk/>
            <pc:sldMk cId="0" sldId="526"/>
            <ac:spMk id="22" creationId="{DB1260CD-B94A-5D13-571B-AFBFF786C441}"/>
          </ac:spMkLst>
        </pc:spChg>
      </pc:sldChg>
      <pc:sldChg chg="delSp modSp mod">
        <pc:chgData name="Liu, Keng" userId="539ea334-cf73-458f-9e4b-83acb37fb6f5" providerId="ADAL" clId="{761C13EA-3970-4BF0-ACB3-96E9554EB166}" dt="2022-11-05T07:09:35.102" v="1744" actId="478"/>
        <pc:sldMkLst>
          <pc:docMk/>
          <pc:sldMk cId="0" sldId="527"/>
        </pc:sldMkLst>
        <pc:spChg chg="mod">
          <ac:chgData name="Liu, Keng" userId="539ea334-cf73-458f-9e4b-83acb37fb6f5" providerId="ADAL" clId="{761C13EA-3970-4BF0-ACB3-96E9554EB166}" dt="2022-11-05T07:09:10.044" v="1737" actId="1076"/>
          <ac:spMkLst>
            <pc:docMk/>
            <pc:sldMk cId="0" sldId="527"/>
            <ac:spMk id="2" creationId="{00000000-0000-0000-0000-000000000000}"/>
          </ac:spMkLst>
        </pc:spChg>
        <pc:spChg chg="mod">
          <ac:chgData name="Liu, Keng" userId="539ea334-cf73-458f-9e4b-83acb37fb6f5" providerId="ADAL" clId="{761C13EA-3970-4BF0-ACB3-96E9554EB166}" dt="2022-11-05T07:09:32.231" v="1743" actId="14100"/>
          <ac:spMkLst>
            <pc:docMk/>
            <pc:sldMk cId="0" sldId="527"/>
            <ac:spMk id="3" creationId="{00000000-0000-0000-0000-000000000000}"/>
          </ac:spMkLst>
        </pc:spChg>
        <pc:spChg chg="del">
          <ac:chgData name="Liu, Keng" userId="539ea334-cf73-458f-9e4b-83acb37fb6f5" providerId="ADAL" clId="{761C13EA-3970-4BF0-ACB3-96E9554EB166}" dt="2022-11-05T07:09:35.102" v="1744" actId="478"/>
          <ac:spMkLst>
            <pc:docMk/>
            <pc:sldMk cId="0" sldId="527"/>
            <ac:spMk id="5" creationId="{00000000-0000-0000-0000-000000000000}"/>
          </ac:spMkLst>
        </pc:spChg>
        <pc:spChg chg="mod">
          <ac:chgData name="Liu, Keng" userId="539ea334-cf73-458f-9e4b-83acb37fb6f5" providerId="ADAL" clId="{761C13EA-3970-4BF0-ACB3-96E9554EB166}" dt="2022-11-05T07:09:22.555" v="1740" actId="14100"/>
          <ac:spMkLst>
            <pc:docMk/>
            <pc:sldMk cId="0" sldId="527"/>
            <ac:spMk id="6" creationId="{00000000-0000-0000-0000-000000000000}"/>
          </ac:spMkLst>
        </pc:spChg>
      </pc:sldChg>
      <pc:sldChg chg="delSp modSp mod">
        <pc:chgData name="Liu, Keng" userId="539ea334-cf73-458f-9e4b-83acb37fb6f5" providerId="ADAL" clId="{761C13EA-3970-4BF0-ACB3-96E9554EB166}" dt="2022-11-05T07:12:16" v="1789" actId="1037"/>
        <pc:sldMkLst>
          <pc:docMk/>
          <pc:sldMk cId="0" sldId="528"/>
        </pc:sldMkLst>
        <pc:spChg chg="del">
          <ac:chgData name="Liu, Keng" userId="539ea334-cf73-458f-9e4b-83acb37fb6f5" providerId="ADAL" clId="{761C13EA-3970-4BF0-ACB3-96E9554EB166}" dt="2022-11-05T07:10:17.155" v="1751" actId="478"/>
          <ac:spMkLst>
            <pc:docMk/>
            <pc:sldMk cId="0" sldId="528"/>
            <ac:spMk id="3" creationId="{00000000-0000-0000-0000-000000000000}"/>
          </ac:spMkLst>
        </pc:spChg>
        <pc:spChg chg="mod ord">
          <ac:chgData name="Liu, Keng" userId="539ea334-cf73-458f-9e4b-83acb37fb6f5" providerId="ADAL" clId="{761C13EA-3970-4BF0-ACB3-96E9554EB166}" dt="2022-11-05T07:12:09.564" v="1772" actId="14100"/>
          <ac:spMkLst>
            <pc:docMk/>
            <pc:sldMk cId="0" sldId="528"/>
            <ac:spMk id="5" creationId="{00000000-0000-0000-0000-000000000000}"/>
          </ac:spMkLst>
        </pc:spChg>
        <pc:spChg chg="mod">
          <ac:chgData name="Liu, Keng" userId="539ea334-cf73-458f-9e4b-83acb37fb6f5" providerId="ADAL" clId="{761C13EA-3970-4BF0-ACB3-96E9554EB166}" dt="2022-11-05T07:09:59.715" v="1747" actId="1076"/>
          <ac:spMkLst>
            <pc:docMk/>
            <pc:sldMk cId="0" sldId="528"/>
            <ac:spMk id="6" creationId="{00000000-0000-0000-0000-000000000000}"/>
          </ac:spMkLst>
        </pc:spChg>
        <pc:spChg chg="mod ord">
          <ac:chgData name="Liu, Keng" userId="539ea334-cf73-458f-9e4b-83acb37fb6f5" providerId="ADAL" clId="{761C13EA-3970-4BF0-ACB3-96E9554EB166}" dt="2022-11-05T07:12:16" v="1789" actId="1037"/>
          <ac:spMkLst>
            <pc:docMk/>
            <pc:sldMk cId="0" sldId="528"/>
            <ac:spMk id="7" creationId="{00000000-0000-0000-0000-000000000000}"/>
          </ac:spMkLst>
        </pc:spChg>
      </pc:sldChg>
      <pc:sldChg chg="delSp modSp mod">
        <pc:chgData name="Liu, Keng" userId="539ea334-cf73-458f-9e4b-83acb37fb6f5" providerId="ADAL" clId="{761C13EA-3970-4BF0-ACB3-96E9554EB166}" dt="2022-11-05T07:13:44.119" v="1809" actId="1076"/>
        <pc:sldMkLst>
          <pc:docMk/>
          <pc:sldMk cId="0" sldId="529"/>
        </pc:sldMkLst>
        <pc:spChg chg="mod">
          <ac:chgData name="Liu, Keng" userId="539ea334-cf73-458f-9e4b-83acb37fb6f5" providerId="ADAL" clId="{761C13EA-3970-4BF0-ACB3-96E9554EB166}" dt="2022-11-05T07:12:52.839" v="1792" actId="1076"/>
          <ac:spMkLst>
            <pc:docMk/>
            <pc:sldMk cId="0" sldId="529"/>
            <ac:spMk id="2" creationId="{00000000-0000-0000-0000-000000000000}"/>
          </ac:spMkLst>
        </pc:spChg>
        <pc:spChg chg="mod">
          <ac:chgData name="Liu, Keng" userId="539ea334-cf73-458f-9e4b-83acb37fb6f5" providerId="ADAL" clId="{761C13EA-3970-4BF0-ACB3-96E9554EB166}" dt="2022-11-05T07:13:44.119" v="1809" actId="1076"/>
          <ac:spMkLst>
            <pc:docMk/>
            <pc:sldMk cId="0" sldId="529"/>
            <ac:spMk id="3" creationId="{00000000-0000-0000-0000-000000000000}"/>
          </ac:spMkLst>
        </pc:spChg>
        <pc:spChg chg="del mod">
          <ac:chgData name="Liu, Keng" userId="539ea334-cf73-458f-9e4b-83acb37fb6f5" providerId="ADAL" clId="{761C13EA-3970-4BF0-ACB3-96E9554EB166}" dt="2022-11-05T07:13:30.185" v="1807" actId="478"/>
          <ac:spMkLst>
            <pc:docMk/>
            <pc:sldMk cId="0" sldId="529"/>
            <ac:spMk id="5" creationId="{00000000-0000-0000-0000-000000000000}"/>
          </ac:spMkLst>
        </pc:spChg>
      </pc:sldChg>
      <pc:sldChg chg="delSp modSp mod">
        <pc:chgData name="Liu, Keng" userId="539ea334-cf73-458f-9e4b-83acb37fb6f5" providerId="ADAL" clId="{761C13EA-3970-4BF0-ACB3-96E9554EB166}" dt="2022-11-05T07:14:54.021" v="1817" actId="478"/>
        <pc:sldMkLst>
          <pc:docMk/>
          <pc:sldMk cId="0" sldId="530"/>
        </pc:sldMkLst>
        <pc:spChg chg="del">
          <ac:chgData name="Liu, Keng" userId="539ea334-cf73-458f-9e4b-83acb37fb6f5" providerId="ADAL" clId="{761C13EA-3970-4BF0-ACB3-96E9554EB166}" dt="2022-11-05T07:14:54.021" v="1817" actId="478"/>
          <ac:spMkLst>
            <pc:docMk/>
            <pc:sldMk cId="0" sldId="530"/>
            <ac:spMk id="3" creationId="{00000000-0000-0000-0000-000000000000}"/>
          </ac:spMkLst>
        </pc:spChg>
        <pc:spChg chg="mod">
          <ac:chgData name="Liu, Keng" userId="539ea334-cf73-458f-9e4b-83acb37fb6f5" providerId="ADAL" clId="{761C13EA-3970-4BF0-ACB3-96E9554EB166}" dt="2022-11-05T07:14:49.696" v="1816" actId="14100"/>
          <ac:spMkLst>
            <pc:docMk/>
            <pc:sldMk cId="0" sldId="530"/>
            <ac:spMk id="5" creationId="{00000000-0000-0000-0000-000000000000}"/>
          </ac:spMkLst>
        </pc:spChg>
        <pc:spChg chg="mod">
          <ac:chgData name="Liu, Keng" userId="539ea334-cf73-458f-9e4b-83acb37fb6f5" providerId="ADAL" clId="{761C13EA-3970-4BF0-ACB3-96E9554EB166}" dt="2022-11-05T07:14:43.269" v="1815" actId="5793"/>
          <ac:spMkLst>
            <pc:docMk/>
            <pc:sldMk cId="0" sldId="530"/>
            <ac:spMk id="7" creationId="{00000000-0000-0000-0000-000000000000}"/>
          </ac:spMkLst>
        </pc:spChg>
      </pc:sldChg>
      <pc:sldChg chg="addSp delSp modSp mod setBg setFolMasterObjs">
        <pc:chgData name="Liu, Keng" userId="539ea334-cf73-458f-9e4b-83acb37fb6f5" providerId="ADAL" clId="{761C13EA-3970-4BF0-ACB3-96E9554EB166}" dt="2022-11-05T07:18:15.145" v="1833" actId="14100"/>
        <pc:sldMkLst>
          <pc:docMk/>
          <pc:sldMk cId="0" sldId="532"/>
        </pc:sldMkLst>
        <pc:spChg chg="del">
          <ac:chgData name="Liu, Keng" userId="539ea334-cf73-458f-9e4b-83acb37fb6f5" providerId="ADAL" clId="{761C13EA-3970-4BF0-ACB3-96E9554EB166}" dt="2022-11-05T07:17:11.085" v="1823" actId="478"/>
          <ac:spMkLst>
            <pc:docMk/>
            <pc:sldMk cId="0" sldId="532"/>
            <ac:spMk id="3" creationId="{00000000-0000-0000-0000-000000000000}"/>
          </ac:spMkLst>
        </pc:spChg>
        <pc:spChg chg="del">
          <ac:chgData name="Liu, Keng" userId="539ea334-cf73-458f-9e4b-83acb37fb6f5" providerId="ADAL" clId="{761C13EA-3970-4BF0-ACB3-96E9554EB166}" dt="2022-11-05T07:17:11.085" v="1823" actId="478"/>
          <ac:spMkLst>
            <pc:docMk/>
            <pc:sldMk cId="0" sldId="532"/>
            <ac:spMk id="4" creationId="{00000000-0000-0000-0000-000000000000}"/>
          </ac:spMkLst>
        </pc:spChg>
        <pc:spChg chg="del">
          <ac:chgData name="Liu, Keng" userId="539ea334-cf73-458f-9e4b-83acb37fb6f5" providerId="ADAL" clId="{761C13EA-3970-4BF0-ACB3-96E9554EB166}" dt="2022-11-05T07:17:11.085" v="1823" actId="478"/>
          <ac:spMkLst>
            <pc:docMk/>
            <pc:sldMk cId="0" sldId="532"/>
            <ac:spMk id="5" creationId="{00000000-0000-0000-0000-000000000000}"/>
          </ac:spMkLst>
        </pc:spChg>
        <pc:spChg chg="del">
          <ac:chgData name="Liu, Keng" userId="539ea334-cf73-458f-9e4b-83acb37fb6f5" providerId="ADAL" clId="{761C13EA-3970-4BF0-ACB3-96E9554EB166}" dt="2022-11-05T07:17:11.085" v="1823" actId="478"/>
          <ac:spMkLst>
            <pc:docMk/>
            <pc:sldMk cId="0" sldId="532"/>
            <ac:spMk id="6" creationId="{00000000-0000-0000-0000-000000000000}"/>
          </ac:spMkLst>
        </pc:spChg>
        <pc:spChg chg="del">
          <ac:chgData name="Liu, Keng" userId="539ea334-cf73-458f-9e4b-83acb37fb6f5" providerId="ADAL" clId="{761C13EA-3970-4BF0-ACB3-96E9554EB166}" dt="2022-11-05T07:17:11.085" v="1823" actId="478"/>
          <ac:spMkLst>
            <pc:docMk/>
            <pc:sldMk cId="0" sldId="532"/>
            <ac:spMk id="7" creationId="{00000000-0000-0000-0000-000000000000}"/>
          </ac:spMkLst>
        </pc:spChg>
        <pc:spChg chg="del">
          <ac:chgData name="Liu, Keng" userId="539ea334-cf73-458f-9e4b-83acb37fb6f5" providerId="ADAL" clId="{761C13EA-3970-4BF0-ACB3-96E9554EB166}" dt="2022-11-05T07:17:11.085" v="1823" actId="478"/>
          <ac:spMkLst>
            <pc:docMk/>
            <pc:sldMk cId="0" sldId="532"/>
            <ac:spMk id="8" creationId="{00000000-0000-0000-0000-000000000000}"/>
          </ac:spMkLst>
        </pc:spChg>
        <pc:spChg chg="del">
          <ac:chgData name="Liu, Keng" userId="539ea334-cf73-458f-9e4b-83acb37fb6f5" providerId="ADAL" clId="{761C13EA-3970-4BF0-ACB3-96E9554EB166}" dt="2022-11-05T07:17:11.085" v="1823" actId="478"/>
          <ac:spMkLst>
            <pc:docMk/>
            <pc:sldMk cId="0" sldId="532"/>
            <ac:spMk id="9" creationId="{00000000-0000-0000-0000-000000000000}"/>
          </ac:spMkLst>
        </pc:spChg>
        <pc:spChg chg="del">
          <ac:chgData name="Liu, Keng" userId="539ea334-cf73-458f-9e4b-83acb37fb6f5" providerId="ADAL" clId="{761C13EA-3970-4BF0-ACB3-96E9554EB166}" dt="2022-11-05T07:17:11.085" v="1823" actId="478"/>
          <ac:spMkLst>
            <pc:docMk/>
            <pc:sldMk cId="0" sldId="532"/>
            <ac:spMk id="10" creationId="{00000000-0000-0000-0000-000000000000}"/>
          </ac:spMkLst>
        </pc:spChg>
        <pc:spChg chg="del">
          <ac:chgData name="Liu, Keng" userId="539ea334-cf73-458f-9e4b-83acb37fb6f5" providerId="ADAL" clId="{761C13EA-3970-4BF0-ACB3-96E9554EB166}" dt="2022-11-05T07:17:11.085" v="1823" actId="478"/>
          <ac:spMkLst>
            <pc:docMk/>
            <pc:sldMk cId="0" sldId="532"/>
            <ac:spMk id="11" creationId="{00000000-0000-0000-0000-000000000000}"/>
          </ac:spMkLst>
        </pc:spChg>
        <pc:spChg chg="del">
          <ac:chgData name="Liu, Keng" userId="539ea334-cf73-458f-9e4b-83acb37fb6f5" providerId="ADAL" clId="{761C13EA-3970-4BF0-ACB3-96E9554EB166}" dt="2022-11-05T07:17:11.085" v="1823" actId="478"/>
          <ac:spMkLst>
            <pc:docMk/>
            <pc:sldMk cId="0" sldId="532"/>
            <ac:spMk id="12" creationId="{00000000-0000-0000-0000-000000000000}"/>
          </ac:spMkLst>
        </pc:spChg>
        <pc:spChg chg="del">
          <ac:chgData name="Liu, Keng" userId="539ea334-cf73-458f-9e4b-83acb37fb6f5" providerId="ADAL" clId="{761C13EA-3970-4BF0-ACB3-96E9554EB166}" dt="2022-11-05T07:17:11.085" v="1823" actId="478"/>
          <ac:spMkLst>
            <pc:docMk/>
            <pc:sldMk cId="0" sldId="532"/>
            <ac:spMk id="13" creationId="{00000000-0000-0000-0000-000000000000}"/>
          </ac:spMkLst>
        </pc:spChg>
        <pc:spChg chg="del">
          <ac:chgData name="Liu, Keng" userId="539ea334-cf73-458f-9e4b-83acb37fb6f5" providerId="ADAL" clId="{761C13EA-3970-4BF0-ACB3-96E9554EB166}" dt="2022-11-05T07:17:11.085" v="1823" actId="478"/>
          <ac:spMkLst>
            <pc:docMk/>
            <pc:sldMk cId="0" sldId="532"/>
            <ac:spMk id="15" creationId="{00000000-0000-0000-0000-000000000000}"/>
          </ac:spMkLst>
        </pc:spChg>
        <pc:spChg chg="del">
          <ac:chgData name="Liu, Keng" userId="539ea334-cf73-458f-9e4b-83acb37fb6f5" providerId="ADAL" clId="{761C13EA-3970-4BF0-ACB3-96E9554EB166}" dt="2022-11-05T07:17:11.085" v="1823" actId="478"/>
          <ac:spMkLst>
            <pc:docMk/>
            <pc:sldMk cId="0" sldId="532"/>
            <ac:spMk id="16" creationId="{00000000-0000-0000-0000-000000000000}"/>
          </ac:spMkLst>
        </pc:spChg>
        <pc:spChg chg="del">
          <ac:chgData name="Liu, Keng" userId="539ea334-cf73-458f-9e4b-83acb37fb6f5" providerId="ADAL" clId="{761C13EA-3970-4BF0-ACB3-96E9554EB166}" dt="2022-11-05T07:17:11.085" v="1823" actId="478"/>
          <ac:spMkLst>
            <pc:docMk/>
            <pc:sldMk cId="0" sldId="532"/>
            <ac:spMk id="17" creationId="{00000000-0000-0000-0000-000000000000}"/>
          </ac:spMkLst>
        </pc:spChg>
        <pc:spChg chg="del">
          <ac:chgData name="Liu, Keng" userId="539ea334-cf73-458f-9e4b-83acb37fb6f5" providerId="ADAL" clId="{761C13EA-3970-4BF0-ACB3-96E9554EB166}" dt="2022-11-05T07:17:11.085" v="1823" actId="478"/>
          <ac:spMkLst>
            <pc:docMk/>
            <pc:sldMk cId="0" sldId="532"/>
            <ac:spMk id="18" creationId="{00000000-0000-0000-0000-000000000000}"/>
          </ac:spMkLst>
        </pc:spChg>
        <pc:spChg chg="del">
          <ac:chgData name="Liu, Keng" userId="539ea334-cf73-458f-9e4b-83acb37fb6f5" providerId="ADAL" clId="{761C13EA-3970-4BF0-ACB3-96E9554EB166}" dt="2022-11-05T07:17:11.085" v="1823" actId="478"/>
          <ac:spMkLst>
            <pc:docMk/>
            <pc:sldMk cId="0" sldId="532"/>
            <ac:spMk id="19" creationId="{00000000-0000-0000-0000-000000000000}"/>
          </ac:spMkLst>
        </pc:spChg>
        <pc:spChg chg="del">
          <ac:chgData name="Liu, Keng" userId="539ea334-cf73-458f-9e4b-83acb37fb6f5" providerId="ADAL" clId="{761C13EA-3970-4BF0-ACB3-96E9554EB166}" dt="2022-11-05T07:17:11.085" v="1823" actId="478"/>
          <ac:spMkLst>
            <pc:docMk/>
            <pc:sldMk cId="0" sldId="532"/>
            <ac:spMk id="20" creationId="{00000000-0000-0000-0000-000000000000}"/>
          </ac:spMkLst>
        </pc:spChg>
        <pc:spChg chg="del">
          <ac:chgData name="Liu, Keng" userId="539ea334-cf73-458f-9e4b-83acb37fb6f5" providerId="ADAL" clId="{761C13EA-3970-4BF0-ACB3-96E9554EB166}" dt="2022-11-05T07:17:11.085" v="1823" actId="478"/>
          <ac:spMkLst>
            <pc:docMk/>
            <pc:sldMk cId="0" sldId="532"/>
            <ac:spMk id="21" creationId="{00000000-0000-0000-0000-000000000000}"/>
          </ac:spMkLst>
        </pc:spChg>
        <pc:spChg chg="del">
          <ac:chgData name="Liu, Keng" userId="539ea334-cf73-458f-9e4b-83acb37fb6f5" providerId="ADAL" clId="{761C13EA-3970-4BF0-ACB3-96E9554EB166}" dt="2022-11-05T07:17:11.085" v="1823" actId="478"/>
          <ac:spMkLst>
            <pc:docMk/>
            <pc:sldMk cId="0" sldId="532"/>
            <ac:spMk id="22" creationId="{00000000-0000-0000-0000-000000000000}"/>
          </ac:spMkLst>
        </pc:spChg>
        <pc:spChg chg="del">
          <ac:chgData name="Liu, Keng" userId="539ea334-cf73-458f-9e4b-83acb37fb6f5" providerId="ADAL" clId="{761C13EA-3970-4BF0-ACB3-96E9554EB166}" dt="2022-11-05T07:17:11.085" v="1823" actId="478"/>
          <ac:spMkLst>
            <pc:docMk/>
            <pc:sldMk cId="0" sldId="532"/>
            <ac:spMk id="23" creationId="{00000000-0000-0000-0000-000000000000}"/>
          </ac:spMkLst>
        </pc:spChg>
        <pc:spChg chg="del">
          <ac:chgData name="Liu, Keng" userId="539ea334-cf73-458f-9e4b-83acb37fb6f5" providerId="ADAL" clId="{761C13EA-3970-4BF0-ACB3-96E9554EB166}" dt="2022-11-05T07:17:11.085" v="1823" actId="478"/>
          <ac:spMkLst>
            <pc:docMk/>
            <pc:sldMk cId="0" sldId="532"/>
            <ac:spMk id="24" creationId="{00000000-0000-0000-0000-000000000000}"/>
          </ac:spMkLst>
        </pc:spChg>
        <pc:spChg chg="del">
          <ac:chgData name="Liu, Keng" userId="539ea334-cf73-458f-9e4b-83acb37fb6f5" providerId="ADAL" clId="{761C13EA-3970-4BF0-ACB3-96E9554EB166}" dt="2022-11-05T07:17:11.085" v="1823" actId="478"/>
          <ac:spMkLst>
            <pc:docMk/>
            <pc:sldMk cId="0" sldId="532"/>
            <ac:spMk id="25" creationId="{00000000-0000-0000-0000-000000000000}"/>
          </ac:spMkLst>
        </pc:spChg>
        <pc:spChg chg="del">
          <ac:chgData name="Liu, Keng" userId="539ea334-cf73-458f-9e4b-83acb37fb6f5" providerId="ADAL" clId="{761C13EA-3970-4BF0-ACB3-96E9554EB166}" dt="2022-11-05T07:17:11.085" v="1823" actId="478"/>
          <ac:spMkLst>
            <pc:docMk/>
            <pc:sldMk cId="0" sldId="532"/>
            <ac:spMk id="26" creationId="{00000000-0000-0000-0000-000000000000}"/>
          </ac:spMkLst>
        </pc:spChg>
        <pc:spChg chg="del">
          <ac:chgData name="Liu, Keng" userId="539ea334-cf73-458f-9e4b-83acb37fb6f5" providerId="ADAL" clId="{761C13EA-3970-4BF0-ACB3-96E9554EB166}" dt="2022-11-05T07:17:11.085" v="1823" actId="478"/>
          <ac:spMkLst>
            <pc:docMk/>
            <pc:sldMk cId="0" sldId="532"/>
            <ac:spMk id="27" creationId="{00000000-0000-0000-0000-000000000000}"/>
          </ac:spMkLst>
        </pc:spChg>
        <pc:spChg chg="del">
          <ac:chgData name="Liu, Keng" userId="539ea334-cf73-458f-9e4b-83acb37fb6f5" providerId="ADAL" clId="{761C13EA-3970-4BF0-ACB3-96E9554EB166}" dt="2022-11-05T07:17:11.085" v="1823" actId="478"/>
          <ac:spMkLst>
            <pc:docMk/>
            <pc:sldMk cId="0" sldId="532"/>
            <ac:spMk id="28" creationId="{00000000-0000-0000-0000-000000000000}"/>
          </ac:spMkLst>
        </pc:spChg>
        <pc:spChg chg="del">
          <ac:chgData name="Liu, Keng" userId="539ea334-cf73-458f-9e4b-83acb37fb6f5" providerId="ADAL" clId="{761C13EA-3970-4BF0-ACB3-96E9554EB166}" dt="2022-11-05T07:17:11.085" v="1823" actId="478"/>
          <ac:spMkLst>
            <pc:docMk/>
            <pc:sldMk cId="0" sldId="532"/>
            <ac:spMk id="29" creationId="{00000000-0000-0000-0000-000000000000}"/>
          </ac:spMkLst>
        </pc:spChg>
        <pc:spChg chg="del">
          <ac:chgData name="Liu, Keng" userId="539ea334-cf73-458f-9e4b-83acb37fb6f5" providerId="ADAL" clId="{761C13EA-3970-4BF0-ACB3-96E9554EB166}" dt="2022-11-05T07:17:11.085" v="1823" actId="478"/>
          <ac:spMkLst>
            <pc:docMk/>
            <pc:sldMk cId="0" sldId="532"/>
            <ac:spMk id="30" creationId="{00000000-0000-0000-0000-000000000000}"/>
          </ac:spMkLst>
        </pc:spChg>
        <pc:spChg chg="del">
          <ac:chgData name="Liu, Keng" userId="539ea334-cf73-458f-9e4b-83acb37fb6f5" providerId="ADAL" clId="{761C13EA-3970-4BF0-ACB3-96E9554EB166}" dt="2022-11-05T07:17:11.085" v="1823" actId="478"/>
          <ac:spMkLst>
            <pc:docMk/>
            <pc:sldMk cId="0" sldId="532"/>
            <ac:spMk id="31" creationId="{00000000-0000-0000-0000-000000000000}"/>
          </ac:spMkLst>
        </pc:spChg>
        <pc:spChg chg="del">
          <ac:chgData name="Liu, Keng" userId="539ea334-cf73-458f-9e4b-83acb37fb6f5" providerId="ADAL" clId="{761C13EA-3970-4BF0-ACB3-96E9554EB166}" dt="2022-11-05T07:17:11.085" v="1823" actId="478"/>
          <ac:spMkLst>
            <pc:docMk/>
            <pc:sldMk cId="0" sldId="532"/>
            <ac:spMk id="32" creationId="{00000000-0000-0000-0000-000000000000}"/>
          </ac:spMkLst>
        </pc:spChg>
        <pc:spChg chg="del">
          <ac:chgData name="Liu, Keng" userId="539ea334-cf73-458f-9e4b-83acb37fb6f5" providerId="ADAL" clId="{761C13EA-3970-4BF0-ACB3-96E9554EB166}" dt="2022-11-05T07:17:11.085" v="1823" actId="478"/>
          <ac:spMkLst>
            <pc:docMk/>
            <pc:sldMk cId="0" sldId="532"/>
            <ac:spMk id="33" creationId="{00000000-0000-0000-0000-000000000000}"/>
          </ac:spMkLst>
        </pc:spChg>
        <pc:spChg chg="del">
          <ac:chgData name="Liu, Keng" userId="539ea334-cf73-458f-9e4b-83acb37fb6f5" providerId="ADAL" clId="{761C13EA-3970-4BF0-ACB3-96E9554EB166}" dt="2022-11-05T07:17:11.085" v="1823" actId="478"/>
          <ac:spMkLst>
            <pc:docMk/>
            <pc:sldMk cId="0" sldId="532"/>
            <ac:spMk id="34" creationId="{00000000-0000-0000-0000-000000000000}"/>
          </ac:spMkLst>
        </pc:spChg>
        <pc:spChg chg="del">
          <ac:chgData name="Liu, Keng" userId="539ea334-cf73-458f-9e4b-83acb37fb6f5" providerId="ADAL" clId="{761C13EA-3970-4BF0-ACB3-96E9554EB166}" dt="2022-11-05T07:17:11.085" v="1823" actId="478"/>
          <ac:spMkLst>
            <pc:docMk/>
            <pc:sldMk cId="0" sldId="532"/>
            <ac:spMk id="35" creationId="{00000000-0000-0000-0000-000000000000}"/>
          </ac:spMkLst>
        </pc:spChg>
        <pc:spChg chg="del">
          <ac:chgData name="Liu, Keng" userId="539ea334-cf73-458f-9e4b-83acb37fb6f5" providerId="ADAL" clId="{761C13EA-3970-4BF0-ACB3-96E9554EB166}" dt="2022-11-05T07:17:11.085" v="1823" actId="478"/>
          <ac:spMkLst>
            <pc:docMk/>
            <pc:sldMk cId="0" sldId="532"/>
            <ac:spMk id="36" creationId="{00000000-0000-0000-0000-000000000000}"/>
          </ac:spMkLst>
        </pc:spChg>
        <pc:spChg chg="del">
          <ac:chgData name="Liu, Keng" userId="539ea334-cf73-458f-9e4b-83acb37fb6f5" providerId="ADAL" clId="{761C13EA-3970-4BF0-ACB3-96E9554EB166}" dt="2022-11-05T07:17:11.085" v="1823" actId="478"/>
          <ac:spMkLst>
            <pc:docMk/>
            <pc:sldMk cId="0" sldId="532"/>
            <ac:spMk id="37" creationId="{00000000-0000-0000-0000-000000000000}"/>
          </ac:spMkLst>
        </pc:spChg>
        <pc:spChg chg="del mod">
          <ac:chgData name="Liu, Keng" userId="539ea334-cf73-458f-9e4b-83acb37fb6f5" providerId="ADAL" clId="{761C13EA-3970-4BF0-ACB3-96E9554EB166}" dt="2022-11-05T07:17:06.813" v="1822"/>
          <ac:spMkLst>
            <pc:docMk/>
            <pc:sldMk cId="0" sldId="532"/>
            <ac:spMk id="38" creationId="{00000000-0000-0000-0000-000000000000}"/>
          </ac:spMkLst>
        </pc:spChg>
        <pc:spChg chg="del">
          <ac:chgData name="Liu, Keng" userId="539ea334-cf73-458f-9e4b-83acb37fb6f5" providerId="ADAL" clId="{761C13EA-3970-4BF0-ACB3-96E9554EB166}" dt="2022-11-05T07:17:11.085" v="1823" actId="478"/>
          <ac:spMkLst>
            <pc:docMk/>
            <pc:sldMk cId="0" sldId="532"/>
            <ac:spMk id="39" creationId="{00000000-0000-0000-0000-000000000000}"/>
          </ac:spMkLst>
        </pc:spChg>
        <pc:spChg chg="del mod">
          <ac:chgData name="Liu, Keng" userId="539ea334-cf73-458f-9e4b-83acb37fb6f5" providerId="ADAL" clId="{761C13EA-3970-4BF0-ACB3-96E9554EB166}" dt="2022-11-05T07:17:11.085" v="1823" actId="478"/>
          <ac:spMkLst>
            <pc:docMk/>
            <pc:sldMk cId="0" sldId="532"/>
            <ac:spMk id="40" creationId="{00000000-0000-0000-0000-000000000000}"/>
          </ac:spMkLst>
        </pc:spChg>
        <pc:spChg chg="del">
          <ac:chgData name="Liu, Keng" userId="539ea334-cf73-458f-9e4b-83acb37fb6f5" providerId="ADAL" clId="{761C13EA-3970-4BF0-ACB3-96E9554EB166}" dt="2022-11-05T07:17:11.085" v="1823" actId="478"/>
          <ac:spMkLst>
            <pc:docMk/>
            <pc:sldMk cId="0" sldId="532"/>
            <ac:spMk id="41" creationId="{00000000-0000-0000-0000-000000000000}"/>
          </ac:spMkLst>
        </pc:spChg>
        <pc:spChg chg="del">
          <ac:chgData name="Liu, Keng" userId="539ea334-cf73-458f-9e4b-83acb37fb6f5" providerId="ADAL" clId="{761C13EA-3970-4BF0-ACB3-96E9554EB166}" dt="2022-11-05T07:17:11.085" v="1823" actId="478"/>
          <ac:spMkLst>
            <pc:docMk/>
            <pc:sldMk cId="0" sldId="532"/>
            <ac:spMk id="42" creationId="{00000000-0000-0000-0000-000000000000}"/>
          </ac:spMkLst>
        </pc:spChg>
        <pc:spChg chg="del">
          <ac:chgData name="Liu, Keng" userId="539ea334-cf73-458f-9e4b-83acb37fb6f5" providerId="ADAL" clId="{761C13EA-3970-4BF0-ACB3-96E9554EB166}" dt="2022-11-05T07:17:11.085" v="1823" actId="478"/>
          <ac:spMkLst>
            <pc:docMk/>
            <pc:sldMk cId="0" sldId="532"/>
            <ac:spMk id="43" creationId="{00000000-0000-0000-0000-000000000000}"/>
          </ac:spMkLst>
        </pc:spChg>
        <pc:spChg chg="del">
          <ac:chgData name="Liu, Keng" userId="539ea334-cf73-458f-9e4b-83acb37fb6f5" providerId="ADAL" clId="{761C13EA-3970-4BF0-ACB3-96E9554EB166}" dt="2022-11-05T07:17:11.085" v="1823" actId="478"/>
          <ac:spMkLst>
            <pc:docMk/>
            <pc:sldMk cId="0" sldId="532"/>
            <ac:spMk id="44" creationId="{00000000-0000-0000-0000-000000000000}"/>
          </ac:spMkLst>
        </pc:spChg>
        <pc:spChg chg="add mod">
          <ac:chgData name="Liu, Keng" userId="539ea334-cf73-458f-9e4b-83acb37fb6f5" providerId="ADAL" clId="{761C13EA-3970-4BF0-ACB3-96E9554EB166}" dt="2022-11-05T07:18:09.321" v="1832" actId="20577"/>
          <ac:spMkLst>
            <pc:docMk/>
            <pc:sldMk cId="0" sldId="532"/>
            <ac:spMk id="45" creationId="{2CBFC261-71D2-043A-531A-057B7AE24EF6}"/>
          </ac:spMkLst>
        </pc:spChg>
        <pc:spChg chg="add">
          <ac:chgData name="Liu, Keng" userId="539ea334-cf73-458f-9e4b-83acb37fb6f5" providerId="ADAL" clId="{761C13EA-3970-4BF0-ACB3-96E9554EB166}" dt="2022-11-05T07:17:20.335" v="1825" actId="26606"/>
          <ac:spMkLst>
            <pc:docMk/>
            <pc:sldMk cId="0" sldId="532"/>
            <ac:spMk id="52" creationId="{D4771268-CB57-404A-9271-370EB28F6090}"/>
          </ac:spMkLst>
        </pc:spChg>
        <pc:graphicFrameChg chg="del">
          <ac:chgData name="Liu, Keng" userId="539ea334-cf73-458f-9e4b-83acb37fb6f5" providerId="ADAL" clId="{761C13EA-3970-4BF0-ACB3-96E9554EB166}" dt="2022-11-05T07:17:11.085" v="1823" actId="478"/>
          <ac:graphicFrameMkLst>
            <pc:docMk/>
            <pc:sldMk cId="0" sldId="532"/>
            <ac:graphicFrameMk id="14" creationId="{00000000-0000-0000-0000-000000000000}"/>
          </ac:graphicFrameMkLst>
        </pc:graphicFrameChg>
        <pc:picChg chg="add mod">
          <ac:chgData name="Liu, Keng" userId="539ea334-cf73-458f-9e4b-83acb37fb6f5" providerId="ADAL" clId="{761C13EA-3970-4BF0-ACB3-96E9554EB166}" dt="2022-11-05T07:18:15.145" v="1833" actId="14100"/>
          <ac:picMkLst>
            <pc:docMk/>
            <pc:sldMk cId="0" sldId="532"/>
            <ac:picMk id="47" creationId="{E6FD2288-C347-5E66-07CB-F8648521FE0A}"/>
          </ac:picMkLst>
        </pc:picChg>
      </pc:sldChg>
      <pc:sldChg chg="modSp mod">
        <pc:chgData name="Liu, Keng" userId="539ea334-cf73-458f-9e4b-83acb37fb6f5" providerId="ADAL" clId="{761C13EA-3970-4BF0-ACB3-96E9554EB166}" dt="2022-11-05T07:18:49.047" v="1835" actId="2711"/>
        <pc:sldMkLst>
          <pc:docMk/>
          <pc:sldMk cId="0" sldId="533"/>
        </pc:sldMkLst>
        <pc:spChg chg="mod">
          <ac:chgData name="Liu, Keng" userId="539ea334-cf73-458f-9e4b-83acb37fb6f5" providerId="ADAL" clId="{761C13EA-3970-4BF0-ACB3-96E9554EB166}" dt="2022-11-05T07:18:40.047" v="1834" actId="113"/>
          <ac:spMkLst>
            <pc:docMk/>
            <pc:sldMk cId="0" sldId="533"/>
            <ac:spMk id="4" creationId="{00000000-0000-0000-0000-000000000000}"/>
          </ac:spMkLst>
        </pc:spChg>
        <pc:spChg chg="mod">
          <ac:chgData name="Liu, Keng" userId="539ea334-cf73-458f-9e4b-83acb37fb6f5" providerId="ADAL" clId="{761C13EA-3970-4BF0-ACB3-96E9554EB166}" dt="2022-11-05T07:18:49.047" v="1835" actId="2711"/>
          <ac:spMkLst>
            <pc:docMk/>
            <pc:sldMk cId="0" sldId="533"/>
            <ac:spMk id="5" creationId="{00000000-0000-0000-0000-000000000000}"/>
          </ac:spMkLst>
        </pc:spChg>
      </pc:sldChg>
      <pc:sldChg chg="modSp del mod">
        <pc:chgData name="Liu, Keng" userId="539ea334-cf73-458f-9e4b-83acb37fb6f5" providerId="ADAL" clId="{761C13EA-3970-4BF0-ACB3-96E9554EB166}" dt="2022-11-05T07:19:37.140" v="1839" actId="47"/>
        <pc:sldMkLst>
          <pc:docMk/>
          <pc:sldMk cId="0" sldId="536"/>
        </pc:sldMkLst>
        <pc:graphicFrameChg chg="mod modGraphic">
          <ac:chgData name="Liu, Keng" userId="539ea334-cf73-458f-9e4b-83acb37fb6f5" providerId="ADAL" clId="{761C13EA-3970-4BF0-ACB3-96E9554EB166}" dt="2022-11-05T07:19:26.811" v="1838" actId="14100"/>
          <ac:graphicFrameMkLst>
            <pc:docMk/>
            <pc:sldMk cId="0" sldId="536"/>
            <ac:graphicFrameMk id="11" creationId="{00000000-0000-0000-0000-000000000000}"/>
          </ac:graphicFrameMkLst>
        </pc:graphicFrameChg>
      </pc:sldChg>
      <pc:sldChg chg="modSp mod">
        <pc:chgData name="Liu, Keng" userId="539ea334-cf73-458f-9e4b-83acb37fb6f5" providerId="ADAL" clId="{761C13EA-3970-4BF0-ACB3-96E9554EB166}" dt="2022-11-05T07:20:17.972" v="1850" actId="14100"/>
        <pc:sldMkLst>
          <pc:docMk/>
          <pc:sldMk cId="0" sldId="537"/>
        </pc:sldMkLst>
        <pc:spChg chg="mod">
          <ac:chgData name="Liu, Keng" userId="539ea334-cf73-458f-9e4b-83acb37fb6f5" providerId="ADAL" clId="{761C13EA-3970-4BF0-ACB3-96E9554EB166}" dt="2022-11-05T07:20:17.972" v="1850" actId="14100"/>
          <ac:spMkLst>
            <pc:docMk/>
            <pc:sldMk cId="0" sldId="537"/>
            <ac:spMk id="4" creationId="{00000000-0000-0000-0000-000000000000}"/>
          </ac:spMkLst>
        </pc:spChg>
      </pc:sldChg>
      <pc:sldChg chg="delSp modSp mod">
        <pc:chgData name="Liu, Keng" userId="539ea334-cf73-458f-9e4b-83acb37fb6f5" providerId="ADAL" clId="{761C13EA-3970-4BF0-ACB3-96E9554EB166}" dt="2022-11-05T07:21:25.788" v="1860" actId="1076"/>
        <pc:sldMkLst>
          <pc:docMk/>
          <pc:sldMk cId="0" sldId="538"/>
        </pc:sldMkLst>
        <pc:spChg chg="del">
          <ac:chgData name="Liu, Keng" userId="539ea334-cf73-458f-9e4b-83acb37fb6f5" providerId="ADAL" clId="{761C13EA-3970-4BF0-ACB3-96E9554EB166}" dt="2022-11-05T07:21:00.997" v="1857" actId="478"/>
          <ac:spMkLst>
            <pc:docMk/>
            <pc:sldMk cId="0" sldId="538"/>
            <ac:spMk id="2" creationId="{00000000-0000-0000-0000-000000000000}"/>
          </ac:spMkLst>
        </pc:spChg>
        <pc:spChg chg="mod">
          <ac:chgData name="Liu, Keng" userId="539ea334-cf73-458f-9e4b-83acb37fb6f5" providerId="ADAL" clId="{761C13EA-3970-4BF0-ACB3-96E9554EB166}" dt="2022-11-05T07:20:48.707" v="1855" actId="14100"/>
          <ac:spMkLst>
            <pc:docMk/>
            <pc:sldMk cId="0" sldId="538"/>
            <ac:spMk id="3" creationId="{00000000-0000-0000-0000-000000000000}"/>
          </ac:spMkLst>
        </pc:spChg>
        <pc:spChg chg="mod">
          <ac:chgData name="Liu, Keng" userId="539ea334-cf73-458f-9e4b-83acb37fb6f5" providerId="ADAL" clId="{761C13EA-3970-4BF0-ACB3-96E9554EB166}" dt="2022-11-05T07:21:25.788" v="1860" actId="1076"/>
          <ac:spMkLst>
            <pc:docMk/>
            <pc:sldMk cId="0" sldId="538"/>
            <ac:spMk id="4" creationId="{00000000-0000-0000-0000-000000000000}"/>
          </ac:spMkLst>
        </pc:spChg>
        <pc:spChg chg="mod">
          <ac:chgData name="Liu, Keng" userId="539ea334-cf73-458f-9e4b-83acb37fb6f5" providerId="ADAL" clId="{761C13EA-3970-4BF0-ACB3-96E9554EB166}" dt="2022-11-05T07:21:11.357" v="1859" actId="14100"/>
          <ac:spMkLst>
            <pc:docMk/>
            <pc:sldMk cId="0" sldId="538"/>
            <ac:spMk id="5" creationId="{00000000-0000-0000-0000-000000000000}"/>
          </ac:spMkLst>
        </pc:spChg>
      </pc:sldChg>
      <pc:sldChg chg="modSp mod">
        <pc:chgData name="Liu, Keng" userId="539ea334-cf73-458f-9e4b-83acb37fb6f5" providerId="ADAL" clId="{761C13EA-3970-4BF0-ACB3-96E9554EB166}" dt="2022-11-05T07:21:46.973" v="1864" actId="14100"/>
        <pc:sldMkLst>
          <pc:docMk/>
          <pc:sldMk cId="0" sldId="540"/>
        </pc:sldMkLst>
        <pc:spChg chg="mod">
          <ac:chgData name="Liu, Keng" userId="539ea334-cf73-458f-9e4b-83acb37fb6f5" providerId="ADAL" clId="{761C13EA-3970-4BF0-ACB3-96E9554EB166}" dt="2022-11-05T07:21:46.973" v="1864" actId="14100"/>
          <ac:spMkLst>
            <pc:docMk/>
            <pc:sldMk cId="0" sldId="540"/>
            <ac:spMk id="3" creationId="{00000000-0000-0000-0000-000000000000}"/>
          </ac:spMkLst>
        </pc:spChg>
      </pc:sldChg>
      <pc:sldChg chg="delSp modSp mod">
        <pc:chgData name="Liu, Keng" userId="539ea334-cf73-458f-9e4b-83acb37fb6f5" providerId="ADAL" clId="{761C13EA-3970-4BF0-ACB3-96E9554EB166}" dt="2022-11-05T07:24:20.264" v="1890" actId="1076"/>
        <pc:sldMkLst>
          <pc:docMk/>
          <pc:sldMk cId="0" sldId="554"/>
        </pc:sldMkLst>
        <pc:spChg chg="del">
          <ac:chgData name="Liu, Keng" userId="539ea334-cf73-458f-9e4b-83acb37fb6f5" providerId="ADAL" clId="{761C13EA-3970-4BF0-ACB3-96E9554EB166}" dt="2022-11-05T07:22:04.381" v="1865" actId="478"/>
          <ac:spMkLst>
            <pc:docMk/>
            <pc:sldMk cId="0" sldId="554"/>
            <ac:spMk id="2" creationId="{00000000-0000-0000-0000-000000000000}"/>
          </ac:spMkLst>
        </pc:spChg>
        <pc:spChg chg="mod">
          <ac:chgData name="Liu, Keng" userId="539ea334-cf73-458f-9e4b-83acb37fb6f5" providerId="ADAL" clId="{761C13EA-3970-4BF0-ACB3-96E9554EB166}" dt="2022-11-05T07:24:20.264" v="1890" actId="1076"/>
          <ac:spMkLst>
            <pc:docMk/>
            <pc:sldMk cId="0" sldId="554"/>
            <ac:spMk id="3" creationId="{00000000-0000-0000-0000-000000000000}"/>
          </ac:spMkLst>
        </pc:spChg>
        <pc:spChg chg="del">
          <ac:chgData name="Liu, Keng" userId="539ea334-cf73-458f-9e4b-83acb37fb6f5" providerId="ADAL" clId="{761C13EA-3970-4BF0-ACB3-96E9554EB166}" dt="2022-11-05T07:22:06.493" v="1866" actId="478"/>
          <ac:spMkLst>
            <pc:docMk/>
            <pc:sldMk cId="0" sldId="554"/>
            <ac:spMk id="4" creationId="{00000000-0000-0000-0000-000000000000}"/>
          </ac:spMkLst>
        </pc:spChg>
        <pc:spChg chg="mod ord">
          <ac:chgData name="Liu, Keng" userId="539ea334-cf73-458f-9e4b-83acb37fb6f5" providerId="ADAL" clId="{761C13EA-3970-4BF0-ACB3-96E9554EB166}" dt="2022-11-05T07:22:41.345" v="1875" actId="14100"/>
          <ac:spMkLst>
            <pc:docMk/>
            <pc:sldMk cId="0" sldId="554"/>
            <ac:spMk id="5" creationId="{00000000-0000-0000-0000-000000000000}"/>
          </ac:spMkLst>
        </pc:spChg>
        <pc:spChg chg="mod">
          <ac:chgData name="Liu, Keng" userId="539ea334-cf73-458f-9e4b-83acb37fb6f5" providerId="ADAL" clId="{761C13EA-3970-4BF0-ACB3-96E9554EB166}" dt="2022-11-05T07:23:13.900" v="1879" actId="14100"/>
          <ac:spMkLst>
            <pc:docMk/>
            <pc:sldMk cId="0" sldId="554"/>
            <ac:spMk id="6" creationId="{00000000-0000-0000-0000-000000000000}"/>
          </ac:spMkLst>
        </pc:spChg>
        <pc:spChg chg="mod ord">
          <ac:chgData name="Liu, Keng" userId="539ea334-cf73-458f-9e4b-83acb37fb6f5" providerId="ADAL" clId="{761C13EA-3970-4BF0-ACB3-96E9554EB166}" dt="2022-11-05T07:22:48.946" v="1877" actId="1076"/>
          <ac:spMkLst>
            <pc:docMk/>
            <pc:sldMk cId="0" sldId="554"/>
            <ac:spMk id="7" creationId="{00000000-0000-0000-0000-000000000000}"/>
          </ac:spMkLst>
        </pc:spChg>
      </pc:sldChg>
      <pc:sldChg chg="delSp modSp mod">
        <pc:chgData name="Liu, Keng" userId="539ea334-cf73-458f-9e4b-83acb37fb6f5" providerId="ADAL" clId="{761C13EA-3970-4BF0-ACB3-96E9554EB166}" dt="2022-11-05T07:25:07.671" v="1901" actId="478"/>
        <pc:sldMkLst>
          <pc:docMk/>
          <pc:sldMk cId="0" sldId="555"/>
        </pc:sldMkLst>
        <pc:spChg chg="mod">
          <ac:chgData name="Liu, Keng" userId="539ea334-cf73-458f-9e4b-83acb37fb6f5" providerId="ADAL" clId="{761C13EA-3970-4BF0-ACB3-96E9554EB166}" dt="2022-11-05T07:24:40.830" v="1894" actId="1076"/>
          <ac:spMkLst>
            <pc:docMk/>
            <pc:sldMk cId="0" sldId="555"/>
            <ac:spMk id="2" creationId="{00000000-0000-0000-0000-000000000000}"/>
          </ac:spMkLst>
        </pc:spChg>
        <pc:spChg chg="mod">
          <ac:chgData name="Liu, Keng" userId="539ea334-cf73-458f-9e4b-83acb37fb6f5" providerId="ADAL" clId="{761C13EA-3970-4BF0-ACB3-96E9554EB166}" dt="2022-11-05T07:25:04.488" v="1900" actId="14100"/>
          <ac:spMkLst>
            <pc:docMk/>
            <pc:sldMk cId="0" sldId="555"/>
            <ac:spMk id="3" creationId="{00000000-0000-0000-0000-000000000000}"/>
          </ac:spMkLst>
        </pc:spChg>
        <pc:spChg chg="del">
          <ac:chgData name="Liu, Keng" userId="539ea334-cf73-458f-9e4b-83acb37fb6f5" providerId="ADAL" clId="{761C13EA-3970-4BF0-ACB3-96E9554EB166}" dt="2022-11-05T07:25:07.671" v="1901" actId="478"/>
          <ac:spMkLst>
            <pc:docMk/>
            <pc:sldMk cId="0" sldId="555"/>
            <ac:spMk id="5" creationId="{00000000-0000-0000-0000-000000000000}"/>
          </ac:spMkLst>
        </pc:spChg>
        <pc:spChg chg="mod">
          <ac:chgData name="Liu, Keng" userId="539ea334-cf73-458f-9e4b-83acb37fb6f5" providerId="ADAL" clId="{761C13EA-3970-4BF0-ACB3-96E9554EB166}" dt="2022-11-05T07:24:47.600" v="1896" actId="14100"/>
          <ac:spMkLst>
            <pc:docMk/>
            <pc:sldMk cId="0" sldId="555"/>
            <ac:spMk id="6" creationId="{00000000-0000-0000-0000-000000000000}"/>
          </ac:spMkLst>
        </pc:spChg>
        <pc:spChg chg="mod">
          <ac:chgData name="Liu, Keng" userId="539ea334-cf73-458f-9e4b-83acb37fb6f5" providerId="ADAL" clId="{761C13EA-3970-4BF0-ACB3-96E9554EB166}" dt="2022-11-05T07:24:53.519" v="1897" actId="1076"/>
          <ac:spMkLst>
            <pc:docMk/>
            <pc:sldMk cId="0" sldId="555"/>
            <ac:spMk id="7" creationId="{00000000-0000-0000-0000-000000000000}"/>
          </ac:spMkLst>
        </pc:spChg>
      </pc:sldChg>
      <pc:sldChg chg="modSp mod">
        <pc:chgData name="Liu, Keng" userId="539ea334-cf73-458f-9e4b-83acb37fb6f5" providerId="ADAL" clId="{761C13EA-3970-4BF0-ACB3-96E9554EB166}" dt="2022-11-05T07:26:10.368" v="1912" actId="1076"/>
        <pc:sldMkLst>
          <pc:docMk/>
          <pc:sldMk cId="0" sldId="557"/>
        </pc:sldMkLst>
        <pc:spChg chg="mod">
          <ac:chgData name="Liu, Keng" userId="539ea334-cf73-458f-9e4b-83acb37fb6f5" providerId="ADAL" clId="{761C13EA-3970-4BF0-ACB3-96E9554EB166}" dt="2022-11-05T07:25:30.364" v="1904" actId="1076"/>
          <ac:spMkLst>
            <pc:docMk/>
            <pc:sldMk cId="0" sldId="557"/>
            <ac:spMk id="2" creationId="{00000000-0000-0000-0000-000000000000}"/>
          </ac:spMkLst>
        </pc:spChg>
        <pc:spChg chg="mod">
          <ac:chgData name="Liu, Keng" userId="539ea334-cf73-458f-9e4b-83acb37fb6f5" providerId="ADAL" clId="{761C13EA-3970-4BF0-ACB3-96E9554EB166}" dt="2022-11-05T07:26:01.976" v="1910" actId="14100"/>
          <ac:spMkLst>
            <pc:docMk/>
            <pc:sldMk cId="0" sldId="557"/>
            <ac:spMk id="4" creationId="{00000000-0000-0000-0000-000000000000}"/>
          </ac:spMkLst>
        </pc:spChg>
        <pc:spChg chg="mod">
          <ac:chgData name="Liu, Keng" userId="539ea334-cf73-458f-9e4b-83acb37fb6f5" providerId="ADAL" clId="{761C13EA-3970-4BF0-ACB3-96E9554EB166}" dt="2022-11-05T07:26:10.368" v="1912" actId="1076"/>
          <ac:spMkLst>
            <pc:docMk/>
            <pc:sldMk cId="0" sldId="557"/>
            <ac:spMk id="5" creationId="{00000000-0000-0000-0000-000000000000}"/>
          </ac:spMkLst>
        </pc:spChg>
      </pc:sldChg>
      <pc:sldChg chg="modSp mod">
        <pc:chgData name="Liu, Keng" userId="539ea334-cf73-458f-9e4b-83acb37fb6f5" providerId="ADAL" clId="{761C13EA-3970-4BF0-ACB3-96E9554EB166}" dt="2022-11-05T07:26:23.086" v="1913" actId="113"/>
        <pc:sldMkLst>
          <pc:docMk/>
          <pc:sldMk cId="0" sldId="558"/>
        </pc:sldMkLst>
        <pc:spChg chg="mod">
          <ac:chgData name="Liu, Keng" userId="539ea334-cf73-458f-9e4b-83acb37fb6f5" providerId="ADAL" clId="{761C13EA-3970-4BF0-ACB3-96E9554EB166}" dt="2022-11-05T07:26:23.086" v="1913" actId="113"/>
          <ac:spMkLst>
            <pc:docMk/>
            <pc:sldMk cId="0" sldId="558"/>
            <ac:spMk id="2" creationId="{00000000-0000-0000-0000-000000000000}"/>
          </ac:spMkLst>
        </pc:spChg>
      </pc:sldChg>
      <pc:sldChg chg="addSp delSp modSp mod">
        <pc:chgData name="Liu, Keng" userId="539ea334-cf73-458f-9e4b-83acb37fb6f5" providerId="ADAL" clId="{761C13EA-3970-4BF0-ACB3-96E9554EB166}" dt="2022-11-05T07:29:35.643" v="1926" actId="478"/>
        <pc:sldMkLst>
          <pc:docMk/>
          <pc:sldMk cId="3998915493" sldId="568"/>
        </pc:sldMkLst>
        <pc:spChg chg="add del mod">
          <ac:chgData name="Liu, Keng" userId="539ea334-cf73-458f-9e4b-83acb37fb6f5" providerId="ADAL" clId="{761C13EA-3970-4BF0-ACB3-96E9554EB166}" dt="2022-11-05T07:29:23.875" v="1920" actId="478"/>
          <ac:spMkLst>
            <pc:docMk/>
            <pc:sldMk cId="3998915493" sldId="568"/>
            <ac:spMk id="50" creationId="{79FC412B-1BA6-3DFE-5853-E4CD12B75AAF}"/>
          </ac:spMkLst>
        </pc:spChg>
        <pc:spChg chg="add del mod">
          <ac:chgData name="Liu, Keng" userId="539ea334-cf73-458f-9e4b-83acb37fb6f5" providerId="ADAL" clId="{761C13EA-3970-4BF0-ACB3-96E9554EB166}" dt="2022-11-05T07:29:25.634" v="1921" actId="478"/>
          <ac:spMkLst>
            <pc:docMk/>
            <pc:sldMk cId="3998915493" sldId="568"/>
            <ac:spMk id="52" creationId="{07731D52-4207-7428-DCBD-DEC694425FD2}"/>
          </ac:spMkLst>
        </pc:spChg>
        <pc:spChg chg="add del mod">
          <ac:chgData name="Liu, Keng" userId="539ea334-cf73-458f-9e4b-83acb37fb6f5" providerId="ADAL" clId="{761C13EA-3970-4BF0-ACB3-96E9554EB166}" dt="2022-11-05T07:29:29.299" v="1923" actId="478"/>
          <ac:spMkLst>
            <pc:docMk/>
            <pc:sldMk cId="3998915493" sldId="568"/>
            <ac:spMk id="54" creationId="{4399145E-D3BA-B891-69EF-FF36505090F7}"/>
          </ac:spMkLst>
        </pc:spChg>
        <pc:spChg chg="add del mod">
          <ac:chgData name="Liu, Keng" userId="539ea334-cf73-458f-9e4b-83acb37fb6f5" providerId="ADAL" clId="{761C13EA-3970-4BF0-ACB3-96E9554EB166}" dt="2022-11-05T07:29:31.482" v="1924" actId="478"/>
          <ac:spMkLst>
            <pc:docMk/>
            <pc:sldMk cId="3998915493" sldId="568"/>
            <ac:spMk id="56" creationId="{E85F1288-7D60-7547-A1C9-D093665F5D85}"/>
          </ac:spMkLst>
        </pc:spChg>
        <pc:spChg chg="add del mod">
          <ac:chgData name="Liu, Keng" userId="539ea334-cf73-458f-9e4b-83acb37fb6f5" providerId="ADAL" clId="{761C13EA-3970-4BF0-ACB3-96E9554EB166}" dt="2022-11-05T07:29:34.181" v="1925" actId="478"/>
          <ac:spMkLst>
            <pc:docMk/>
            <pc:sldMk cId="3998915493" sldId="568"/>
            <ac:spMk id="57" creationId="{9B1BAE32-0A97-51E1-EC5D-2C84371E7CF2}"/>
          </ac:spMkLst>
        </pc:spChg>
        <pc:spChg chg="add del mod">
          <ac:chgData name="Liu, Keng" userId="539ea334-cf73-458f-9e4b-83acb37fb6f5" providerId="ADAL" clId="{761C13EA-3970-4BF0-ACB3-96E9554EB166}" dt="2022-11-05T07:29:35.643" v="1926" actId="478"/>
          <ac:spMkLst>
            <pc:docMk/>
            <pc:sldMk cId="3998915493" sldId="568"/>
            <ac:spMk id="58" creationId="{2E7226B9-00CD-6A92-E12F-4F4748BDB60C}"/>
          </ac:spMkLst>
        </pc:spChg>
        <pc:spChg chg="add del mod">
          <ac:chgData name="Liu, Keng" userId="539ea334-cf73-458f-9e4b-83acb37fb6f5" providerId="ADAL" clId="{761C13EA-3970-4BF0-ACB3-96E9554EB166}" dt="2022-11-05T01:42:05.740" v="38"/>
          <ac:spMkLst>
            <pc:docMk/>
            <pc:sldMk cId="3998915493" sldId="568"/>
            <ac:spMk id="59" creationId="{16AEDB16-2C24-2EFD-15DF-3FB66D2BB4B9}"/>
          </ac:spMkLst>
        </pc:spChg>
        <pc:grpChg chg="mod">
          <ac:chgData name="Liu, Keng" userId="539ea334-cf73-458f-9e4b-83acb37fb6f5" providerId="ADAL" clId="{761C13EA-3970-4BF0-ACB3-96E9554EB166}" dt="2022-11-05T01:39:33.786" v="12" actId="1076"/>
          <ac:grpSpMkLst>
            <pc:docMk/>
            <pc:sldMk cId="3998915493" sldId="568"/>
            <ac:grpSpMk id="5" creationId="{A8C0A66C-34AE-4269-B686-45B6858A951D}"/>
          </ac:grpSpMkLst>
        </pc:grpChg>
      </pc:sldChg>
      <pc:sldChg chg="modSp mod">
        <pc:chgData name="Liu, Keng" userId="539ea334-cf73-458f-9e4b-83acb37fb6f5" providerId="ADAL" clId="{761C13EA-3970-4BF0-ACB3-96E9554EB166}" dt="2022-11-05T08:21:00.121" v="1958" actId="14100"/>
        <pc:sldMkLst>
          <pc:docMk/>
          <pc:sldMk cId="3134865545" sldId="573"/>
        </pc:sldMkLst>
        <pc:spChg chg="mod">
          <ac:chgData name="Liu, Keng" userId="539ea334-cf73-458f-9e4b-83acb37fb6f5" providerId="ADAL" clId="{761C13EA-3970-4BF0-ACB3-96E9554EB166}" dt="2022-11-05T08:21:00.121" v="1958" actId="14100"/>
          <ac:spMkLst>
            <pc:docMk/>
            <pc:sldMk cId="3134865545" sldId="573"/>
            <ac:spMk id="3" creationId="{DF8522A3-2528-E46E-7431-8DBC7DBABD60}"/>
          </ac:spMkLst>
        </pc:spChg>
      </pc:sldChg>
      <pc:sldChg chg="modSp mod">
        <pc:chgData name="Liu, Keng" userId="539ea334-cf73-458f-9e4b-83acb37fb6f5" providerId="ADAL" clId="{761C13EA-3970-4BF0-ACB3-96E9554EB166}" dt="2022-11-05T08:20:38.848" v="1956" actId="14100"/>
        <pc:sldMkLst>
          <pc:docMk/>
          <pc:sldMk cId="2649588746" sldId="574"/>
        </pc:sldMkLst>
        <pc:spChg chg="mod">
          <ac:chgData name="Liu, Keng" userId="539ea334-cf73-458f-9e4b-83acb37fb6f5" providerId="ADAL" clId="{761C13EA-3970-4BF0-ACB3-96E9554EB166}" dt="2022-11-05T08:20:38.848" v="1956" actId="14100"/>
          <ac:spMkLst>
            <pc:docMk/>
            <pc:sldMk cId="2649588746" sldId="574"/>
            <ac:spMk id="2" creationId="{64C8E49F-3ADE-783F-E685-980585270B29}"/>
          </ac:spMkLst>
        </pc:spChg>
      </pc:sldChg>
      <pc:sldChg chg="modSp mod">
        <pc:chgData name="Liu, Keng" userId="539ea334-cf73-458f-9e4b-83acb37fb6f5" providerId="ADAL" clId="{761C13EA-3970-4BF0-ACB3-96E9554EB166}" dt="2022-11-05T08:21:13.597" v="1960" actId="14100"/>
        <pc:sldMkLst>
          <pc:docMk/>
          <pc:sldMk cId="4077937634" sldId="575"/>
        </pc:sldMkLst>
        <pc:spChg chg="mod">
          <ac:chgData name="Liu, Keng" userId="539ea334-cf73-458f-9e4b-83acb37fb6f5" providerId="ADAL" clId="{761C13EA-3970-4BF0-ACB3-96E9554EB166}" dt="2022-11-05T08:21:13.597" v="1960" actId="14100"/>
          <ac:spMkLst>
            <pc:docMk/>
            <pc:sldMk cId="4077937634" sldId="575"/>
            <ac:spMk id="2" creationId="{2FD1D8CA-798D-E600-F48D-0C033796508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7992E-9DF0-43E7-8B96-6A2EF42462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C0FAFE0-8AC4-4FC3-B6C1-3CBFB2A3CDE9}">
      <dgm:prSet/>
      <dgm:spPr/>
      <dgm:t>
        <a:bodyPr/>
        <a:lstStyle/>
        <a:p>
          <a:r>
            <a:rPr lang="zh-TW" dirty="0">
              <a:latin typeface="微軟正黑體" panose="020B0604030504040204" pitchFamily="34" charset="-120"/>
              <a:ea typeface="微軟正黑體" panose="020B0604030504040204" pitchFamily="34" charset="-120"/>
            </a:rPr>
            <a:t>勞工</a:t>
          </a:r>
          <a:endParaRPr lang="en-US" dirty="0">
            <a:latin typeface="微軟正黑體" panose="020B0604030504040204" pitchFamily="34" charset="-120"/>
            <a:ea typeface="微軟正黑體" panose="020B0604030504040204" pitchFamily="34" charset="-120"/>
          </a:endParaRPr>
        </a:p>
      </dgm:t>
    </dgm:pt>
    <dgm:pt modelId="{630D3657-B1FC-4486-8A66-9BCB20F36DAA}" type="parTrans" cxnId="{E9CA382B-C161-4AEA-B2E1-472D19031BA2}">
      <dgm:prSet/>
      <dgm:spPr/>
      <dgm:t>
        <a:bodyPr/>
        <a:lstStyle/>
        <a:p>
          <a:endParaRPr lang="en-US"/>
        </a:p>
      </dgm:t>
    </dgm:pt>
    <dgm:pt modelId="{B0282183-AA0A-47A5-98D5-2BFC1113033A}" type="sibTrans" cxnId="{E9CA382B-C161-4AEA-B2E1-472D19031BA2}">
      <dgm:prSet/>
      <dgm:spPr/>
      <dgm:t>
        <a:bodyPr/>
        <a:lstStyle/>
        <a:p>
          <a:endParaRPr lang="en-US"/>
        </a:p>
      </dgm:t>
    </dgm:pt>
    <dgm:pt modelId="{64271674-C31F-4D6E-929F-0C19500251E1}" type="pres">
      <dgm:prSet presAssocID="{9007992E-9DF0-43E7-8B96-6A2EF4246299}" presName="linear" presStyleCnt="0">
        <dgm:presLayoutVars>
          <dgm:animLvl val="lvl"/>
          <dgm:resizeHandles val="exact"/>
        </dgm:presLayoutVars>
      </dgm:prSet>
      <dgm:spPr/>
    </dgm:pt>
    <dgm:pt modelId="{5A70B5C6-966A-4A61-9AFB-A3E29C61469B}" type="pres">
      <dgm:prSet presAssocID="{DC0FAFE0-8AC4-4FC3-B6C1-3CBFB2A3CDE9}" presName="parentText" presStyleLbl="node1" presStyleIdx="0" presStyleCnt="1" custLinFactNeighborY="22072">
        <dgm:presLayoutVars>
          <dgm:chMax val="0"/>
          <dgm:bulletEnabled val="1"/>
        </dgm:presLayoutVars>
      </dgm:prSet>
      <dgm:spPr/>
    </dgm:pt>
  </dgm:ptLst>
  <dgm:cxnLst>
    <dgm:cxn modelId="{E9CA382B-C161-4AEA-B2E1-472D19031BA2}" srcId="{9007992E-9DF0-43E7-8B96-6A2EF4246299}" destId="{DC0FAFE0-8AC4-4FC3-B6C1-3CBFB2A3CDE9}" srcOrd="0" destOrd="0" parTransId="{630D3657-B1FC-4486-8A66-9BCB20F36DAA}" sibTransId="{B0282183-AA0A-47A5-98D5-2BFC1113033A}"/>
    <dgm:cxn modelId="{6C8FBCB5-9B8D-4814-9263-3722C5F4D4F6}" type="presOf" srcId="{9007992E-9DF0-43E7-8B96-6A2EF4246299}" destId="{64271674-C31F-4D6E-929F-0C19500251E1}" srcOrd="0" destOrd="0" presId="urn:microsoft.com/office/officeart/2005/8/layout/vList2"/>
    <dgm:cxn modelId="{DE8E78D6-420E-435E-8F41-48974399C23D}" type="presOf" srcId="{DC0FAFE0-8AC4-4FC3-B6C1-3CBFB2A3CDE9}" destId="{5A70B5C6-966A-4A61-9AFB-A3E29C61469B}" srcOrd="0" destOrd="0" presId="urn:microsoft.com/office/officeart/2005/8/layout/vList2"/>
    <dgm:cxn modelId="{2D1530EC-235B-4D88-AFED-5034C9FE604B}" type="presParOf" srcId="{64271674-C31F-4D6E-929F-0C19500251E1}" destId="{5A70B5C6-966A-4A61-9AFB-A3E29C61469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7992E-9DF0-43E7-8B96-6A2EF424629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340A915-BFE9-4BFF-90B0-8D165CEE69E0}">
      <dgm:prSet/>
      <dgm:spPr/>
      <dgm:t>
        <a:bodyPr/>
        <a:lstStyle/>
        <a:p>
          <a:r>
            <a:rPr lang="zh-TW" dirty="0">
              <a:latin typeface="微軟正黑體" panose="020B0604030504040204" pitchFamily="34" charset="-120"/>
              <a:ea typeface="微軟正黑體" panose="020B0604030504040204" pitchFamily="34" charset="-120"/>
            </a:rPr>
            <a:t>自營作業者</a:t>
          </a:r>
          <a:endParaRPr lang="en-US" dirty="0">
            <a:latin typeface="微軟正黑體" panose="020B0604030504040204" pitchFamily="34" charset="-120"/>
            <a:ea typeface="微軟正黑體" panose="020B0604030504040204" pitchFamily="34" charset="-120"/>
          </a:endParaRPr>
        </a:p>
      </dgm:t>
    </dgm:pt>
    <dgm:pt modelId="{69D4977B-C223-4F43-8D7E-17004D26B962}" type="parTrans" cxnId="{EAF22247-E1F5-4726-8850-738A263ED209}">
      <dgm:prSet/>
      <dgm:spPr/>
      <dgm:t>
        <a:bodyPr/>
        <a:lstStyle/>
        <a:p>
          <a:endParaRPr lang="en-US"/>
        </a:p>
      </dgm:t>
    </dgm:pt>
    <dgm:pt modelId="{B2CD9417-A1A1-450E-92D6-A82E7D793ADC}" type="sibTrans" cxnId="{EAF22247-E1F5-4726-8850-738A263ED209}">
      <dgm:prSet/>
      <dgm:spPr/>
      <dgm:t>
        <a:bodyPr/>
        <a:lstStyle/>
        <a:p>
          <a:endParaRPr lang="en-US"/>
        </a:p>
      </dgm:t>
    </dgm:pt>
    <dgm:pt modelId="{64271674-C31F-4D6E-929F-0C19500251E1}" type="pres">
      <dgm:prSet presAssocID="{9007992E-9DF0-43E7-8B96-6A2EF4246299}" presName="linear" presStyleCnt="0">
        <dgm:presLayoutVars>
          <dgm:animLvl val="lvl"/>
          <dgm:resizeHandles val="exact"/>
        </dgm:presLayoutVars>
      </dgm:prSet>
      <dgm:spPr/>
    </dgm:pt>
    <dgm:pt modelId="{01B0F7B2-4C95-4496-AD34-FA03613F32E6}" type="pres">
      <dgm:prSet presAssocID="{0340A915-BFE9-4BFF-90B0-8D165CEE69E0}" presName="parentText" presStyleLbl="node1" presStyleIdx="0" presStyleCnt="1">
        <dgm:presLayoutVars>
          <dgm:chMax val="0"/>
          <dgm:bulletEnabled val="1"/>
        </dgm:presLayoutVars>
      </dgm:prSet>
      <dgm:spPr/>
    </dgm:pt>
  </dgm:ptLst>
  <dgm:cxnLst>
    <dgm:cxn modelId="{EAF22247-E1F5-4726-8850-738A263ED209}" srcId="{9007992E-9DF0-43E7-8B96-6A2EF4246299}" destId="{0340A915-BFE9-4BFF-90B0-8D165CEE69E0}" srcOrd="0" destOrd="0" parTransId="{69D4977B-C223-4F43-8D7E-17004D26B962}" sibTransId="{B2CD9417-A1A1-450E-92D6-A82E7D793ADC}"/>
    <dgm:cxn modelId="{C03627AD-30BC-48DB-AF8C-17D0037D384D}" type="presOf" srcId="{0340A915-BFE9-4BFF-90B0-8D165CEE69E0}" destId="{01B0F7B2-4C95-4496-AD34-FA03613F32E6}" srcOrd="0" destOrd="0" presId="urn:microsoft.com/office/officeart/2005/8/layout/vList2"/>
    <dgm:cxn modelId="{6C8FBCB5-9B8D-4814-9263-3722C5F4D4F6}" type="presOf" srcId="{9007992E-9DF0-43E7-8B96-6A2EF4246299}" destId="{64271674-C31F-4D6E-929F-0C19500251E1}" srcOrd="0" destOrd="0" presId="urn:microsoft.com/office/officeart/2005/8/layout/vList2"/>
    <dgm:cxn modelId="{E939DACA-A100-4EC6-BF0C-58E91F59F2C4}" type="presParOf" srcId="{64271674-C31F-4D6E-929F-0C19500251E1}" destId="{01B0F7B2-4C95-4496-AD34-FA03613F32E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07992E-9DF0-43E7-8B96-6A2EF42462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829CD7-123E-4E06-B661-41EFD5A2A027}">
      <dgm:prSet/>
      <dgm:spPr/>
      <dgm:t>
        <a:bodyPr/>
        <a:lstStyle/>
        <a:p>
          <a:r>
            <a:rPr lang="zh-TW" dirty="0">
              <a:latin typeface="微軟正黑體" panose="020B0604030504040204" pitchFamily="34" charset="-120"/>
              <a:ea typeface="微軟正黑體" panose="020B0604030504040204" pitchFamily="34" charset="-120"/>
            </a:rPr>
            <a:t>其他受工作場所負責人指揮或監督從事勞動之人員。</a:t>
          </a:r>
          <a:endParaRPr lang="en-US" dirty="0">
            <a:latin typeface="微軟正黑體" panose="020B0604030504040204" pitchFamily="34" charset="-120"/>
            <a:ea typeface="微軟正黑體" panose="020B0604030504040204" pitchFamily="34" charset="-120"/>
          </a:endParaRPr>
        </a:p>
      </dgm:t>
    </dgm:pt>
    <dgm:pt modelId="{67DA7671-DA7A-4EAC-8CED-FD7443EE572B}" type="parTrans" cxnId="{D908620F-713B-4F8B-9629-C4E144CDDAAD}">
      <dgm:prSet/>
      <dgm:spPr/>
      <dgm:t>
        <a:bodyPr/>
        <a:lstStyle/>
        <a:p>
          <a:endParaRPr lang="en-US"/>
        </a:p>
      </dgm:t>
    </dgm:pt>
    <dgm:pt modelId="{F591C91A-C5F6-4089-BEB7-67D134B30C5C}" type="sibTrans" cxnId="{D908620F-713B-4F8B-9629-C4E144CDDAAD}">
      <dgm:prSet/>
      <dgm:spPr/>
      <dgm:t>
        <a:bodyPr/>
        <a:lstStyle/>
        <a:p>
          <a:endParaRPr lang="en-US"/>
        </a:p>
      </dgm:t>
    </dgm:pt>
    <dgm:pt modelId="{64271674-C31F-4D6E-929F-0C19500251E1}" type="pres">
      <dgm:prSet presAssocID="{9007992E-9DF0-43E7-8B96-6A2EF4246299}" presName="linear" presStyleCnt="0">
        <dgm:presLayoutVars>
          <dgm:animLvl val="lvl"/>
          <dgm:resizeHandles val="exact"/>
        </dgm:presLayoutVars>
      </dgm:prSet>
      <dgm:spPr/>
    </dgm:pt>
    <dgm:pt modelId="{1FBDEFF9-E9B4-41B2-BCB3-9C3A833466B3}" type="pres">
      <dgm:prSet presAssocID="{FB829CD7-123E-4E06-B661-41EFD5A2A027}" presName="parentText" presStyleLbl="node1" presStyleIdx="0" presStyleCnt="1" custScaleY="100541">
        <dgm:presLayoutVars>
          <dgm:chMax val="0"/>
          <dgm:bulletEnabled val="1"/>
        </dgm:presLayoutVars>
      </dgm:prSet>
      <dgm:spPr/>
    </dgm:pt>
  </dgm:ptLst>
  <dgm:cxnLst>
    <dgm:cxn modelId="{D908620F-713B-4F8B-9629-C4E144CDDAAD}" srcId="{9007992E-9DF0-43E7-8B96-6A2EF4246299}" destId="{FB829CD7-123E-4E06-B661-41EFD5A2A027}" srcOrd="0" destOrd="0" parTransId="{67DA7671-DA7A-4EAC-8CED-FD7443EE572B}" sibTransId="{F591C91A-C5F6-4089-BEB7-67D134B30C5C}"/>
    <dgm:cxn modelId="{439A0E5B-A4C0-4ABD-A18B-F7E641F55C85}" type="presOf" srcId="{FB829CD7-123E-4E06-B661-41EFD5A2A027}" destId="{1FBDEFF9-E9B4-41B2-BCB3-9C3A833466B3}" srcOrd="0" destOrd="0" presId="urn:microsoft.com/office/officeart/2005/8/layout/vList2"/>
    <dgm:cxn modelId="{6C8FBCB5-9B8D-4814-9263-3722C5F4D4F6}" type="presOf" srcId="{9007992E-9DF0-43E7-8B96-6A2EF4246299}" destId="{64271674-C31F-4D6E-929F-0C19500251E1}" srcOrd="0" destOrd="0" presId="urn:microsoft.com/office/officeart/2005/8/layout/vList2"/>
    <dgm:cxn modelId="{5B75C729-6A37-4473-AB15-481352F6DA6E}" type="presParOf" srcId="{64271674-C31F-4D6E-929F-0C19500251E1}" destId="{1FBDEFF9-E9B4-41B2-BCB3-9C3A833466B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122512-78BF-4E93-B85E-FA59F627D63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FB23297-B68A-468E-9572-447FEE7141A6}">
      <dgm:prSet/>
      <dgm:spPr/>
      <dgm:t>
        <a:bodyPr/>
        <a:lstStyle/>
        <a:p>
          <a:r>
            <a:rPr lang="en-US" b="1" dirty="0" err="1">
              <a:latin typeface="微軟正黑體" panose="020B0604030504040204" pitchFamily="34" charset="-120"/>
              <a:ea typeface="微軟正黑體" panose="020B0604030504040204" pitchFamily="34" charset="-120"/>
            </a:rPr>
            <a:t>避免堆積過多、過量的化學藥品</a:t>
          </a:r>
          <a:r>
            <a:rPr lang="en-US" b="1" dirty="0">
              <a:latin typeface="微軟正黑體" panose="020B0604030504040204" pitchFamily="34" charset="-120"/>
              <a:ea typeface="微軟正黑體" panose="020B0604030504040204" pitchFamily="34" charset="-120"/>
            </a:rPr>
            <a:t>。</a:t>
          </a:r>
        </a:p>
      </dgm:t>
    </dgm:pt>
    <dgm:pt modelId="{D0225058-02C9-447E-9E0B-6C76B2EDB244}" type="parTrans" cxnId="{2786DB45-834C-4C7E-82CE-77F846C20F44}">
      <dgm:prSet/>
      <dgm:spPr/>
      <dgm:t>
        <a:bodyPr/>
        <a:lstStyle/>
        <a:p>
          <a:endParaRPr lang="en-US"/>
        </a:p>
      </dgm:t>
    </dgm:pt>
    <dgm:pt modelId="{F14D71B9-20B4-4B6C-96A4-8C37B8DF28D1}" type="sibTrans" cxnId="{2786DB45-834C-4C7E-82CE-77F846C20F44}">
      <dgm:prSet/>
      <dgm:spPr/>
      <dgm:t>
        <a:bodyPr/>
        <a:lstStyle/>
        <a:p>
          <a:endParaRPr lang="en-US"/>
        </a:p>
      </dgm:t>
    </dgm:pt>
    <dgm:pt modelId="{A9F22264-CC81-4838-B63B-1DE9A1335C4F}">
      <dgm:prSet/>
      <dgm:spPr/>
      <dgm:t>
        <a:bodyPr/>
        <a:lstStyle/>
        <a:p>
          <a:r>
            <a:rPr lang="en-US" b="1" dirty="0" err="1">
              <a:latin typeface="微軟正黑體" panose="020B0604030504040204" pitchFamily="34" charset="-120"/>
              <a:ea typeface="微軟正黑體" panose="020B0604030504040204" pitchFamily="34" charset="-120"/>
            </a:rPr>
            <a:t>分類、分級儲存有火災、爆炸及毒氣外洩之虞的化學品與原物料</a:t>
          </a:r>
          <a:r>
            <a:rPr lang="en-US" b="1" dirty="0">
              <a:latin typeface="微軟正黑體" panose="020B0604030504040204" pitchFamily="34" charset="-120"/>
              <a:ea typeface="微軟正黑體" panose="020B0604030504040204" pitchFamily="34" charset="-120"/>
            </a:rPr>
            <a:t>。</a:t>
          </a:r>
        </a:p>
      </dgm:t>
    </dgm:pt>
    <dgm:pt modelId="{4DEF9966-2976-41C4-9056-F73563D0DE20}" type="parTrans" cxnId="{21C36E8C-3039-4AD3-BEE7-5B3C997ADBDF}">
      <dgm:prSet/>
      <dgm:spPr/>
      <dgm:t>
        <a:bodyPr/>
        <a:lstStyle/>
        <a:p>
          <a:endParaRPr lang="en-US"/>
        </a:p>
      </dgm:t>
    </dgm:pt>
    <dgm:pt modelId="{A594A38C-133D-41F9-8300-17F742EF85B8}" type="sibTrans" cxnId="{21C36E8C-3039-4AD3-BEE7-5B3C997ADBDF}">
      <dgm:prSet/>
      <dgm:spPr/>
      <dgm:t>
        <a:bodyPr/>
        <a:lstStyle/>
        <a:p>
          <a:endParaRPr lang="en-US"/>
        </a:p>
      </dgm:t>
    </dgm:pt>
    <dgm:pt modelId="{0AABB61E-1C8C-4CA8-8B8A-A8FB3F51C071}">
      <dgm:prSet custT="1"/>
      <dgm:spPr/>
      <dgm:t>
        <a:bodyPr/>
        <a:lstStyle/>
        <a:p>
          <a:pPr marL="0" lvl="0" indent="0" algn="l" defTabSz="889000">
            <a:lnSpc>
              <a:spcPct val="90000"/>
            </a:lnSpc>
            <a:spcBef>
              <a:spcPct val="0"/>
            </a:spcBef>
            <a:spcAft>
              <a:spcPct val="35000"/>
            </a:spcAft>
            <a:buNone/>
          </a:pPr>
          <a:r>
            <a:rPr lang="en-US" sz="20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避免懸空或有潛在傾倒危險的藥品儲櫃設計及使用，應使用固定式化學藥品儲存櫃</a:t>
          </a:r>
          <a:r>
            <a:rPr lang="en-US" sz="20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gm:t>
    </dgm:pt>
    <dgm:pt modelId="{D4FC9E8A-E76E-46E2-A229-1CABA64B33C5}" type="parTrans" cxnId="{76E23FA7-00BA-4EDF-A9ED-F8B673B5E6B2}">
      <dgm:prSet/>
      <dgm:spPr/>
      <dgm:t>
        <a:bodyPr/>
        <a:lstStyle/>
        <a:p>
          <a:endParaRPr lang="en-US"/>
        </a:p>
      </dgm:t>
    </dgm:pt>
    <dgm:pt modelId="{87CAC257-3454-455F-9B6F-67D2505E1627}" type="sibTrans" cxnId="{76E23FA7-00BA-4EDF-A9ED-F8B673B5E6B2}">
      <dgm:prSet/>
      <dgm:spPr/>
      <dgm:t>
        <a:bodyPr/>
        <a:lstStyle/>
        <a:p>
          <a:endParaRPr lang="en-US"/>
        </a:p>
      </dgm:t>
    </dgm:pt>
    <dgm:pt modelId="{60EF0502-F6B9-4F4F-9A64-1B92F8243D88}">
      <dgm:prSet custT="1"/>
      <dgm:spPr/>
      <dgm:t>
        <a:bodyPr/>
        <a:lstStyle/>
        <a:p>
          <a:pPr marL="0" lvl="0" indent="0" algn="l" defTabSz="889000">
            <a:lnSpc>
              <a:spcPct val="90000"/>
            </a:lnSpc>
            <a:spcBef>
              <a:spcPct val="0"/>
            </a:spcBef>
            <a:spcAft>
              <a:spcPct val="35000"/>
            </a:spcAft>
            <a:buNone/>
          </a:pP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使用小量體積的化學品存放容器</a:t>
          </a:r>
          <a:r>
            <a:rPr lang="en-US"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gm:t>
    </dgm:pt>
    <dgm:pt modelId="{D0D9D391-371A-4F8D-BB38-8EB3330F97C6}" type="parTrans" cxnId="{136511F3-9ED4-4C75-8ACC-125124796ABE}">
      <dgm:prSet/>
      <dgm:spPr/>
      <dgm:t>
        <a:bodyPr/>
        <a:lstStyle/>
        <a:p>
          <a:endParaRPr lang="en-US"/>
        </a:p>
      </dgm:t>
    </dgm:pt>
    <dgm:pt modelId="{FDE7AC9B-508E-49CA-9E72-FA06B34A4607}" type="sibTrans" cxnId="{136511F3-9ED4-4C75-8ACC-125124796ABE}">
      <dgm:prSet/>
      <dgm:spPr/>
      <dgm:t>
        <a:bodyPr/>
        <a:lstStyle/>
        <a:p>
          <a:endParaRPr lang="en-US"/>
        </a:p>
      </dgm:t>
    </dgm:pt>
    <dgm:pt modelId="{F6B34970-AE9A-4DEE-8048-9B83B75358EC}">
      <dgm:prSet custT="1"/>
      <dgm:spPr/>
      <dgm:t>
        <a:bodyPr/>
        <a:lstStyle/>
        <a:p>
          <a:pPr marL="0" lvl="0" indent="0" algn="l" defTabSz="889000">
            <a:lnSpc>
              <a:spcPct val="90000"/>
            </a:lnSpc>
            <a:spcBef>
              <a:spcPct val="0"/>
            </a:spcBef>
            <a:spcAft>
              <a:spcPct val="35000"/>
            </a:spcAft>
            <a:buNone/>
          </a:pP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避免化學儲存區域內存在點火源</a:t>
          </a:r>
          <a:r>
            <a:rPr lang="en-US"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gm:t>
    </dgm:pt>
    <dgm:pt modelId="{924DC4F4-360F-4568-996E-9E20E80612AD}" type="parTrans" cxnId="{1D30DED3-6458-45B9-9B0F-CF48562542FE}">
      <dgm:prSet/>
      <dgm:spPr/>
      <dgm:t>
        <a:bodyPr/>
        <a:lstStyle/>
        <a:p>
          <a:endParaRPr lang="en-US"/>
        </a:p>
      </dgm:t>
    </dgm:pt>
    <dgm:pt modelId="{291C1AF4-3E77-4486-9FCF-6DEE9446DC78}" type="sibTrans" cxnId="{1D30DED3-6458-45B9-9B0F-CF48562542FE}">
      <dgm:prSet/>
      <dgm:spPr/>
      <dgm:t>
        <a:bodyPr/>
        <a:lstStyle/>
        <a:p>
          <a:endParaRPr lang="en-US"/>
        </a:p>
      </dgm:t>
    </dgm:pt>
    <dgm:pt modelId="{345256A5-ED61-4399-89D2-FF00DEF83FD3}">
      <dgm:prSet custT="1"/>
      <dgm:spPr/>
      <dgm:t>
        <a:bodyPr/>
        <a:lstStyle/>
        <a:p>
          <a:pPr marL="0" lvl="0" indent="0" algn="l" defTabSz="889000">
            <a:lnSpc>
              <a:spcPct val="90000"/>
            </a:lnSpc>
            <a:spcBef>
              <a:spcPct val="0"/>
            </a:spcBef>
            <a:spcAft>
              <a:spcPct val="35000"/>
            </a:spcAft>
            <a:buNone/>
          </a:pP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遵照廢液相容</a:t>
          </a:r>
          <a:r>
            <a:rPr lang="zh-TW"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矩陣</a:t>
          </a: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表妥適儲存廢棄化學品</a:t>
          </a:r>
          <a:r>
            <a:rPr lang="en-US"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gm:t>
    </dgm:pt>
    <dgm:pt modelId="{BF203E4C-76EE-4EFF-ADDC-9B15A7349A51}" type="parTrans" cxnId="{F1B4F44D-8326-47AC-B8D2-7CFC9A42CB06}">
      <dgm:prSet/>
      <dgm:spPr/>
      <dgm:t>
        <a:bodyPr/>
        <a:lstStyle/>
        <a:p>
          <a:endParaRPr lang="en-US"/>
        </a:p>
      </dgm:t>
    </dgm:pt>
    <dgm:pt modelId="{46AA8F0C-8E20-49E2-90FE-78883D0D3DED}" type="sibTrans" cxnId="{F1B4F44D-8326-47AC-B8D2-7CFC9A42CB06}">
      <dgm:prSet/>
      <dgm:spPr/>
      <dgm:t>
        <a:bodyPr/>
        <a:lstStyle/>
        <a:p>
          <a:endParaRPr lang="en-US"/>
        </a:p>
      </dgm:t>
    </dgm:pt>
    <dgm:pt modelId="{DBF1C8E0-7B86-4CDE-8E68-BFDCB3E1766A}" type="pres">
      <dgm:prSet presAssocID="{40122512-78BF-4E93-B85E-FA59F627D630}" presName="vert0" presStyleCnt="0">
        <dgm:presLayoutVars>
          <dgm:dir/>
          <dgm:animOne val="branch"/>
          <dgm:animLvl val="lvl"/>
        </dgm:presLayoutVars>
      </dgm:prSet>
      <dgm:spPr/>
    </dgm:pt>
    <dgm:pt modelId="{6ECE8AF4-BBE1-4A23-90A6-0BE37FF2D9E3}" type="pres">
      <dgm:prSet presAssocID="{EFB23297-B68A-468E-9572-447FEE7141A6}" presName="thickLine" presStyleLbl="alignNode1" presStyleIdx="0" presStyleCnt="6"/>
      <dgm:spPr/>
    </dgm:pt>
    <dgm:pt modelId="{676AD51E-EA2A-4D4F-8B72-EBBADFA7E18B}" type="pres">
      <dgm:prSet presAssocID="{EFB23297-B68A-468E-9572-447FEE7141A6}" presName="horz1" presStyleCnt="0"/>
      <dgm:spPr/>
    </dgm:pt>
    <dgm:pt modelId="{22A919F0-D7D7-4AD5-A638-C9AB3B126BD1}" type="pres">
      <dgm:prSet presAssocID="{EFB23297-B68A-468E-9572-447FEE7141A6}" presName="tx1" presStyleLbl="revTx" presStyleIdx="0" presStyleCnt="6"/>
      <dgm:spPr/>
    </dgm:pt>
    <dgm:pt modelId="{2FD13F46-647E-430C-998E-121957A4F30B}" type="pres">
      <dgm:prSet presAssocID="{EFB23297-B68A-468E-9572-447FEE7141A6}" presName="vert1" presStyleCnt="0"/>
      <dgm:spPr/>
    </dgm:pt>
    <dgm:pt modelId="{14AABCC1-BAFE-4771-87F7-5A40ADC1B8E0}" type="pres">
      <dgm:prSet presAssocID="{A9F22264-CC81-4838-B63B-1DE9A1335C4F}" presName="thickLine" presStyleLbl="alignNode1" presStyleIdx="1" presStyleCnt="6"/>
      <dgm:spPr/>
    </dgm:pt>
    <dgm:pt modelId="{031B9C47-8C92-47D0-BC33-DCDCA6A51ADC}" type="pres">
      <dgm:prSet presAssocID="{A9F22264-CC81-4838-B63B-1DE9A1335C4F}" presName="horz1" presStyleCnt="0"/>
      <dgm:spPr/>
    </dgm:pt>
    <dgm:pt modelId="{7A2E1A6D-F9BF-4C77-96E2-F089FFF5C357}" type="pres">
      <dgm:prSet presAssocID="{A9F22264-CC81-4838-B63B-1DE9A1335C4F}" presName="tx1" presStyleLbl="revTx" presStyleIdx="1" presStyleCnt="6"/>
      <dgm:spPr/>
    </dgm:pt>
    <dgm:pt modelId="{6EAA2AA2-E0EC-443D-B80E-97E1C85B8A73}" type="pres">
      <dgm:prSet presAssocID="{A9F22264-CC81-4838-B63B-1DE9A1335C4F}" presName="vert1" presStyleCnt="0"/>
      <dgm:spPr/>
    </dgm:pt>
    <dgm:pt modelId="{47DEF00F-BD95-4AA4-931E-6A298799D0B0}" type="pres">
      <dgm:prSet presAssocID="{0AABB61E-1C8C-4CA8-8B8A-A8FB3F51C071}" presName="thickLine" presStyleLbl="alignNode1" presStyleIdx="2" presStyleCnt="6"/>
      <dgm:spPr/>
    </dgm:pt>
    <dgm:pt modelId="{E8C4D9B1-2583-4CC7-B023-9116C6782448}" type="pres">
      <dgm:prSet presAssocID="{0AABB61E-1C8C-4CA8-8B8A-A8FB3F51C071}" presName="horz1" presStyleCnt="0"/>
      <dgm:spPr/>
    </dgm:pt>
    <dgm:pt modelId="{4831CBAD-7185-40CD-8A55-D68466F3E32B}" type="pres">
      <dgm:prSet presAssocID="{0AABB61E-1C8C-4CA8-8B8A-A8FB3F51C071}" presName="tx1" presStyleLbl="revTx" presStyleIdx="2" presStyleCnt="6"/>
      <dgm:spPr/>
    </dgm:pt>
    <dgm:pt modelId="{477D8DDE-05CC-48D1-8B23-7265C0F4ED19}" type="pres">
      <dgm:prSet presAssocID="{0AABB61E-1C8C-4CA8-8B8A-A8FB3F51C071}" presName="vert1" presStyleCnt="0"/>
      <dgm:spPr/>
    </dgm:pt>
    <dgm:pt modelId="{B934C641-AC41-4B35-822F-1E46B84D66DF}" type="pres">
      <dgm:prSet presAssocID="{60EF0502-F6B9-4F4F-9A64-1B92F8243D88}" presName="thickLine" presStyleLbl="alignNode1" presStyleIdx="3" presStyleCnt="6"/>
      <dgm:spPr/>
    </dgm:pt>
    <dgm:pt modelId="{D9774338-7797-4275-8B5F-E8486F3E75F9}" type="pres">
      <dgm:prSet presAssocID="{60EF0502-F6B9-4F4F-9A64-1B92F8243D88}" presName="horz1" presStyleCnt="0"/>
      <dgm:spPr/>
    </dgm:pt>
    <dgm:pt modelId="{0A82191C-4CB8-44C5-A6B0-13828C174646}" type="pres">
      <dgm:prSet presAssocID="{60EF0502-F6B9-4F4F-9A64-1B92F8243D88}" presName="tx1" presStyleLbl="revTx" presStyleIdx="3" presStyleCnt="6"/>
      <dgm:spPr/>
    </dgm:pt>
    <dgm:pt modelId="{734C532C-0A10-4FEA-A162-2D4A82965188}" type="pres">
      <dgm:prSet presAssocID="{60EF0502-F6B9-4F4F-9A64-1B92F8243D88}" presName="vert1" presStyleCnt="0"/>
      <dgm:spPr/>
    </dgm:pt>
    <dgm:pt modelId="{DD916C49-ADA2-4D70-865E-80E4B37E1F44}" type="pres">
      <dgm:prSet presAssocID="{F6B34970-AE9A-4DEE-8048-9B83B75358EC}" presName="thickLine" presStyleLbl="alignNode1" presStyleIdx="4" presStyleCnt="6"/>
      <dgm:spPr/>
    </dgm:pt>
    <dgm:pt modelId="{98DCD450-BADD-4D46-B5DA-BE2073DAC6B9}" type="pres">
      <dgm:prSet presAssocID="{F6B34970-AE9A-4DEE-8048-9B83B75358EC}" presName="horz1" presStyleCnt="0"/>
      <dgm:spPr/>
    </dgm:pt>
    <dgm:pt modelId="{C8F2A1E0-4B73-46B2-84B7-C102E5441BB5}" type="pres">
      <dgm:prSet presAssocID="{F6B34970-AE9A-4DEE-8048-9B83B75358EC}" presName="tx1" presStyleLbl="revTx" presStyleIdx="4" presStyleCnt="6"/>
      <dgm:spPr/>
    </dgm:pt>
    <dgm:pt modelId="{AF95DDF3-90AA-4960-9906-7C100112ABC1}" type="pres">
      <dgm:prSet presAssocID="{F6B34970-AE9A-4DEE-8048-9B83B75358EC}" presName="vert1" presStyleCnt="0"/>
      <dgm:spPr/>
    </dgm:pt>
    <dgm:pt modelId="{1F546153-97A5-4B2E-9482-088F4AD729A3}" type="pres">
      <dgm:prSet presAssocID="{345256A5-ED61-4399-89D2-FF00DEF83FD3}" presName="thickLine" presStyleLbl="alignNode1" presStyleIdx="5" presStyleCnt="6"/>
      <dgm:spPr/>
    </dgm:pt>
    <dgm:pt modelId="{01463D06-285D-43E5-9346-F958AA82C105}" type="pres">
      <dgm:prSet presAssocID="{345256A5-ED61-4399-89D2-FF00DEF83FD3}" presName="horz1" presStyleCnt="0"/>
      <dgm:spPr/>
    </dgm:pt>
    <dgm:pt modelId="{D6950213-C5C6-43A0-A1A9-8846CD4A7B8C}" type="pres">
      <dgm:prSet presAssocID="{345256A5-ED61-4399-89D2-FF00DEF83FD3}" presName="tx1" presStyleLbl="revTx" presStyleIdx="5" presStyleCnt="6"/>
      <dgm:spPr/>
    </dgm:pt>
    <dgm:pt modelId="{8FF83F8D-65C8-4FC7-9205-28F112CD1CA5}" type="pres">
      <dgm:prSet presAssocID="{345256A5-ED61-4399-89D2-FF00DEF83FD3}" presName="vert1" presStyleCnt="0"/>
      <dgm:spPr/>
    </dgm:pt>
  </dgm:ptLst>
  <dgm:cxnLst>
    <dgm:cxn modelId="{FB61BB16-9D5D-4753-848B-10B2B83172D2}" type="presOf" srcId="{0AABB61E-1C8C-4CA8-8B8A-A8FB3F51C071}" destId="{4831CBAD-7185-40CD-8A55-D68466F3E32B}" srcOrd="0" destOrd="0" presId="urn:microsoft.com/office/officeart/2008/layout/LinedList"/>
    <dgm:cxn modelId="{C483E83E-A5C7-406D-9AB0-1D52D8354B65}" type="presOf" srcId="{A9F22264-CC81-4838-B63B-1DE9A1335C4F}" destId="{7A2E1A6D-F9BF-4C77-96E2-F089FFF5C357}" srcOrd="0" destOrd="0" presId="urn:microsoft.com/office/officeart/2008/layout/LinedList"/>
    <dgm:cxn modelId="{F0751643-0289-4C6B-8E13-0FCC6802F661}" type="presOf" srcId="{40122512-78BF-4E93-B85E-FA59F627D630}" destId="{DBF1C8E0-7B86-4CDE-8E68-BFDCB3E1766A}" srcOrd="0" destOrd="0" presId="urn:microsoft.com/office/officeart/2008/layout/LinedList"/>
    <dgm:cxn modelId="{2786DB45-834C-4C7E-82CE-77F846C20F44}" srcId="{40122512-78BF-4E93-B85E-FA59F627D630}" destId="{EFB23297-B68A-468E-9572-447FEE7141A6}" srcOrd="0" destOrd="0" parTransId="{D0225058-02C9-447E-9E0B-6C76B2EDB244}" sibTransId="{F14D71B9-20B4-4B6C-96A4-8C37B8DF28D1}"/>
    <dgm:cxn modelId="{F1B4F44D-8326-47AC-B8D2-7CFC9A42CB06}" srcId="{40122512-78BF-4E93-B85E-FA59F627D630}" destId="{345256A5-ED61-4399-89D2-FF00DEF83FD3}" srcOrd="5" destOrd="0" parTransId="{BF203E4C-76EE-4EFF-ADDC-9B15A7349A51}" sibTransId="{46AA8F0C-8E20-49E2-90FE-78883D0D3DED}"/>
    <dgm:cxn modelId="{21C36E8C-3039-4AD3-BEE7-5B3C997ADBDF}" srcId="{40122512-78BF-4E93-B85E-FA59F627D630}" destId="{A9F22264-CC81-4838-B63B-1DE9A1335C4F}" srcOrd="1" destOrd="0" parTransId="{4DEF9966-2976-41C4-9056-F73563D0DE20}" sibTransId="{A594A38C-133D-41F9-8300-17F742EF85B8}"/>
    <dgm:cxn modelId="{8362329A-E244-413B-860D-1C3B8A19C126}" type="presOf" srcId="{60EF0502-F6B9-4F4F-9A64-1B92F8243D88}" destId="{0A82191C-4CB8-44C5-A6B0-13828C174646}" srcOrd="0" destOrd="0" presId="urn:microsoft.com/office/officeart/2008/layout/LinedList"/>
    <dgm:cxn modelId="{76E23FA7-00BA-4EDF-A9ED-F8B673B5E6B2}" srcId="{40122512-78BF-4E93-B85E-FA59F627D630}" destId="{0AABB61E-1C8C-4CA8-8B8A-A8FB3F51C071}" srcOrd="2" destOrd="0" parTransId="{D4FC9E8A-E76E-46E2-A229-1CABA64B33C5}" sibTransId="{87CAC257-3454-455F-9B6F-67D2505E1627}"/>
    <dgm:cxn modelId="{ECDB1BCA-FB0F-494B-8A19-5A9D4D0DDC01}" type="presOf" srcId="{EFB23297-B68A-468E-9572-447FEE7141A6}" destId="{22A919F0-D7D7-4AD5-A638-C9AB3B126BD1}" srcOrd="0" destOrd="0" presId="urn:microsoft.com/office/officeart/2008/layout/LinedList"/>
    <dgm:cxn modelId="{1D30DED3-6458-45B9-9B0F-CF48562542FE}" srcId="{40122512-78BF-4E93-B85E-FA59F627D630}" destId="{F6B34970-AE9A-4DEE-8048-9B83B75358EC}" srcOrd="4" destOrd="0" parTransId="{924DC4F4-360F-4568-996E-9E20E80612AD}" sibTransId="{291C1AF4-3E77-4486-9FCF-6DEE9446DC78}"/>
    <dgm:cxn modelId="{252A80D5-B857-4BA2-8E4C-0CAD5AE00C32}" type="presOf" srcId="{345256A5-ED61-4399-89D2-FF00DEF83FD3}" destId="{D6950213-C5C6-43A0-A1A9-8846CD4A7B8C}" srcOrd="0" destOrd="0" presId="urn:microsoft.com/office/officeart/2008/layout/LinedList"/>
    <dgm:cxn modelId="{BA093FE2-3F4F-4FDB-AF12-33A35F488C22}" type="presOf" srcId="{F6B34970-AE9A-4DEE-8048-9B83B75358EC}" destId="{C8F2A1E0-4B73-46B2-84B7-C102E5441BB5}" srcOrd="0" destOrd="0" presId="urn:microsoft.com/office/officeart/2008/layout/LinedList"/>
    <dgm:cxn modelId="{136511F3-9ED4-4C75-8ACC-125124796ABE}" srcId="{40122512-78BF-4E93-B85E-FA59F627D630}" destId="{60EF0502-F6B9-4F4F-9A64-1B92F8243D88}" srcOrd="3" destOrd="0" parTransId="{D0D9D391-371A-4F8D-BB38-8EB3330F97C6}" sibTransId="{FDE7AC9B-508E-49CA-9E72-FA06B34A4607}"/>
    <dgm:cxn modelId="{27BDC6AA-51B0-4155-AAE5-CF66C0CF3931}" type="presParOf" srcId="{DBF1C8E0-7B86-4CDE-8E68-BFDCB3E1766A}" destId="{6ECE8AF4-BBE1-4A23-90A6-0BE37FF2D9E3}" srcOrd="0" destOrd="0" presId="urn:microsoft.com/office/officeart/2008/layout/LinedList"/>
    <dgm:cxn modelId="{38E15470-0C2B-4E0C-AE8F-E48D65012140}" type="presParOf" srcId="{DBF1C8E0-7B86-4CDE-8E68-BFDCB3E1766A}" destId="{676AD51E-EA2A-4D4F-8B72-EBBADFA7E18B}" srcOrd="1" destOrd="0" presId="urn:microsoft.com/office/officeart/2008/layout/LinedList"/>
    <dgm:cxn modelId="{82C6D378-8E12-4C2F-A034-BA0896A0F401}" type="presParOf" srcId="{676AD51E-EA2A-4D4F-8B72-EBBADFA7E18B}" destId="{22A919F0-D7D7-4AD5-A638-C9AB3B126BD1}" srcOrd="0" destOrd="0" presId="urn:microsoft.com/office/officeart/2008/layout/LinedList"/>
    <dgm:cxn modelId="{21C14AFB-CA1B-4428-BF4D-F95C2B4FEA9A}" type="presParOf" srcId="{676AD51E-EA2A-4D4F-8B72-EBBADFA7E18B}" destId="{2FD13F46-647E-430C-998E-121957A4F30B}" srcOrd="1" destOrd="0" presId="urn:microsoft.com/office/officeart/2008/layout/LinedList"/>
    <dgm:cxn modelId="{F277966D-583B-41D0-BA7C-8EA6A094863B}" type="presParOf" srcId="{DBF1C8E0-7B86-4CDE-8E68-BFDCB3E1766A}" destId="{14AABCC1-BAFE-4771-87F7-5A40ADC1B8E0}" srcOrd="2" destOrd="0" presId="urn:microsoft.com/office/officeart/2008/layout/LinedList"/>
    <dgm:cxn modelId="{F3C0D6C4-4943-4EE4-A4F0-9FDABC8AEC36}" type="presParOf" srcId="{DBF1C8E0-7B86-4CDE-8E68-BFDCB3E1766A}" destId="{031B9C47-8C92-47D0-BC33-DCDCA6A51ADC}" srcOrd="3" destOrd="0" presId="urn:microsoft.com/office/officeart/2008/layout/LinedList"/>
    <dgm:cxn modelId="{E5F7C466-A8EF-4326-B885-FDB421C0D1D7}" type="presParOf" srcId="{031B9C47-8C92-47D0-BC33-DCDCA6A51ADC}" destId="{7A2E1A6D-F9BF-4C77-96E2-F089FFF5C357}" srcOrd="0" destOrd="0" presId="urn:microsoft.com/office/officeart/2008/layout/LinedList"/>
    <dgm:cxn modelId="{63443781-3283-4577-869A-AB0DC6617132}" type="presParOf" srcId="{031B9C47-8C92-47D0-BC33-DCDCA6A51ADC}" destId="{6EAA2AA2-E0EC-443D-B80E-97E1C85B8A73}" srcOrd="1" destOrd="0" presId="urn:microsoft.com/office/officeart/2008/layout/LinedList"/>
    <dgm:cxn modelId="{453F8D2B-71B6-497D-8962-A8404031972D}" type="presParOf" srcId="{DBF1C8E0-7B86-4CDE-8E68-BFDCB3E1766A}" destId="{47DEF00F-BD95-4AA4-931E-6A298799D0B0}" srcOrd="4" destOrd="0" presId="urn:microsoft.com/office/officeart/2008/layout/LinedList"/>
    <dgm:cxn modelId="{E8604B74-4A58-4F79-962D-E5E8B286060A}" type="presParOf" srcId="{DBF1C8E0-7B86-4CDE-8E68-BFDCB3E1766A}" destId="{E8C4D9B1-2583-4CC7-B023-9116C6782448}" srcOrd="5" destOrd="0" presId="urn:microsoft.com/office/officeart/2008/layout/LinedList"/>
    <dgm:cxn modelId="{1DF85306-E0C1-4B66-8B1A-7469D2F5C4EB}" type="presParOf" srcId="{E8C4D9B1-2583-4CC7-B023-9116C6782448}" destId="{4831CBAD-7185-40CD-8A55-D68466F3E32B}" srcOrd="0" destOrd="0" presId="urn:microsoft.com/office/officeart/2008/layout/LinedList"/>
    <dgm:cxn modelId="{0E8367BE-C545-4F54-A267-FC83B11D2732}" type="presParOf" srcId="{E8C4D9B1-2583-4CC7-B023-9116C6782448}" destId="{477D8DDE-05CC-48D1-8B23-7265C0F4ED19}" srcOrd="1" destOrd="0" presId="urn:microsoft.com/office/officeart/2008/layout/LinedList"/>
    <dgm:cxn modelId="{F4555C60-D31A-415B-84BD-F51CABF16111}" type="presParOf" srcId="{DBF1C8E0-7B86-4CDE-8E68-BFDCB3E1766A}" destId="{B934C641-AC41-4B35-822F-1E46B84D66DF}" srcOrd="6" destOrd="0" presId="urn:microsoft.com/office/officeart/2008/layout/LinedList"/>
    <dgm:cxn modelId="{389A48CC-ECC8-4FCA-9E64-A4F834EACC87}" type="presParOf" srcId="{DBF1C8E0-7B86-4CDE-8E68-BFDCB3E1766A}" destId="{D9774338-7797-4275-8B5F-E8486F3E75F9}" srcOrd="7" destOrd="0" presId="urn:microsoft.com/office/officeart/2008/layout/LinedList"/>
    <dgm:cxn modelId="{FF6164FA-8709-4C4E-A8AE-124C41581340}" type="presParOf" srcId="{D9774338-7797-4275-8B5F-E8486F3E75F9}" destId="{0A82191C-4CB8-44C5-A6B0-13828C174646}" srcOrd="0" destOrd="0" presId="urn:microsoft.com/office/officeart/2008/layout/LinedList"/>
    <dgm:cxn modelId="{4C3FF8DC-FB3D-4D68-A294-99B1C64BFAEB}" type="presParOf" srcId="{D9774338-7797-4275-8B5F-E8486F3E75F9}" destId="{734C532C-0A10-4FEA-A162-2D4A82965188}" srcOrd="1" destOrd="0" presId="urn:microsoft.com/office/officeart/2008/layout/LinedList"/>
    <dgm:cxn modelId="{81740A56-732E-4823-93CE-2C4947FC6475}" type="presParOf" srcId="{DBF1C8E0-7B86-4CDE-8E68-BFDCB3E1766A}" destId="{DD916C49-ADA2-4D70-865E-80E4B37E1F44}" srcOrd="8" destOrd="0" presId="urn:microsoft.com/office/officeart/2008/layout/LinedList"/>
    <dgm:cxn modelId="{70B67F42-8B87-431F-8909-EE00D02178AF}" type="presParOf" srcId="{DBF1C8E0-7B86-4CDE-8E68-BFDCB3E1766A}" destId="{98DCD450-BADD-4D46-B5DA-BE2073DAC6B9}" srcOrd="9" destOrd="0" presId="urn:microsoft.com/office/officeart/2008/layout/LinedList"/>
    <dgm:cxn modelId="{9438A888-EC3E-4BE8-A650-A378D1A35F28}" type="presParOf" srcId="{98DCD450-BADD-4D46-B5DA-BE2073DAC6B9}" destId="{C8F2A1E0-4B73-46B2-84B7-C102E5441BB5}" srcOrd="0" destOrd="0" presId="urn:microsoft.com/office/officeart/2008/layout/LinedList"/>
    <dgm:cxn modelId="{691F04AD-6A64-4505-A282-1AD50FA71198}" type="presParOf" srcId="{98DCD450-BADD-4D46-B5DA-BE2073DAC6B9}" destId="{AF95DDF3-90AA-4960-9906-7C100112ABC1}" srcOrd="1" destOrd="0" presId="urn:microsoft.com/office/officeart/2008/layout/LinedList"/>
    <dgm:cxn modelId="{D3DE65D9-4454-4561-86D3-B47A244E39FF}" type="presParOf" srcId="{DBF1C8E0-7B86-4CDE-8E68-BFDCB3E1766A}" destId="{1F546153-97A5-4B2E-9482-088F4AD729A3}" srcOrd="10" destOrd="0" presId="urn:microsoft.com/office/officeart/2008/layout/LinedList"/>
    <dgm:cxn modelId="{C0E97904-25E7-45EF-B69B-D9BDCECA9573}" type="presParOf" srcId="{DBF1C8E0-7B86-4CDE-8E68-BFDCB3E1766A}" destId="{01463D06-285D-43E5-9346-F958AA82C105}" srcOrd="11" destOrd="0" presId="urn:microsoft.com/office/officeart/2008/layout/LinedList"/>
    <dgm:cxn modelId="{AF0ED1EC-D2A0-4B3D-AE2A-2E06E7037AD5}" type="presParOf" srcId="{01463D06-285D-43E5-9346-F958AA82C105}" destId="{D6950213-C5C6-43A0-A1A9-8846CD4A7B8C}" srcOrd="0" destOrd="0" presId="urn:microsoft.com/office/officeart/2008/layout/LinedList"/>
    <dgm:cxn modelId="{7FD8F6AC-F59E-4006-9152-879C4DC87E5A}" type="presParOf" srcId="{01463D06-285D-43E5-9346-F958AA82C105}" destId="{8FF83F8D-65C8-4FC7-9205-28F112CD1C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0B5C6-966A-4A61-9AFB-A3E29C61469B}">
      <dsp:nvSpPr>
        <dsp:cNvPr id="0" name=""/>
        <dsp:cNvSpPr/>
      </dsp:nvSpPr>
      <dsp:spPr>
        <a:xfrm>
          <a:off x="0" y="7378"/>
          <a:ext cx="10972800" cy="13642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zh-TW" sz="4400" kern="1200" dirty="0">
              <a:latin typeface="微軟正黑體" panose="020B0604030504040204" pitchFamily="34" charset="-120"/>
              <a:ea typeface="微軟正黑體" panose="020B0604030504040204" pitchFamily="34" charset="-120"/>
            </a:rPr>
            <a:t>勞工</a:t>
          </a:r>
          <a:endParaRPr lang="en-US" sz="4400" kern="1200" dirty="0">
            <a:latin typeface="微軟正黑體" panose="020B0604030504040204" pitchFamily="34" charset="-120"/>
            <a:ea typeface="微軟正黑體" panose="020B0604030504040204" pitchFamily="34" charset="-120"/>
          </a:endParaRPr>
        </a:p>
      </dsp:txBody>
      <dsp:txXfrm>
        <a:off x="66596" y="73974"/>
        <a:ext cx="10839608" cy="1231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0F7B2-4C95-4496-AD34-FA03613F32E6}">
      <dsp:nvSpPr>
        <dsp:cNvPr id="0" name=""/>
        <dsp:cNvSpPr/>
      </dsp:nvSpPr>
      <dsp:spPr>
        <a:xfrm>
          <a:off x="0" y="10785"/>
          <a:ext cx="10896600" cy="14262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zh-TW" sz="4600" kern="1200" dirty="0">
              <a:latin typeface="微軟正黑體" panose="020B0604030504040204" pitchFamily="34" charset="-120"/>
              <a:ea typeface="微軟正黑體" panose="020B0604030504040204" pitchFamily="34" charset="-120"/>
            </a:rPr>
            <a:t>自營作業者</a:t>
          </a:r>
          <a:endParaRPr lang="en-US" sz="4600" kern="1200" dirty="0">
            <a:latin typeface="微軟正黑體" panose="020B0604030504040204" pitchFamily="34" charset="-120"/>
            <a:ea typeface="微軟正黑體" panose="020B0604030504040204" pitchFamily="34" charset="-120"/>
          </a:endParaRPr>
        </a:p>
      </dsp:txBody>
      <dsp:txXfrm>
        <a:off x="69623" y="80408"/>
        <a:ext cx="10757354" cy="1286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DEFF9-E9B4-41B2-BCB3-9C3A833466B3}">
      <dsp:nvSpPr>
        <dsp:cNvPr id="0" name=""/>
        <dsp:cNvSpPr/>
      </dsp:nvSpPr>
      <dsp:spPr>
        <a:xfrm>
          <a:off x="0" y="109104"/>
          <a:ext cx="10972800" cy="11533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zh-TW" sz="3700" kern="1200" dirty="0">
              <a:latin typeface="微軟正黑體" panose="020B0604030504040204" pitchFamily="34" charset="-120"/>
              <a:ea typeface="微軟正黑體" panose="020B0604030504040204" pitchFamily="34" charset="-120"/>
            </a:rPr>
            <a:t>其他受工作場所負責人指揮或監督從事勞動之人員。</a:t>
          </a:r>
          <a:endParaRPr lang="en-US" sz="3700" kern="1200" dirty="0">
            <a:latin typeface="微軟正黑體" panose="020B0604030504040204" pitchFamily="34" charset="-120"/>
            <a:ea typeface="微軟正黑體" panose="020B0604030504040204" pitchFamily="34" charset="-120"/>
          </a:endParaRPr>
        </a:p>
      </dsp:txBody>
      <dsp:txXfrm>
        <a:off x="56304" y="165408"/>
        <a:ext cx="10860192" cy="10407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E8AF4-BBE1-4A23-90A6-0BE37FF2D9E3}">
      <dsp:nvSpPr>
        <dsp:cNvPr id="0" name=""/>
        <dsp:cNvSpPr/>
      </dsp:nvSpPr>
      <dsp:spPr>
        <a:xfrm>
          <a:off x="0" y="2037"/>
          <a:ext cx="9601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A919F0-D7D7-4AD5-A638-C9AB3B126BD1}">
      <dsp:nvSpPr>
        <dsp:cNvPr id="0" name=""/>
        <dsp:cNvSpPr/>
      </dsp:nvSpPr>
      <dsp:spPr>
        <a:xfrm>
          <a:off x="0" y="2037"/>
          <a:ext cx="9601199" cy="69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latin typeface="微軟正黑體" panose="020B0604030504040204" pitchFamily="34" charset="-120"/>
              <a:ea typeface="微軟正黑體" panose="020B0604030504040204" pitchFamily="34" charset="-120"/>
            </a:rPr>
            <a:t>避免堆積過多、過量的化學藥品</a:t>
          </a:r>
          <a:r>
            <a:rPr lang="en-US" sz="2400" b="1" kern="1200" dirty="0">
              <a:latin typeface="微軟正黑體" panose="020B0604030504040204" pitchFamily="34" charset="-120"/>
              <a:ea typeface="微軟正黑體" panose="020B0604030504040204" pitchFamily="34" charset="-120"/>
            </a:rPr>
            <a:t>。</a:t>
          </a:r>
        </a:p>
      </dsp:txBody>
      <dsp:txXfrm>
        <a:off x="0" y="2037"/>
        <a:ext cx="9601199" cy="694810"/>
      </dsp:txXfrm>
    </dsp:sp>
    <dsp:sp modelId="{14AABCC1-BAFE-4771-87F7-5A40ADC1B8E0}">
      <dsp:nvSpPr>
        <dsp:cNvPr id="0" name=""/>
        <dsp:cNvSpPr/>
      </dsp:nvSpPr>
      <dsp:spPr>
        <a:xfrm>
          <a:off x="0" y="696847"/>
          <a:ext cx="9601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E1A6D-F9BF-4C77-96E2-F089FFF5C357}">
      <dsp:nvSpPr>
        <dsp:cNvPr id="0" name=""/>
        <dsp:cNvSpPr/>
      </dsp:nvSpPr>
      <dsp:spPr>
        <a:xfrm>
          <a:off x="0" y="696847"/>
          <a:ext cx="9601199" cy="69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err="1">
              <a:latin typeface="微軟正黑體" panose="020B0604030504040204" pitchFamily="34" charset="-120"/>
              <a:ea typeface="微軟正黑體" panose="020B0604030504040204" pitchFamily="34" charset="-120"/>
            </a:rPr>
            <a:t>分類、分級儲存有火災、爆炸及毒氣外洩之虞的化學品與原物料</a:t>
          </a:r>
          <a:r>
            <a:rPr lang="en-US" sz="2400" b="1" kern="1200" dirty="0">
              <a:latin typeface="微軟正黑體" panose="020B0604030504040204" pitchFamily="34" charset="-120"/>
              <a:ea typeface="微軟正黑體" panose="020B0604030504040204" pitchFamily="34" charset="-120"/>
            </a:rPr>
            <a:t>。</a:t>
          </a:r>
        </a:p>
      </dsp:txBody>
      <dsp:txXfrm>
        <a:off x="0" y="696847"/>
        <a:ext cx="9601199" cy="694810"/>
      </dsp:txXfrm>
    </dsp:sp>
    <dsp:sp modelId="{47DEF00F-BD95-4AA4-931E-6A298799D0B0}">
      <dsp:nvSpPr>
        <dsp:cNvPr id="0" name=""/>
        <dsp:cNvSpPr/>
      </dsp:nvSpPr>
      <dsp:spPr>
        <a:xfrm>
          <a:off x="0" y="1391658"/>
          <a:ext cx="9601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1CBAD-7185-40CD-8A55-D68466F3E32B}">
      <dsp:nvSpPr>
        <dsp:cNvPr id="0" name=""/>
        <dsp:cNvSpPr/>
      </dsp:nvSpPr>
      <dsp:spPr>
        <a:xfrm>
          <a:off x="0" y="1391658"/>
          <a:ext cx="9601199" cy="69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避免懸空或有潛在傾倒危險的藥品儲櫃設計及使用，應使用固定式化學藥品儲存櫃</a:t>
          </a:r>
          <a:r>
            <a:rPr lang="en-US" sz="20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sp:txBody>
      <dsp:txXfrm>
        <a:off x="0" y="1391658"/>
        <a:ext cx="9601199" cy="694810"/>
      </dsp:txXfrm>
    </dsp:sp>
    <dsp:sp modelId="{B934C641-AC41-4B35-822F-1E46B84D66DF}">
      <dsp:nvSpPr>
        <dsp:cNvPr id="0" name=""/>
        <dsp:cNvSpPr/>
      </dsp:nvSpPr>
      <dsp:spPr>
        <a:xfrm>
          <a:off x="0" y="2086468"/>
          <a:ext cx="9601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82191C-4CB8-44C5-A6B0-13828C174646}">
      <dsp:nvSpPr>
        <dsp:cNvPr id="0" name=""/>
        <dsp:cNvSpPr/>
      </dsp:nvSpPr>
      <dsp:spPr>
        <a:xfrm>
          <a:off x="0" y="2086468"/>
          <a:ext cx="9601199" cy="69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889000">
            <a:lnSpc>
              <a:spcPct val="90000"/>
            </a:lnSpc>
            <a:spcBef>
              <a:spcPct val="0"/>
            </a:spcBef>
            <a:spcAft>
              <a:spcPct val="35000"/>
            </a:spcAft>
            <a:buNone/>
          </a:pP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使用小量體積的化學品存放容器</a:t>
          </a:r>
          <a:r>
            <a:rPr lang="en-US"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sp:txBody>
      <dsp:txXfrm>
        <a:off x="0" y="2086468"/>
        <a:ext cx="9601199" cy="694810"/>
      </dsp:txXfrm>
    </dsp:sp>
    <dsp:sp modelId="{DD916C49-ADA2-4D70-865E-80E4B37E1F44}">
      <dsp:nvSpPr>
        <dsp:cNvPr id="0" name=""/>
        <dsp:cNvSpPr/>
      </dsp:nvSpPr>
      <dsp:spPr>
        <a:xfrm>
          <a:off x="0" y="2781278"/>
          <a:ext cx="9601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F2A1E0-4B73-46B2-84B7-C102E5441BB5}">
      <dsp:nvSpPr>
        <dsp:cNvPr id="0" name=""/>
        <dsp:cNvSpPr/>
      </dsp:nvSpPr>
      <dsp:spPr>
        <a:xfrm>
          <a:off x="0" y="2781278"/>
          <a:ext cx="9601199" cy="69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889000">
            <a:lnSpc>
              <a:spcPct val="90000"/>
            </a:lnSpc>
            <a:spcBef>
              <a:spcPct val="0"/>
            </a:spcBef>
            <a:spcAft>
              <a:spcPct val="35000"/>
            </a:spcAft>
            <a:buNone/>
          </a:pP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避免化學儲存區域內存在點火源</a:t>
          </a:r>
          <a:r>
            <a:rPr lang="en-US"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sp:txBody>
      <dsp:txXfrm>
        <a:off x="0" y="2781278"/>
        <a:ext cx="9601199" cy="694810"/>
      </dsp:txXfrm>
    </dsp:sp>
    <dsp:sp modelId="{1F546153-97A5-4B2E-9482-088F4AD729A3}">
      <dsp:nvSpPr>
        <dsp:cNvPr id="0" name=""/>
        <dsp:cNvSpPr/>
      </dsp:nvSpPr>
      <dsp:spPr>
        <a:xfrm>
          <a:off x="0" y="3476089"/>
          <a:ext cx="960119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950213-C5C6-43A0-A1A9-8846CD4A7B8C}">
      <dsp:nvSpPr>
        <dsp:cNvPr id="0" name=""/>
        <dsp:cNvSpPr/>
      </dsp:nvSpPr>
      <dsp:spPr>
        <a:xfrm>
          <a:off x="0" y="3476089"/>
          <a:ext cx="9601199" cy="694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889000">
            <a:lnSpc>
              <a:spcPct val="90000"/>
            </a:lnSpc>
            <a:spcBef>
              <a:spcPct val="0"/>
            </a:spcBef>
            <a:spcAft>
              <a:spcPct val="35000"/>
            </a:spcAft>
            <a:buNone/>
          </a:pP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遵照廢液相容</a:t>
          </a:r>
          <a:r>
            <a:rPr lang="zh-TW"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矩陣</a:t>
          </a:r>
          <a:r>
            <a:rPr lang="en-US" sz="2400" b="1" kern="1200" dirty="0" err="1">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表妥適儲存廢棄化學品</a:t>
          </a:r>
          <a:r>
            <a:rPr lang="en-US" sz="2400" b="1" kern="1200" dirty="0">
              <a:solidFill>
                <a:prstClr val="black">
                  <a:hueOff val="0"/>
                  <a:satOff val="0"/>
                  <a:lumOff val="0"/>
                  <a:alphaOff val="0"/>
                </a:prstClr>
              </a:solidFill>
              <a:latin typeface="微軟正黑體" panose="020B0604030504040204" pitchFamily="34" charset="-120"/>
              <a:ea typeface="微軟正黑體" panose="020B0604030504040204" pitchFamily="34" charset="-120"/>
              <a:cs typeface="+mn-cs"/>
            </a:rPr>
            <a:t>。</a:t>
          </a:r>
        </a:p>
      </dsp:txBody>
      <dsp:txXfrm>
        <a:off x="0" y="3476089"/>
        <a:ext cx="9601199" cy="6948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3FBD4F2-4732-4922-80A4-8E0677EC481E}" type="datetimeFigureOut">
              <a:rPr lang="zh-TW" altLang="en-US" smtClean="0"/>
              <a:t>2022/11/5</a:t>
            </a:fld>
            <a:endParaRPr lang="zh-TW" altLang="en-US"/>
          </a:p>
        </p:txBody>
      </p:sp>
      <p:sp>
        <p:nvSpPr>
          <p:cNvPr id="4" name="投影片影像版面配置區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2C24178-A285-4257-B0D6-FACAD8B5E35F}" type="slidenum">
              <a:rPr lang="zh-TW" altLang="en-US" smtClean="0"/>
              <a:t>‹#›</a:t>
            </a:fld>
            <a:endParaRPr lang="zh-TW" altLang="en-US"/>
          </a:p>
        </p:txBody>
      </p:sp>
    </p:spTree>
    <p:extLst>
      <p:ext uri="{BB962C8B-B14F-4D97-AF65-F5344CB8AC3E}">
        <p14:creationId xmlns:p14="http://schemas.microsoft.com/office/powerpoint/2010/main" val="3314801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094906" y="2495550"/>
            <a:ext cx="6002188" cy="696594"/>
          </a:xfrm>
          <a:prstGeom prst="rect">
            <a:avLst/>
          </a:prstGeom>
        </p:spPr>
        <p:txBody>
          <a:bodyPr wrap="square" lIns="0" tIns="0" rIns="0" bIns="0">
            <a:spAutoFit/>
          </a:bodyPr>
          <a:lstStyle>
            <a:lvl1pPr>
              <a:defRPr sz="4400" b="0" i="0">
                <a:solidFill>
                  <a:schemeClr val="tx1"/>
                </a:solidFill>
                <a:latin typeface="標楷體"/>
                <a:cs typeface="標楷體"/>
              </a:defRPr>
            </a:lvl1pPr>
          </a:lstStyle>
          <a:p>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zh-TW" altLang="en-US"/>
              <a:t>校園安全衛生基礎</a:t>
            </a:r>
            <a:r>
              <a:rPr lang="en-US" altLang="zh-TW"/>
              <a:t>-1</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E2A6D55-7D78-4919-BEAC-050B35F605A7}" type="datetime1">
              <a:rPr lang="en-US" altLang="zh-TW" smtClean="0"/>
              <a:t>11/5/2022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標楷體"/>
                <a:cs typeface="標楷體"/>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zh-TW" altLang="en-US"/>
              <a:t>校園安全衛生基礎</a:t>
            </a:r>
            <a:r>
              <a:rPr lang="en-US" altLang="zh-TW"/>
              <a:t>-1</a:t>
            </a:r>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AD79C9F-1D90-4D66-B016-88A9B80098E8}" type="datetime1">
              <a:rPr lang="en-US" altLang="zh-TW" smtClean="0"/>
              <a:t>11/5/2022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標楷體"/>
                <a:cs typeface="標楷體"/>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zh-TW" altLang="en-US"/>
              <a:t>校園安全衛生基礎</a:t>
            </a:r>
            <a:r>
              <a:rPr lang="en-US" altLang="zh-TW"/>
              <a:t>-1</a:t>
            </a:r>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34D881D8-3953-49C7-89CA-8D0E42936F3B}" type="datetime1">
              <a:rPr lang="en-US" altLang="zh-TW" smtClean="0"/>
              <a:t>11/5/2022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標楷體"/>
                <a:cs typeface="標楷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zh-TW" altLang="en-US"/>
              <a:t>校園安全衛生基礎</a:t>
            </a:r>
            <a:r>
              <a:rPr lang="en-US" altLang="zh-TW"/>
              <a:t>-1</a:t>
            </a:r>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ADE91FF-A45E-4EAD-A6E2-2288AED08E4D}" type="datetime1">
              <a:rPr lang="en-US" altLang="zh-TW" smtClean="0"/>
              <a:t>11/5/2022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zh-TW" altLang="en-US"/>
              <a:t>校園安全衛生基礎</a:t>
            </a:r>
            <a:r>
              <a:rPr lang="en-US" altLang="zh-TW"/>
              <a:t>-1</a:t>
            </a:r>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CB81BAD-9147-4C46-ABBA-8F528A1DD953}" type="datetime1">
              <a:rPr lang="en-US" altLang="zh-TW" smtClean="0"/>
              <a:t>11/5/2022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51869" y="475614"/>
            <a:ext cx="7488259" cy="696594"/>
          </a:xfrm>
          <a:prstGeom prst="rect">
            <a:avLst/>
          </a:prstGeom>
        </p:spPr>
        <p:txBody>
          <a:bodyPr wrap="square" lIns="0" tIns="0" rIns="0" bIns="0">
            <a:spAutoFit/>
          </a:bodyPr>
          <a:lstStyle>
            <a:lvl1pPr>
              <a:defRPr sz="4400" b="0" i="0">
                <a:solidFill>
                  <a:schemeClr val="tx1"/>
                </a:solidFill>
                <a:latin typeface="標楷體"/>
                <a:cs typeface="標楷體"/>
              </a:defRPr>
            </a:lvl1pPr>
          </a:lstStyle>
          <a:p>
            <a:endParaRPr/>
          </a:p>
        </p:txBody>
      </p:sp>
      <p:sp>
        <p:nvSpPr>
          <p:cNvPr id="3" name="Holder 3"/>
          <p:cNvSpPr>
            <a:spLocks noGrp="1"/>
          </p:cNvSpPr>
          <p:nvPr>
            <p:ph type="body" idx="1"/>
          </p:nvPr>
        </p:nvSpPr>
        <p:spPr>
          <a:xfrm>
            <a:off x="690032" y="1568323"/>
            <a:ext cx="10811933" cy="492443"/>
          </a:xfrm>
          <a:prstGeom prst="rect">
            <a:avLst/>
          </a:prstGeom>
        </p:spPr>
        <p:txBody>
          <a:bodyPr wrap="square" lIns="0" tIns="0" rIns="0" bIns="0">
            <a:spAutoFit/>
          </a:bodyPr>
          <a:lstStyle>
            <a:lvl1pPr>
              <a:defRPr sz="3200" b="0" i="0">
                <a:solidFill>
                  <a:schemeClr val="tx1"/>
                </a:solidFill>
                <a:latin typeface="微軟正黑體"/>
                <a:cs typeface="微軟正黑體"/>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r>
              <a:rPr lang="zh-TW" altLang="en-US"/>
              <a:t>校園安全衛生基礎</a:t>
            </a:r>
            <a:r>
              <a:rPr lang="en-US" altLang="zh-TW"/>
              <a:t>-1</a:t>
            </a:r>
            <a:endParaRPr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B64607C-331C-4FEB-B3C7-7D5DDBA8496E}" type="datetime1">
              <a:rPr lang="en-US" altLang="zh-TW" smtClean="0"/>
              <a:t>11/5/2022</a:t>
            </a:fld>
            <a:endParaRPr lang="en-US" dirty="0"/>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1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4" Type="http://schemas.openxmlformats.org/officeDocument/2006/relationships/image" Target="../media/image121.jpg"/></Relationships>
</file>

<file path=ppt/slides/_rels/slide11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12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g"/><Relationship Id="rId1" Type="http://schemas.openxmlformats.org/officeDocument/2006/relationships/slideLayout" Target="../slideLayouts/slideLayout5.xml"/><Relationship Id="rId5" Type="http://schemas.openxmlformats.org/officeDocument/2006/relationships/image" Target="../media/image138.png"/><Relationship Id="rId4" Type="http://schemas.openxmlformats.org/officeDocument/2006/relationships/image" Target="../media/image13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xml"/><Relationship Id="rId5" Type="http://schemas.openxmlformats.org/officeDocument/2006/relationships/image" Target="../media/image151.jpg"/><Relationship Id="rId4" Type="http://schemas.openxmlformats.org/officeDocument/2006/relationships/image" Target="../media/image150.jpg"/></Relationships>
</file>

<file path=ppt/slides/_rels/slide1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4.xml"/><Relationship Id="rId4" Type="http://schemas.openxmlformats.org/officeDocument/2006/relationships/image" Target="../media/image154.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3.jp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4.xml"/><Relationship Id="rId5" Type="http://schemas.openxmlformats.org/officeDocument/2006/relationships/image" Target="../media/image170.jpg"/><Relationship Id="rId4" Type="http://schemas.openxmlformats.org/officeDocument/2006/relationships/image" Target="../media/image169.jpg"/></Relationships>
</file>

<file path=ppt/slides/_rels/slide151.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52.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g"/></Relationships>
</file>

<file path=ppt/slides/_rels/slide154.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167.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95.jpg"/><Relationship Id="rId1" Type="http://schemas.openxmlformats.org/officeDocument/2006/relationships/slideLayout" Target="../slideLayouts/slideLayout5.xml"/><Relationship Id="rId5" Type="http://schemas.openxmlformats.org/officeDocument/2006/relationships/image" Target="../media/image198.jpg"/><Relationship Id="rId4" Type="http://schemas.openxmlformats.org/officeDocument/2006/relationships/image" Target="../media/image197.jpg"/></Relationships>
</file>

<file path=ppt/slides/_rels/slide168.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image" Target="../media/image202.jpg"/><Relationship Id="rId1" Type="http://schemas.openxmlformats.org/officeDocument/2006/relationships/slideLayout" Target="../slideLayouts/slideLayout5.xml"/><Relationship Id="rId4" Type="http://schemas.openxmlformats.org/officeDocument/2006/relationships/image" Target="../media/image204.jpg"/></Relationships>
</file>

<file path=ppt/slides/_rels/slide17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image" Target="../media/image208.jpg"/><Relationship Id="rId1" Type="http://schemas.openxmlformats.org/officeDocument/2006/relationships/slideLayout" Target="../slideLayouts/slideLayout2.xml"/><Relationship Id="rId4" Type="http://schemas.openxmlformats.org/officeDocument/2006/relationships/image" Target="../media/image210.jpg"/></Relationships>
</file>

<file path=ppt/slides/_rels/slide177.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2.xml"/><Relationship Id="rId4" Type="http://schemas.openxmlformats.org/officeDocument/2006/relationships/image" Target="../media/image213.jpg"/></Relationships>
</file>

<file path=ppt/slides/_rels/slide178.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14.jp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jp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227.jp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jp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23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0.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236.jpg"/><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image" Target="../media/image239.jp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image" Target="../media/image244.jpg"/><Relationship Id="rId1" Type="http://schemas.openxmlformats.org/officeDocument/2006/relationships/slideLayout" Target="../slideLayouts/slideLayout5.xml"/><Relationship Id="rId4" Type="http://schemas.openxmlformats.org/officeDocument/2006/relationships/image" Target="../media/image246.jp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1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6.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2.sv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microsoft.com/office/2007/relationships/hdphoto" Target="../media/hdphoto3.wdp"/><Relationship Id="rId19" Type="http://schemas.openxmlformats.org/officeDocument/2006/relationships/image" Target="../media/image15.pn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0.xml.rels><?xml version="1.0" encoding="UTF-8" standalone="yes"?>
<Relationships xmlns="http://schemas.openxmlformats.org/package/2006/relationships"><Relationship Id="rId2" Type="http://schemas.openxmlformats.org/officeDocument/2006/relationships/image" Target="../media/image247.jpg"/><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jp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image" Target="../media/image255.jp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image" Target="../media/image25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61.jp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21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5.xml"/><Relationship Id="rId4" Type="http://schemas.openxmlformats.org/officeDocument/2006/relationships/image" Target="../media/image267.png"/></Relationships>
</file>

<file path=ppt/slides/_rels/slide21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g"/><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270.jp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272.jpg"/><Relationship Id="rId1" Type="http://schemas.openxmlformats.org/officeDocument/2006/relationships/slideLayout" Target="../slideLayouts/slideLayout4.xml"/><Relationship Id="rId5" Type="http://schemas.openxmlformats.org/officeDocument/2006/relationships/image" Target="../media/image275.jpg"/><Relationship Id="rId4" Type="http://schemas.openxmlformats.org/officeDocument/2006/relationships/image" Target="../media/image274.jpg"/></Relationships>
</file>

<file path=ppt/slides/_rels/slide219.xml.rels><?xml version="1.0" encoding="UTF-8" standalone="yes"?>
<Relationships xmlns="http://schemas.openxmlformats.org/package/2006/relationships"><Relationship Id="rId2" Type="http://schemas.openxmlformats.org/officeDocument/2006/relationships/image" Target="../media/image27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image" Target="../media/image277.jpg"/><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81.jpg"/><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2" Type="http://schemas.openxmlformats.org/officeDocument/2006/relationships/image" Target="../media/image282.jpg"/><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2" Type="http://schemas.openxmlformats.org/officeDocument/2006/relationships/image" Target="../media/image283.jpg"/><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2" Type="http://schemas.openxmlformats.org/officeDocument/2006/relationships/image" Target="../media/image284.jp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image" Target="../media/image285.jpg"/><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3" Type="http://schemas.openxmlformats.org/officeDocument/2006/relationships/image" Target="../media/image287.jpg"/><Relationship Id="rId2" Type="http://schemas.openxmlformats.org/officeDocument/2006/relationships/image" Target="../media/image286.jp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8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289.jp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90.jpg"/><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291.jpg"/><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2" Type="http://schemas.openxmlformats.org/officeDocument/2006/relationships/image" Target="../media/image292.jpg"/><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2" Type="http://schemas.openxmlformats.org/officeDocument/2006/relationships/image" Target="../media/image293.jpg"/><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2" Type="http://schemas.openxmlformats.org/officeDocument/2006/relationships/image" Target="../media/image294.jpg"/><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295.jp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image" Target="../media/image298.jp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300.jpg"/><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3" Type="http://schemas.openxmlformats.org/officeDocument/2006/relationships/image" Target="../media/image302.jpg"/><Relationship Id="rId2" Type="http://schemas.openxmlformats.org/officeDocument/2006/relationships/image" Target="../media/image301.jpg"/><Relationship Id="rId1" Type="http://schemas.openxmlformats.org/officeDocument/2006/relationships/slideLayout" Target="../slideLayouts/slideLayout5.xml"/><Relationship Id="rId5" Type="http://schemas.openxmlformats.org/officeDocument/2006/relationships/image" Target="../media/image304.jpg"/><Relationship Id="rId4" Type="http://schemas.openxmlformats.org/officeDocument/2006/relationships/image" Target="../media/image303.jpg"/></Relationships>
</file>

<file path=ppt/slides/_rels/slide244.xml.rels><?xml version="1.0" encoding="UTF-8" standalone="yes"?>
<Relationships xmlns="http://schemas.openxmlformats.org/package/2006/relationships"><Relationship Id="rId2" Type="http://schemas.openxmlformats.org/officeDocument/2006/relationships/image" Target="../media/image305.jp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jpg"/><Relationship Id="rId1" Type="http://schemas.openxmlformats.org/officeDocument/2006/relationships/slideLayout" Target="../slideLayouts/slideLayout4.xml"/><Relationship Id="rId4" Type="http://schemas.microsoft.com/office/2007/relationships/hdphoto" Target="../media/hdphoto5.wdp"/></Relationships>
</file>

<file path=ppt/slides/_rels/slide246.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image" Target="../media/image308.jp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jpg"/><Relationship Id="rId1" Type="http://schemas.openxmlformats.org/officeDocument/2006/relationships/slideLayout" Target="../slideLayouts/slideLayout4.xml"/><Relationship Id="rId4" Type="http://schemas.openxmlformats.org/officeDocument/2006/relationships/image" Target="../media/image312.jpg"/></Relationships>
</file>

<file path=ppt/slides/_rels/slide248.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image" Target="../media/image313.jpg"/><Relationship Id="rId1" Type="http://schemas.openxmlformats.org/officeDocument/2006/relationships/slideLayout" Target="../slideLayouts/slideLayout4.xml"/><Relationship Id="rId5" Type="http://schemas.openxmlformats.org/officeDocument/2006/relationships/image" Target="../media/image316.png"/><Relationship Id="rId4" Type="http://schemas.openxmlformats.org/officeDocument/2006/relationships/image" Target="../media/image315.jpg"/></Relationships>
</file>

<file path=ppt/slides/_rels/slide249.xml.rels><?xml version="1.0" encoding="UTF-8" standalone="yes"?>
<Relationships xmlns="http://schemas.openxmlformats.org/package/2006/relationships"><Relationship Id="rId2" Type="http://schemas.openxmlformats.org/officeDocument/2006/relationships/image" Target="../media/image31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318.jp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image" Target="../media/image319.jpg"/><Relationship Id="rId1" Type="http://schemas.openxmlformats.org/officeDocument/2006/relationships/slideLayout" Target="../slideLayouts/slideLayout4.xml"/><Relationship Id="rId5" Type="http://schemas.openxmlformats.org/officeDocument/2006/relationships/image" Target="../media/image322.jpg"/><Relationship Id="rId4" Type="http://schemas.openxmlformats.org/officeDocument/2006/relationships/image" Target="../media/image321.jpg"/></Relationships>
</file>

<file path=ppt/slides/_rels/slide252.xml.rels><?xml version="1.0" encoding="UTF-8" standalone="yes"?>
<Relationships xmlns="http://schemas.openxmlformats.org/package/2006/relationships"><Relationship Id="rId3" Type="http://schemas.openxmlformats.org/officeDocument/2006/relationships/image" Target="../media/image324.jpg"/><Relationship Id="rId2" Type="http://schemas.openxmlformats.org/officeDocument/2006/relationships/image" Target="../media/image323.jpg"/><Relationship Id="rId1" Type="http://schemas.openxmlformats.org/officeDocument/2006/relationships/slideLayout" Target="../slideLayouts/slideLayout4.xml"/><Relationship Id="rId6" Type="http://schemas.openxmlformats.org/officeDocument/2006/relationships/image" Target="../media/image327.jpg"/><Relationship Id="rId5" Type="http://schemas.openxmlformats.org/officeDocument/2006/relationships/image" Target="../media/image326.jpg"/><Relationship Id="rId4" Type="http://schemas.openxmlformats.org/officeDocument/2006/relationships/image" Target="../media/image325.jpg"/></Relationships>
</file>

<file path=ppt/slides/_rels/slide253.xml.rels><?xml version="1.0" encoding="UTF-8" standalone="yes"?>
<Relationships xmlns="http://schemas.openxmlformats.org/package/2006/relationships"><Relationship Id="rId2" Type="http://schemas.openxmlformats.org/officeDocument/2006/relationships/image" Target="../media/image328.jp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2" Type="http://schemas.openxmlformats.org/officeDocument/2006/relationships/image" Target="../media/image329.jp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330.jp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image" Target="../media/image331.jp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jpg"/><Relationship Id="rId1" Type="http://schemas.openxmlformats.org/officeDocument/2006/relationships/slideLayout" Target="../slideLayouts/slideLayout2.xml"/><Relationship Id="rId4" Type="http://schemas.openxmlformats.org/officeDocument/2006/relationships/image" Target="../media/image335.jpg"/></Relationships>
</file>

<file path=ppt/slides/_rels/slide25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4.xml"/><Relationship Id="rId4" Type="http://schemas.openxmlformats.org/officeDocument/2006/relationships/image" Target="../media/image338.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jpg"/><Relationship Id="rId1" Type="http://schemas.openxmlformats.org/officeDocument/2006/relationships/slideLayout" Target="../slideLayouts/slideLayout1.xml"/><Relationship Id="rId4" Type="http://schemas.openxmlformats.org/officeDocument/2006/relationships/image" Target="../media/image341.png"/></Relationships>
</file>

<file path=ppt/slides/_rels/slide261.xml.rels><?xml version="1.0" encoding="UTF-8" standalone="yes"?>
<Relationships xmlns="http://schemas.openxmlformats.org/package/2006/relationships"><Relationship Id="rId2" Type="http://schemas.openxmlformats.org/officeDocument/2006/relationships/image" Target="../media/image342.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jpg"/><Relationship Id="rId1" Type="http://schemas.openxmlformats.org/officeDocument/2006/relationships/slideLayout" Target="../slideLayouts/slideLayout5.xml"/></Relationships>
</file>

<file path=ppt/slides/_rels/slide263.xml.rels><?xml version="1.0" encoding="UTF-8" standalone="yes"?>
<Relationships xmlns="http://schemas.openxmlformats.org/package/2006/relationships"><Relationship Id="rId2" Type="http://schemas.openxmlformats.org/officeDocument/2006/relationships/image" Target="../media/image345.jpg"/><Relationship Id="rId1" Type="http://schemas.openxmlformats.org/officeDocument/2006/relationships/slideLayout" Target="../slideLayouts/slideLayout5.xml"/></Relationships>
</file>

<file path=ppt/slides/_rels/slide264.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2" Type="http://schemas.openxmlformats.org/officeDocument/2006/relationships/image" Target="../media/image347.jpg"/><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image" Target="../media/image348.jpg"/><Relationship Id="rId1" Type="http://schemas.openxmlformats.org/officeDocument/2006/relationships/slideLayout" Target="../slideLayouts/slideLayout5.xml"/></Relationships>
</file>

<file path=ppt/slides/_rels/slide267.xml.rels><?xml version="1.0" encoding="UTF-8" standalone="yes"?>
<Relationships xmlns="http://schemas.openxmlformats.org/package/2006/relationships"><Relationship Id="rId2" Type="http://schemas.openxmlformats.org/officeDocument/2006/relationships/image" Target="../media/image349.jpg"/><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9.xml.rels><?xml version="1.0" encoding="UTF-8" standalone="yes"?>
<Relationships xmlns="http://schemas.openxmlformats.org/package/2006/relationships"><Relationship Id="rId3" Type="http://schemas.openxmlformats.org/officeDocument/2006/relationships/image" Target="../media/image352.jpg"/><Relationship Id="rId2" Type="http://schemas.openxmlformats.org/officeDocument/2006/relationships/image" Target="../media/image35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354.jpg"/><Relationship Id="rId2" Type="http://schemas.openxmlformats.org/officeDocument/2006/relationships/image" Target="../media/image353.jpg"/><Relationship Id="rId1" Type="http://schemas.openxmlformats.org/officeDocument/2006/relationships/slideLayout" Target="../slideLayouts/slideLayout5.xml"/><Relationship Id="rId4" Type="http://schemas.openxmlformats.org/officeDocument/2006/relationships/image" Target="../media/image355.png"/></Relationships>
</file>

<file path=ppt/slides/_rels/slide271.xml.rels><?xml version="1.0" encoding="UTF-8" standalone="yes"?>
<Relationships xmlns="http://schemas.openxmlformats.org/package/2006/relationships"><Relationship Id="rId3" Type="http://schemas.openxmlformats.org/officeDocument/2006/relationships/image" Target="../media/image357.png"/><Relationship Id="rId7" Type="http://schemas.openxmlformats.org/officeDocument/2006/relationships/image" Target="../media/image361.png"/><Relationship Id="rId2" Type="http://schemas.openxmlformats.org/officeDocument/2006/relationships/image" Target="../media/image356.jpg"/><Relationship Id="rId1" Type="http://schemas.openxmlformats.org/officeDocument/2006/relationships/slideLayout" Target="../slideLayouts/slideLayout5.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image" Target="../media/image358.png"/></Relationships>
</file>

<file path=ppt/slides/_rels/slide272.xml.rels><?xml version="1.0" encoding="UTF-8" standalone="yes"?>
<Relationships xmlns="http://schemas.openxmlformats.org/package/2006/relationships"><Relationship Id="rId3" Type="http://schemas.openxmlformats.org/officeDocument/2006/relationships/image" Target="../media/image363.jpg"/><Relationship Id="rId2" Type="http://schemas.openxmlformats.org/officeDocument/2006/relationships/image" Target="../media/image362.jp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364.jp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366.jp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36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368.jp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6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2.xml.rels><?xml version="1.0" encoding="UTF-8" standalone="yes"?>
<Relationships xmlns="http://schemas.openxmlformats.org/package/2006/relationships"><Relationship Id="rId2" Type="http://schemas.openxmlformats.org/officeDocument/2006/relationships/image" Target="../media/image370.jpg"/><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2" Type="http://schemas.openxmlformats.org/officeDocument/2006/relationships/image" Target="../media/image371.jpg"/><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2" Type="http://schemas.openxmlformats.org/officeDocument/2006/relationships/image" Target="../media/image372.jpg"/><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3" Type="http://schemas.openxmlformats.org/officeDocument/2006/relationships/image" Target="../media/image374.jpg"/><Relationship Id="rId2" Type="http://schemas.openxmlformats.org/officeDocument/2006/relationships/image" Target="../media/image373.jpg"/><Relationship Id="rId1" Type="http://schemas.openxmlformats.org/officeDocument/2006/relationships/slideLayout" Target="../slideLayouts/slideLayout5.xml"/><Relationship Id="rId4" Type="http://schemas.openxmlformats.org/officeDocument/2006/relationships/image" Target="../media/image375.jpg"/></Relationships>
</file>

<file path=ppt/slides/_rels/slide286.xml.rels><?xml version="1.0" encoding="UTF-8" standalone="yes"?>
<Relationships xmlns="http://schemas.openxmlformats.org/package/2006/relationships"><Relationship Id="rId2" Type="http://schemas.openxmlformats.org/officeDocument/2006/relationships/image" Target="../media/image376.jp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77.jpg"/><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3" Type="http://schemas.openxmlformats.org/officeDocument/2006/relationships/image" Target="../media/image379.jpg"/><Relationship Id="rId2" Type="http://schemas.openxmlformats.org/officeDocument/2006/relationships/image" Target="../media/image378.jp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38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3" Type="http://schemas.openxmlformats.org/officeDocument/2006/relationships/image" Target="../media/image382.jpg"/><Relationship Id="rId2" Type="http://schemas.openxmlformats.org/officeDocument/2006/relationships/image" Target="../media/image381.jp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383.jpg"/><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385.jpg"/><Relationship Id="rId2" Type="http://schemas.openxmlformats.org/officeDocument/2006/relationships/image" Target="../media/image384.jp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386.jpg"/><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3" Type="http://schemas.openxmlformats.org/officeDocument/2006/relationships/image" Target="../media/image388.jpg"/><Relationship Id="rId2" Type="http://schemas.openxmlformats.org/officeDocument/2006/relationships/image" Target="../media/image387.jpg"/><Relationship Id="rId1" Type="http://schemas.openxmlformats.org/officeDocument/2006/relationships/slideLayout" Target="../slideLayouts/slideLayout2.xml"/><Relationship Id="rId5" Type="http://schemas.openxmlformats.org/officeDocument/2006/relationships/image" Target="../media/image390.jpg"/><Relationship Id="rId4" Type="http://schemas.openxmlformats.org/officeDocument/2006/relationships/image" Target="../media/image389.jpg"/></Relationships>
</file>

<file path=ppt/slides/_rels/slide295.xml.rels><?xml version="1.0" encoding="UTF-8" standalone="yes"?>
<Relationships xmlns="http://schemas.openxmlformats.org/package/2006/relationships"><Relationship Id="rId3" Type="http://schemas.openxmlformats.org/officeDocument/2006/relationships/image" Target="../media/image392.jpg"/><Relationship Id="rId2" Type="http://schemas.openxmlformats.org/officeDocument/2006/relationships/image" Target="../media/image391.jpg"/><Relationship Id="rId1" Type="http://schemas.openxmlformats.org/officeDocument/2006/relationships/slideLayout" Target="../slideLayouts/slideLayout2.xml"/><Relationship Id="rId4" Type="http://schemas.openxmlformats.org/officeDocument/2006/relationships/image" Target="../media/image393.jpg"/></Relationships>
</file>

<file path=ppt/slides/_rels/slide296.xml.rels><?xml version="1.0" encoding="UTF-8" standalone="yes"?>
<Relationships xmlns="http://schemas.openxmlformats.org/package/2006/relationships"><Relationship Id="rId3" Type="http://schemas.openxmlformats.org/officeDocument/2006/relationships/image" Target="../media/image395.jpg"/><Relationship Id="rId2" Type="http://schemas.openxmlformats.org/officeDocument/2006/relationships/image" Target="../media/image394.jpg"/><Relationship Id="rId1" Type="http://schemas.openxmlformats.org/officeDocument/2006/relationships/slideLayout" Target="../slideLayouts/slideLayout5.xml"/><Relationship Id="rId4" Type="http://schemas.openxmlformats.org/officeDocument/2006/relationships/image" Target="../media/image138.png"/></Relationships>
</file>

<file path=ppt/slides/_rels/slide297.xml.rels><?xml version="1.0" encoding="UTF-8" standalone="yes"?>
<Relationships xmlns="http://schemas.openxmlformats.org/package/2006/relationships"><Relationship Id="rId3" Type="http://schemas.openxmlformats.org/officeDocument/2006/relationships/image" Target="../media/image397.jpg"/><Relationship Id="rId2" Type="http://schemas.openxmlformats.org/officeDocument/2006/relationships/image" Target="../media/image396.jp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98.xml.rels><?xml version="1.0" encoding="UTF-8" standalone="yes"?>
<Relationships xmlns="http://schemas.openxmlformats.org/package/2006/relationships"><Relationship Id="rId3" Type="http://schemas.openxmlformats.org/officeDocument/2006/relationships/image" Target="../media/image399.jpg"/><Relationship Id="rId2" Type="http://schemas.openxmlformats.org/officeDocument/2006/relationships/image" Target="../media/image398.jpg"/><Relationship Id="rId1" Type="http://schemas.openxmlformats.org/officeDocument/2006/relationships/slideLayout" Target="../slideLayouts/slideLayout5.xml"/><Relationship Id="rId6" Type="http://schemas.openxmlformats.org/officeDocument/2006/relationships/image" Target="../media/image402.jpg"/><Relationship Id="rId5" Type="http://schemas.openxmlformats.org/officeDocument/2006/relationships/image" Target="../media/image401.jpg"/><Relationship Id="rId4" Type="http://schemas.openxmlformats.org/officeDocument/2006/relationships/image" Target="../media/image400.jpg"/></Relationships>
</file>

<file path=ppt/slides/_rels/slide299.xml.rels><?xml version="1.0" encoding="UTF-8" standalone="yes"?>
<Relationships xmlns="http://schemas.openxmlformats.org/package/2006/relationships"><Relationship Id="rId3" Type="http://schemas.openxmlformats.org/officeDocument/2006/relationships/image" Target="../media/image404.jpg"/><Relationship Id="rId2" Type="http://schemas.openxmlformats.org/officeDocument/2006/relationships/image" Target="../media/image40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2" Type="http://schemas.openxmlformats.org/officeDocument/2006/relationships/image" Target="../media/image406.jp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407.jp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409.jpg"/><Relationship Id="rId2" Type="http://schemas.openxmlformats.org/officeDocument/2006/relationships/image" Target="../media/image408.jpg"/><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2" Type="http://schemas.openxmlformats.org/officeDocument/2006/relationships/image" Target="../media/image410.jpg"/><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jp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13" Type="http://schemas.openxmlformats.org/officeDocument/2006/relationships/image" Target="../media/image424.png"/><Relationship Id="rId18" Type="http://schemas.openxmlformats.org/officeDocument/2006/relationships/image" Target="../media/image429.png"/><Relationship Id="rId26" Type="http://schemas.openxmlformats.org/officeDocument/2006/relationships/image" Target="../media/image436.png"/><Relationship Id="rId39" Type="http://schemas.openxmlformats.org/officeDocument/2006/relationships/image" Target="../media/image449.png"/><Relationship Id="rId21" Type="http://schemas.openxmlformats.org/officeDocument/2006/relationships/hyperlink" Target="https://www.metropop.com.hk/%E7%B4%99%E8%A3%BD%E4%B8%89%E5%A4%A7%E9%A6%99%E6%B8%AF%E7%9F%A5%E5%90%8D%E9%9B%80%E9%B3%A5%E4%BD%A0%E8%AA%8D%E5%BE%97%E5%B9%BE%E5%A4%9A" TargetMode="External"/><Relationship Id="rId34" Type="http://schemas.openxmlformats.org/officeDocument/2006/relationships/image" Target="../media/image444.png"/><Relationship Id="rId7" Type="http://schemas.openxmlformats.org/officeDocument/2006/relationships/image" Target="../media/image418.png"/><Relationship Id="rId12" Type="http://schemas.openxmlformats.org/officeDocument/2006/relationships/image" Target="../media/image423.png"/><Relationship Id="rId17" Type="http://schemas.openxmlformats.org/officeDocument/2006/relationships/image" Target="../media/image428.png"/><Relationship Id="rId25" Type="http://schemas.openxmlformats.org/officeDocument/2006/relationships/image" Target="../media/image435.png"/><Relationship Id="rId33" Type="http://schemas.openxmlformats.org/officeDocument/2006/relationships/image" Target="../media/image443.png"/><Relationship Id="rId38" Type="http://schemas.openxmlformats.org/officeDocument/2006/relationships/image" Target="../media/image448.png"/><Relationship Id="rId2" Type="http://schemas.openxmlformats.org/officeDocument/2006/relationships/image" Target="../media/image413.png"/><Relationship Id="rId16" Type="http://schemas.openxmlformats.org/officeDocument/2006/relationships/image" Target="../media/image427.png"/><Relationship Id="rId20" Type="http://schemas.openxmlformats.org/officeDocument/2006/relationships/image" Target="../media/image431.png"/><Relationship Id="rId29"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image" Target="../media/image417.png"/><Relationship Id="rId11" Type="http://schemas.openxmlformats.org/officeDocument/2006/relationships/image" Target="../media/image422.png"/><Relationship Id="rId24" Type="http://schemas.openxmlformats.org/officeDocument/2006/relationships/image" Target="../media/image434.png"/><Relationship Id="rId32" Type="http://schemas.openxmlformats.org/officeDocument/2006/relationships/image" Target="../media/image442.png"/><Relationship Id="rId37" Type="http://schemas.openxmlformats.org/officeDocument/2006/relationships/image" Target="../media/image447.png"/><Relationship Id="rId40" Type="http://schemas.openxmlformats.org/officeDocument/2006/relationships/image" Target="../media/image450.png"/><Relationship Id="rId5" Type="http://schemas.openxmlformats.org/officeDocument/2006/relationships/image" Target="../media/image416.png"/><Relationship Id="rId15" Type="http://schemas.openxmlformats.org/officeDocument/2006/relationships/image" Target="../media/image426.png"/><Relationship Id="rId23" Type="http://schemas.openxmlformats.org/officeDocument/2006/relationships/image" Target="../media/image433.png"/><Relationship Id="rId28" Type="http://schemas.openxmlformats.org/officeDocument/2006/relationships/image" Target="../media/image438.png"/><Relationship Id="rId36" Type="http://schemas.openxmlformats.org/officeDocument/2006/relationships/image" Target="../media/image446.png"/><Relationship Id="rId10" Type="http://schemas.openxmlformats.org/officeDocument/2006/relationships/image" Target="../media/image421.png"/><Relationship Id="rId19" Type="http://schemas.openxmlformats.org/officeDocument/2006/relationships/image" Target="../media/image430.png"/><Relationship Id="rId31" Type="http://schemas.openxmlformats.org/officeDocument/2006/relationships/image" Target="../media/image441.png"/><Relationship Id="rId4" Type="http://schemas.openxmlformats.org/officeDocument/2006/relationships/image" Target="../media/image415.jpg"/><Relationship Id="rId9" Type="http://schemas.openxmlformats.org/officeDocument/2006/relationships/image" Target="../media/image420.png"/><Relationship Id="rId14" Type="http://schemas.openxmlformats.org/officeDocument/2006/relationships/image" Target="../media/image425.png"/><Relationship Id="rId22" Type="http://schemas.openxmlformats.org/officeDocument/2006/relationships/image" Target="../media/image432.png"/><Relationship Id="rId27" Type="http://schemas.openxmlformats.org/officeDocument/2006/relationships/image" Target="../media/image437.png"/><Relationship Id="rId30" Type="http://schemas.openxmlformats.org/officeDocument/2006/relationships/image" Target="../media/image440.png"/><Relationship Id="rId35" Type="http://schemas.openxmlformats.org/officeDocument/2006/relationships/image" Target="../media/image445.png"/><Relationship Id="rId8" Type="http://schemas.openxmlformats.org/officeDocument/2006/relationships/image" Target="../media/image419.png"/><Relationship Id="rId3" Type="http://schemas.openxmlformats.org/officeDocument/2006/relationships/image" Target="../media/image414.png"/></Relationships>
</file>

<file path=ppt/slides/_rels/slide308.xml.rels><?xml version="1.0" encoding="UTF-8" standalone="yes"?>
<Relationships xmlns="http://schemas.openxmlformats.org/package/2006/relationships"><Relationship Id="rId8" Type="http://schemas.openxmlformats.org/officeDocument/2006/relationships/hyperlink" Target="https://lio.gov.taipei/" TargetMode="External"/><Relationship Id="rId3" Type="http://schemas.openxmlformats.org/officeDocument/2006/relationships/hyperlink" Target="http://www.osha.gov.tw/" TargetMode="External"/><Relationship Id="rId7" Type="http://schemas.openxmlformats.org/officeDocument/2006/relationships/hyperlink" Target="http://www.klsio.gov.tw/(%E9%AB%98%E9%9B%84%E5%B8%82%E6%94%BF%E5%BA%9C%E5%8B%9E%E5%B7%A5%E5%B1%80%E5%8B%9E%E5%8B%95%E6%AA%A2%E6%9F%A5%E8%99%95)" TargetMode="External"/><Relationship Id="rId12" Type="http://schemas.openxmlformats.org/officeDocument/2006/relationships/hyperlink" Target="https://www.tfdp.com.tw/cht/index.php" TargetMode="External"/><Relationship Id="rId2" Type="http://schemas.openxmlformats.org/officeDocument/2006/relationships/hyperlink" Target="https://www.safelab.edu.tw/index.aspx" TargetMode="External"/><Relationship Id="rId1" Type="http://schemas.openxmlformats.org/officeDocument/2006/relationships/slideLayout" Target="../slideLayouts/slideLayout2.xml"/><Relationship Id="rId6" Type="http://schemas.openxmlformats.org/officeDocument/2006/relationships/hyperlink" Target="https://www.sh168.org.tw/Default.aspx" TargetMode="External"/><Relationship Id="rId11" Type="http://schemas.openxmlformats.org/officeDocument/2006/relationships/hyperlink" Target="https://www.osha.gov/" TargetMode="External"/><Relationship Id="rId5" Type="http://schemas.openxmlformats.org/officeDocument/2006/relationships/hyperlink" Target="https://trains.osha.gov.tw/" TargetMode="External"/><Relationship Id="rId10" Type="http://schemas.openxmlformats.org/officeDocument/2006/relationships/hyperlink" Target="https://www.doli.taichung.gov.tw/" TargetMode="External"/><Relationship Id="rId4" Type="http://schemas.openxmlformats.org/officeDocument/2006/relationships/hyperlink" Target="https://www.ilosh.gov.tw/" TargetMode="External"/><Relationship Id="rId9" Type="http://schemas.openxmlformats.org/officeDocument/2006/relationships/hyperlink" Target="https://ilabor.ntpc.gov.tw/page/labor-standards-inspection-offic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4.jpg"/></Relationships>
</file>

<file path=ppt/slides/_rels/slide6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圖片 1">
            <a:extLst>
              <a:ext uri="{FF2B5EF4-FFF2-40B4-BE49-F238E27FC236}">
                <a16:creationId xmlns:a16="http://schemas.microsoft.com/office/drawing/2014/main" id="{C7B5E8BE-7FF9-8DAD-B4E9-504385EA3EA2}"/>
              </a:ext>
            </a:extLst>
          </p:cNvPr>
          <p:cNvPicPr>
            <a:picLocks noChangeAspect="1"/>
          </p:cNvPicPr>
          <p:nvPr/>
        </p:nvPicPr>
        <p:blipFill rotWithShape="1">
          <a:blip r:embed="rId2"/>
          <a:srcRect t="1429" r="-2" b="-2"/>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 name="object 4"/>
          <p:cNvSpPr txBox="1">
            <a:spLocks noGrp="1"/>
          </p:cNvSpPr>
          <p:nvPr>
            <p:ph type="title"/>
          </p:nvPr>
        </p:nvSpPr>
        <p:spPr>
          <a:xfrm>
            <a:off x="433844" y="2797790"/>
            <a:ext cx="3810000" cy="1262419"/>
          </a:xfrm>
          <a:prstGeom prst="rect">
            <a:avLst/>
          </a:prstGeom>
        </p:spPr>
        <p:txBody>
          <a:bodyPr vert="horz" lIns="91440" tIns="45720" rIns="91440" bIns="45720" rtlCol="0" anchor="b">
            <a:noAutofit/>
          </a:bodyPr>
          <a:lstStyle/>
          <a:p>
            <a:pPr marL="12700" algn="l" rtl="0">
              <a:lnSpc>
                <a:spcPct val="90000"/>
              </a:lnSpc>
              <a:spcBef>
                <a:spcPct val="0"/>
              </a:spcBef>
            </a:pPr>
            <a:r>
              <a:rPr lang="zh-TW" altLang="en-US" sz="4000" b="1" kern="1200" spc="-5" dirty="0">
                <a:solidFill>
                  <a:srgbClr val="0000CC"/>
                </a:solidFill>
                <a:latin typeface="微軟正黑體" panose="020B0604030504040204" pitchFamily="34" charset="-120"/>
                <a:ea typeface="微軟正黑體" panose="020B0604030504040204" pitchFamily="34" charset="-120"/>
                <a:cs typeface="+mj-cs"/>
              </a:rPr>
              <a:t>國民中小學校園</a:t>
            </a:r>
            <a:br>
              <a:rPr lang="en-US" altLang="zh-TW" sz="4000" b="1" kern="1200" spc="-5" dirty="0">
                <a:solidFill>
                  <a:srgbClr val="0000CC"/>
                </a:solidFill>
                <a:latin typeface="微軟正黑體" panose="020B0604030504040204" pitchFamily="34" charset="-120"/>
                <a:ea typeface="微軟正黑體" panose="020B0604030504040204" pitchFamily="34" charset="-120"/>
                <a:cs typeface="+mj-cs"/>
              </a:rPr>
            </a:br>
            <a:r>
              <a:rPr lang="zh-TW" altLang="en-US" sz="4000" b="1" kern="1200" spc="-5" dirty="0">
                <a:solidFill>
                  <a:srgbClr val="0000CC"/>
                </a:solidFill>
                <a:latin typeface="微軟正黑體" panose="020B0604030504040204" pitchFamily="34" charset="-120"/>
                <a:ea typeface="微軟正黑體" panose="020B0604030504040204" pitchFamily="34" charset="-120"/>
                <a:cs typeface="+mj-cs"/>
              </a:rPr>
              <a:t>安全衛生基礎</a:t>
            </a:r>
            <a:r>
              <a:rPr lang="en-US" altLang="zh-TW" sz="4000" b="1" kern="1200" spc="-5" dirty="0">
                <a:solidFill>
                  <a:srgbClr val="0000CC"/>
                </a:solidFill>
                <a:latin typeface="微軟正黑體" panose="020B0604030504040204" pitchFamily="34" charset="-120"/>
                <a:ea typeface="微軟正黑體" panose="020B0604030504040204" pitchFamily="34" charset="-120"/>
                <a:cs typeface="+mj-cs"/>
              </a:rPr>
              <a:t>-1</a:t>
            </a:r>
            <a:endParaRPr lang="en-US" altLang="zh-TW" sz="4000" kern="1200" dirty="0">
              <a:solidFill>
                <a:srgbClr val="0000CC"/>
              </a:solidFill>
              <a:latin typeface="微軟正黑體" panose="020B0604030504040204" pitchFamily="34" charset="-120"/>
              <a:ea typeface="微軟正黑體" panose="020B0604030504040204" pitchFamily="34" charset="-120"/>
              <a:cs typeface="+mj-cs"/>
            </a:endParaRPr>
          </a:p>
        </p:txBody>
      </p:sp>
      <p:sp>
        <p:nvSpPr>
          <p:cNvPr id="11" name="object 11"/>
          <p:cNvSpPr txBox="1"/>
          <p:nvPr/>
        </p:nvSpPr>
        <p:spPr>
          <a:xfrm>
            <a:off x="685800" y="5029200"/>
            <a:ext cx="3306089" cy="665802"/>
          </a:xfrm>
          <a:prstGeom prst="rect">
            <a:avLst/>
          </a:prstGeom>
        </p:spPr>
        <p:txBody>
          <a:bodyPr vert="horz" lIns="91440" tIns="45720" rIns="91440" bIns="45720" rtlCol="0">
            <a:noAutofit/>
          </a:bodyPr>
          <a:lstStyle/>
          <a:p>
            <a:pPr marR="5080" algn="ctr">
              <a:lnSpc>
                <a:spcPct val="90000"/>
              </a:lnSpc>
              <a:spcBef>
                <a:spcPts val="1000"/>
              </a:spcBef>
            </a:pPr>
            <a:r>
              <a:rPr lang="zh-TW" altLang="en-US" sz="2800" b="1" spc="-5" dirty="0">
                <a:solidFill>
                  <a:srgbClr val="0000CC"/>
                </a:solidFill>
                <a:latin typeface="微軟正黑體" panose="020B0604030504040204" pitchFamily="34" charset="-120"/>
                <a:ea typeface="微軟正黑體" panose="020B0604030504040204" pitchFamily="34" charset="-120"/>
              </a:rPr>
              <a:t>講師：劉克康</a:t>
            </a:r>
            <a:endParaRPr lang="en-US" sz="2800" b="1" dirty="0">
              <a:solidFill>
                <a:srgbClr val="0000CC"/>
              </a:solidFill>
              <a:latin typeface="微軟正黑體" panose="020B0604030504040204" pitchFamily="34" charset="-120"/>
              <a:ea typeface="微軟正黑體" panose="020B0604030504040204" pitchFamily="34" charset="-120"/>
            </a:endParaRPr>
          </a:p>
          <a:p>
            <a:pPr algn="ctr">
              <a:lnSpc>
                <a:spcPct val="90000"/>
              </a:lnSpc>
              <a:spcBef>
                <a:spcPts val="1000"/>
              </a:spcBef>
            </a:pPr>
            <a:r>
              <a:rPr lang="en-US" sz="2800" b="1" spc="-5" dirty="0">
                <a:solidFill>
                  <a:srgbClr val="0000CC"/>
                </a:solidFill>
                <a:latin typeface="微軟正黑體" panose="020B0604030504040204" pitchFamily="34" charset="-120"/>
                <a:ea typeface="微軟正黑體" panose="020B0604030504040204" pitchFamily="34" charset="-120"/>
              </a:rPr>
              <a:t>111年11月</a:t>
            </a:r>
            <a:endParaRPr lang="en-US" sz="2800" b="1" dirty="0">
              <a:solidFill>
                <a:srgbClr val="0000CC"/>
              </a:solidFill>
              <a:latin typeface="微軟正黑體" panose="020B0604030504040204" pitchFamily="34" charset="-120"/>
              <a:ea typeface="微軟正黑體" panose="020B0604030504040204" pitchFamily="34" charset="-120"/>
            </a:endParaRPr>
          </a:p>
        </p:txBody>
      </p:sp>
      <p:sp>
        <p:nvSpPr>
          <p:cNvPr id="3" name="頁尾版面配置區 2">
            <a:extLst>
              <a:ext uri="{FF2B5EF4-FFF2-40B4-BE49-F238E27FC236}">
                <a16:creationId xmlns:a16="http://schemas.microsoft.com/office/drawing/2014/main" id="{55A3DCF0-4FF7-75A9-4EB8-E59970F28E6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1BFFE43-6048-9240-82BF-995EF1D6380B}"/>
              </a:ext>
            </a:extLst>
          </p:cNvPr>
          <p:cNvSpPr>
            <a:spLocks noGrp="1"/>
          </p:cNvSpPr>
          <p:nvPr>
            <p:ph type="sldNum" sz="quarter" idx="7"/>
          </p:nvPr>
        </p:nvSpPr>
        <p:spPr/>
        <p:txBody>
          <a:bodyPr/>
          <a:lstStyle/>
          <a:p>
            <a:fld id="{B6F15528-21DE-4FAA-801E-634DDDAF4B2B}" type="slidenum">
              <a:rPr lang="en-US" altLang="zh-TW" smtClean="0"/>
              <a:t>1</a:t>
            </a:fld>
            <a:endParaRPr lang="zh-TW"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57900" y="6477685"/>
            <a:ext cx="4060190" cy="146450"/>
          </a:xfrm>
          <a:prstGeom prst="rect">
            <a:avLst/>
          </a:prstGeom>
        </p:spPr>
        <p:txBody>
          <a:bodyPr vert="horz" wrap="square" lIns="0" tIns="0" rIns="0" bIns="0" rtlCol="0">
            <a:spAutoFit/>
          </a:bodyPr>
          <a:lstStyle/>
          <a:p>
            <a:pPr>
              <a:lnSpc>
                <a:spcPts val="1140"/>
              </a:lnSpc>
              <a:tabLst>
                <a:tab pos="3397885" algn="l"/>
              </a:tabLst>
            </a:pPr>
            <a:r>
              <a:rPr sz="1200" dirty="0">
                <a:solidFill>
                  <a:srgbClr val="888888"/>
                </a:solidFill>
                <a:latin typeface="Calibri"/>
                <a:cs typeface="Calibri"/>
              </a:rPr>
              <a:t>9	</a:t>
            </a:r>
            <a:endParaRPr sz="1200" dirty="0">
              <a:latin typeface="Calibri"/>
              <a:cs typeface="Calibri"/>
            </a:endParaRPr>
          </a:p>
        </p:txBody>
      </p:sp>
      <p:sp>
        <p:nvSpPr>
          <p:cNvPr id="3" name="object 3"/>
          <p:cNvSpPr/>
          <p:nvPr/>
        </p:nvSpPr>
        <p:spPr>
          <a:xfrm>
            <a:off x="0" y="12190"/>
            <a:ext cx="12191999" cy="6845810"/>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ABBA6CFD-6BAF-B6D3-A819-17A417989C9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F5FD9F4C-5B3A-F36D-C906-E70EE9244096}"/>
              </a:ext>
            </a:extLst>
          </p:cNvPr>
          <p:cNvSpPr>
            <a:spLocks noGrp="1"/>
          </p:cNvSpPr>
          <p:nvPr>
            <p:ph type="sldNum" sz="quarter" idx="7"/>
          </p:nvPr>
        </p:nvSpPr>
        <p:spPr/>
        <p:txBody>
          <a:bodyPr/>
          <a:lstStyle/>
          <a:p>
            <a:fld id="{B6F15528-21DE-4FAA-801E-634DDDAF4B2B}" type="slidenum">
              <a:rPr lang="en-US" altLang="zh-TW" smtClean="0"/>
              <a:t>10</a:t>
            </a:fld>
            <a:endParaRPr lang="zh-TW" alt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44427" y="381000"/>
            <a:ext cx="2303145" cy="635000"/>
          </a:xfrm>
          <a:prstGeom prst="rect">
            <a:avLst/>
          </a:prstGeom>
        </p:spPr>
        <p:txBody>
          <a:bodyPr vert="horz" wrap="square" lIns="0" tIns="12065" rIns="0" bIns="0" rtlCol="0">
            <a:spAutoFit/>
          </a:bodyPr>
          <a:lstStyle/>
          <a:p>
            <a:pPr marL="12700">
              <a:spcBef>
                <a:spcPts val="95"/>
              </a:spcBef>
            </a:pPr>
            <a:r>
              <a:rPr sz="4000" b="1" spc="-5" dirty="0">
                <a:solidFill>
                  <a:srgbClr val="0000CC"/>
                </a:solidFill>
                <a:latin typeface="微軟正黑體"/>
                <a:cs typeface="微軟正黑體"/>
              </a:rPr>
              <a:t>高處</a:t>
            </a:r>
            <a:r>
              <a:rPr sz="4000" b="1" dirty="0">
                <a:solidFill>
                  <a:srgbClr val="0000CC"/>
                </a:solidFill>
                <a:latin typeface="微軟正黑體"/>
                <a:cs typeface="微軟正黑體"/>
              </a:rPr>
              <a:t>作業</a:t>
            </a:r>
            <a:r>
              <a:rPr sz="4000" b="1" spc="-5" dirty="0">
                <a:solidFill>
                  <a:srgbClr val="0000CC"/>
                </a:solidFill>
                <a:latin typeface="微軟正黑體"/>
                <a:cs typeface="微軟正黑體"/>
              </a:rPr>
              <a:t>?</a:t>
            </a:r>
            <a:endParaRPr sz="4000" b="1" dirty="0">
              <a:solidFill>
                <a:srgbClr val="0000CC"/>
              </a:solidFill>
              <a:latin typeface="微軟正黑體"/>
              <a:cs typeface="微軟正黑體"/>
            </a:endParaRPr>
          </a:p>
        </p:txBody>
      </p:sp>
      <p:sp>
        <p:nvSpPr>
          <p:cNvPr id="3" name="object 3"/>
          <p:cNvSpPr txBox="1"/>
          <p:nvPr/>
        </p:nvSpPr>
        <p:spPr>
          <a:xfrm>
            <a:off x="1295400" y="1371600"/>
            <a:ext cx="9601199" cy="4271041"/>
          </a:xfrm>
          <a:prstGeom prst="rect">
            <a:avLst/>
          </a:prstGeom>
        </p:spPr>
        <p:txBody>
          <a:bodyPr vert="horz" wrap="square" lIns="0" tIns="13335" rIns="0" bIns="0" rtlCol="0">
            <a:spAutoFit/>
          </a:bodyPr>
          <a:lstStyle/>
          <a:p>
            <a:pPr marL="12700" marR="5080" algn="just">
              <a:spcBef>
                <a:spcPts val="105"/>
              </a:spcBef>
              <a:tabLst>
                <a:tab pos="356235" algn="l"/>
              </a:tabLst>
            </a:pPr>
            <a:r>
              <a:rPr sz="2000" dirty="0">
                <a:latin typeface="微軟正黑體" panose="020B0604030504040204" pitchFamily="34" charset="-120"/>
                <a:ea typeface="微軟正黑體" panose="020B0604030504040204" pitchFamily="34" charset="-120"/>
                <a:cs typeface="標楷體"/>
              </a:rPr>
              <a:t>雇主對</a:t>
            </a:r>
            <a:r>
              <a:rPr sz="2000" spc="-15" dirty="0">
                <a:latin typeface="微軟正黑體" panose="020B0604030504040204" pitchFamily="34" charset="-120"/>
                <a:ea typeface="微軟正黑體" panose="020B0604030504040204" pitchFamily="34" charset="-120"/>
                <a:cs typeface="標楷體"/>
              </a:rPr>
              <a:t>於</a:t>
            </a:r>
            <a:r>
              <a:rPr sz="2000" dirty="0">
                <a:latin typeface="微軟正黑體" panose="020B0604030504040204" pitchFamily="34" charset="-120"/>
                <a:ea typeface="微軟正黑體" panose="020B0604030504040204" pitchFamily="34" charset="-120"/>
                <a:cs typeface="標楷體"/>
              </a:rPr>
              <a:t>高</a:t>
            </a:r>
            <a:r>
              <a:rPr sz="2000" spc="-15" dirty="0">
                <a:latin typeface="微軟正黑體" panose="020B0604030504040204" pitchFamily="34" charset="-120"/>
                <a:ea typeface="微軟正黑體" panose="020B0604030504040204" pitchFamily="34" charset="-120"/>
                <a:cs typeface="標楷體"/>
              </a:rPr>
              <a:t>度</a:t>
            </a:r>
            <a:r>
              <a:rPr sz="2000" spc="-5" dirty="0">
                <a:latin typeface="微軟正黑體" panose="020B0604030504040204" pitchFamily="34" charset="-120"/>
                <a:ea typeface="微軟正黑體" panose="020B0604030504040204" pitchFamily="34" charset="-120"/>
                <a:cs typeface="標楷體"/>
              </a:rPr>
              <a:t>在</a:t>
            </a:r>
            <a:r>
              <a:rPr sz="2000" dirty="0">
                <a:solidFill>
                  <a:srgbClr val="C00000"/>
                </a:solidFill>
                <a:latin typeface="微軟正黑體" panose="020B0604030504040204" pitchFamily="34" charset="-120"/>
                <a:ea typeface="微軟正黑體" panose="020B0604030504040204" pitchFamily="34" charset="-120"/>
                <a:cs typeface="標楷體"/>
              </a:rPr>
              <a:t>二公尺以</a:t>
            </a:r>
            <a:r>
              <a:rPr sz="2000" spc="-25" dirty="0">
                <a:solidFill>
                  <a:srgbClr val="C00000"/>
                </a:solidFill>
                <a:latin typeface="微軟正黑體" panose="020B0604030504040204" pitchFamily="34" charset="-120"/>
                <a:ea typeface="微軟正黑體" panose="020B0604030504040204" pitchFamily="34" charset="-120"/>
                <a:cs typeface="標楷體"/>
              </a:rPr>
              <a:t>上</a:t>
            </a:r>
            <a:r>
              <a:rPr sz="2000" dirty="0">
                <a:latin typeface="微軟正黑體" panose="020B0604030504040204" pitchFamily="34" charset="-120"/>
                <a:ea typeface="微軟正黑體" panose="020B0604030504040204" pitchFamily="34" charset="-120"/>
                <a:cs typeface="標楷體"/>
              </a:rPr>
              <a:t>之工作</a:t>
            </a:r>
            <a:r>
              <a:rPr sz="2000" spc="-15" dirty="0">
                <a:latin typeface="微軟正黑體" panose="020B0604030504040204" pitchFamily="34" charset="-120"/>
                <a:ea typeface="微軟正黑體" panose="020B0604030504040204" pitchFamily="34" charset="-120"/>
                <a:cs typeface="標楷體"/>
              </a:rPr>
              <a:t>場</a:t>
            </a:r>
            <a:r>
              <a:rPr sz="2000" dirty="0">
                <a:latin typeface="微軟正黑體" panose="020B0604030504040204" pitchFamily="34" charset="-120"/>
                <a:ea typeface="微軟正黑體" panose="020B0604030504040204" pitchFamily="34" charset="-120"/>
                <a:cs typeface="標楷體"/>
              </a:rPr>
              <a:t>所</a:t>
            </a:r>
            <a:r>
              <a:rPr sz="2000" spc="-15" dirty="0">
                <a:latin typeface="微軟正黑體" panose="020B0604030504040204" pitchFamily="34" charset="-120"/>
                <a:ea typeface="微軟正黑體" panose="020B0604030504040204" pitchFamily="34" charset="-120"/>
                <a:cs typeface="標楷體"/>
              </a:rPr>
              <a:t>邊</a:t>
            </a:r>
            <a:r>
              <a:rPr sz="2000" dirty="0">
                <a:latin typeface="微軟正黑體" panose="020B0604030504040204" pitchFamily="34" charset="-120"/>
                <a:ea typeface="微軟正黑體" panose="020B0604030504040204" pitchFamily="34" charset="-120"/>
                <a:cs typeface="標楷體"/>
              </a:rPr>
              <a:t>緣及開</a:t>
            </a:r>
            <a:r>
              <a:rPr sz="2000" spc="-15" dirty="0">
                <a:latin typeface="微軟正黑體" panose="020B0604030504040204" pitchFamily="34" charset="-120"/>
                <a:ea typeface="微軟正黑體" panose="020B0604030504040204" pitchFamily="34" charset="-120"/>
                <a:cs typeface="標楷體"/>
              </a:rPr>
              <a:t>口</a:t>
            </a:r>
            <a:r>
              <a:rPr sz="2000" dirty="0">
                <a:latin typeface="微軟正黑體" panose="020B0604030504040204" pitchFamily="34" charset="-120"/>
                <a:ea typeface="微軟正黑體" panose="020B0604030504040204" pitchFamily="34" charset="-120"/>
                <a:cs typeface="標楷體"/>
              </a:rPr>
              <a:t>部</a:t>
            </a:r>
            <a:r>
              <a:rPr sz="2000" spc="-15" dirty="0">
                <a:latin typeface="微軟正黑體" panose="020B0604030504040204" pitchFamily="34" charset="-120"/>
                <a:ea typeface="微軟正黑體" panose="020B0604030504040204" pitchFamily="34" charset="-120"/>
                <a:cs typeface="標楷體"/>
              </a:rPr>
              <a:t>份</a:t>
            </a:r>
            <a:r>
              <a:rPr sz="2000" dirty="0">
                <a:latin typeface="微軟正黑體" panose="020B0604030504040204" pitchFamily="34" charset="-120"/>
                <a:ea typeface="微軟正黑體" panose="020B0604030504040204" pitchFamily="34" charset="-120"/>
                <a:cs typeface="標楷體"/>
              </a:rPr>
              <a:t>，勞工</a:t>
            </a:r>
            <a:r>
              <a:rPr sz="2000" spc="-15" dirty="0">
                <a:latin typeface="微軟正黑體" panose="020B0604030504040204" pitchFamily="34" charset="-120"/>
                <a:ea typeface="微軟正黑體" panose="020B0604030504040204" pitchFamily="34" charset="-120"/>
                <a:cs typeface="標楷體"/>
              </a:rPr>
              <a:t>有</a:t>
            </a:r>
            <a:r>
              <a:rPr sz="2000" dirty="0">
                <a:latin typeface="微軟正黑體" panose="020B0604030504040204" pitchFamily="34" charset="-120"/>
                <a:ea typeface="微軟正黑體" panose="020B0604030504040204" pitchFamily="34" charset="-120"/>
                <a:cs typeface="標楷體"/>
              </a:rPr>
              <a:t>遭受墜落危</a:t>
            </a:r>
            <a:r>
              <a:rPr sz="2000" spc="-15" dirty="0">
                <a:latin typeface="微軟正黑體" panose="020B0604030504040204" pitchFamily="34" charset="-120"/>
                <a:ea typeface="微軟正黑體" panose="020B0604030504040204" pitchFamily="34" charset="-120"/>
                <a:cs typeface="標楷體"/>
              </a:rPr>
              <a:t>險</a:t>
            </a:r>
            <a:r>
              <a:rPr sz="2000" dirty="0">
                <a:latin typeface="微軟正黑體" panose="020B0604030504040204" pitchFamily="34" charset="-120"/>
                <a:ea typeface="微軟正黑體" panose="020B0604030504040204" pitchFamily="34" charset="-120"/>
                <a:cs typeface="標楷體"/>
              </a:rPr>
              <a:t>之</a:t>
            </a:r>
            <a:r>
              <a:rPr sz="2000" spc="-15" dirty="0">
                <a:latin typeface="微軟正黑體" panose="020B0604030504040204" pitchFamily="34" charset="-120"/>
                <a:ea typeface="微軟正黑體" panose="020B0604030504040204" pitchFamily="34" charset="-120"/>
                <a:cs typeface="標楷體"/>
              </a:rPr>
              <a:t>虞</a:t>
            </a:r>
            <a:r>
              <a:rPr sz="2000" dirty="0">
                <a:latin typeface="微軟正黑體" panose="020B0604030504040204" pitchFamily="34" charset="-120"/>
                <a:ea typeface="微軟正黑體" panose="020B0604030504040204" pitchFamily="34" charset="-120"/>
                <a:cs typeface="標楷體"/>
              </a:rPr>
              <a:t>者，應</a:t>
            </a:r>
            <a:r>
              <a:rPr sz="2000" spc="-15" dirty="0">
                <a:latin typeface="微軟正黑體" panose="020B0604030504040204" pitchFamily="34" charset="-120"/>
                <a:ea typeface="微軟正黑體" panose="020B0604030504040204" pitchFamily="34" charset="-120"/>
                <a:cs typeface="標楷體"/>
              </a:rPr>
              <a:t>設</a:t>
            </a:r>
            <a:r>
              <a:rPr sz="2000" dirty="0">
                <a:latin typeface="微軟正黑體" panose="020B0604030504040204" pitchFamily="34" charset="-120"/>
                <a:ea typeface="微軟正黑體" panose="020B0604030504040204" pitchFamily="34" charset="-120"/>
                <a:cs typeface="標楷體"/>
              </a:rPr>
              <a:t>有</a:t>
            </a:r>
            <a:r>
              <a:rPr sz="2000" spc="-15" dirty="0">
                <a:latin typeface="微軟正黑體" panose="020B0604030504040204" pitchFamily="34" charset="-120"/>
                <a:ea typeface="微軟正黑體" panose="020B0604030504040204" pitchFamily="34" charset="-120"/>
                <a:cs typeface="標楷體"/>
              </a:rPr>
              <a:t>適</a:t>
            </a:r>
            <a:r>
              <a:rPr sz="2000" dirty="0">
                <a:latin typeface="微軟正黑體" panose="020B0604030504040204" pitchFamily="34" charset="-120"/>
                <a:ea typeface="微軟正黑體" panose="020B0604030504040204" pitchFamily="34" charset="-120"/>
                <a:cs typeface="標楷體"/>
              </a:rPr>
              <a:t>當強度</a:t>
            </a:r>
            <a:r>
              <a:rPr sz="2000" spc="-15" dirty="0">
                <a:latin typeface="微軟正黑體" panose="020B0604030504040204" pitchFamily="34" charset="-120"/>
                <a:ea typeface="微軟正黑體" panose="020B0604030504040204" pitchFamily="34" charset="-120"/>
                <a:cs typeface="標楷體"/>
              </a:rPr>
              <a:t>之</a:t>
            </a:r>
            <a:r>
              <a:rPr sz="2000" dirty="0">
                <a:latin typeface="微軟正黑體" panose="020B0604030504040204" pitchFamily="34" charset="-120"/>
                <a:ea typeface="微軟正黑體" panose="020B0604030504040204" pitchFamily="34" charset="-120"/>
                <a:cs typeface="標楷體"/>
              </a:rPr>
              <a:t>圍</a:t>
            </a:r>
            <a:r>
              <a:rPr sz="2000" spc="-15" dirty="0">
                <a:latin typeface="微軟正黑體" panose="020B0604030504040204" pitchFamily="34" charset="-120"/>
                <a:ea typeface="微軟正黑體" panose="020B0604030504040204" pitchFamily="34" charset="-120"/>
                <a:cs typeface="標楷體"/>
              </a:rPr>
              <a:t>欄</a:t>
            </a:r>
            <a:r>
              <a:rPr sz="2000" dirty="0">
                <a:latin typeface="微軟正黑體" panose="020B0604030504040204" pitchFamily="34" charset="-120"/>
                <a:ea typeface="微軟正黑體" panose="020B0604030504040204" pitchFamily="34" charset="-120"/>
                <a:cs typeface="標楷體"/>
              </a:rPr>
              <a:t>、握把</a:t>
            </a:r>
            <a:r>
              <a:rPr sz="2000" spc="-15"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覆</a:t>
            </a:r>
            <a:r>
              <a:rPr sz="2000" spc="-15" dirty="0">
                <a:latin typeface="微軟正黑體" panose="020B0604030504040204" pitchFamily="34" charset="-120"/>
                <a:ea typeface="微軟正黑體" panose="020B0604030504040204" pitchFamily="34" charset="-120"/>
                <a:cs typeface="標楷體"/>
              </a:rPr>
              <a:t>蓋</a:t>
            </a:r>
            <a:r>
              <a:rPr sz="2000" dirty="0">
                <a:latin typeface="微軟正黑體" panose="020B0604030504040204" pitchFamily="34" charset="-120"/>
                <a:ea typeface="微軟正黑體" panose="020B0604030504040204" pitchFamily="34" charset="-120"/>
                <a:cs typeface="標楷體"/>
              </a:rPr>
              <a:t>等防護</a:t>
            </a:r>
            <a:r>
              <a:rPr sz="2000" spc="-15" dirty="0">
                <a:latin typeface="微軟正黑體" panose="020B0604030504040204" pitchFamily="34" charset="-120"/>
                <a:ea typeface="微軟正黑體" panose="020B0604030504040204" pitchFamily="34" charset="-120"/>
                <a:cs typeface="標楷體"/>
              </a:rPr>
              <a:t>措</a:t>
            </a:r>
            <a:r>
              <a:rPr sz="2000" dirty="0">
                <a:latin typeface="微軟正黑體" panose="020B0604030504040204" pitchFamily="34" charset="-120"/>
                <a:ea typeface="微軟正黑體" panose="020B0604030504040204" pitchFamily="34" charset="-120"/>
                <a:cs typeface="標楷體"/>
              </a:rPr>
              <a:t>施。</a:t>
            </a:r>
            <a:r>
              <a:rPr sz="2000" spc="5" dirty="0">
                <a:latin typeface="微軟正黑體" panose="020B0604030504040204" pitchFamily="34" charset="-120"/>
                <a:ea typeface="微軟正黑體" panose="020B0604030504040204" pitchFamily="34" charset="-120"/>
                <a:cs typeface="標楷體"/>
              </a:rPr>
              <a:t>雇主</a:t>
            </a:r>
            <a:r>
              <a:rPr sz="2000" spc="-5" dirty="0">
                <a:latin typeface="微軟正黑體" panose="020B0604030504040204" pitchFamily="34" charset="-120"/>
                <a:ea typeface="微軟正黑體" panose="020B0604030504040204" pitchFamily="34" charset="-120"/>
                <a:cs typeface="標楷體"/>
              </a:rPr>
              <a:t>為</a:t>
            </a:r>
            <a:r>
              <a:rPr sz="2000" spc="-10" dirty="0">
                <a:latin typeface="微軟正黑體" panose="020B0604030504040204" pitchFamily="34" charset="-120"/>
                <a:ea typeface="微軟正黑體" panose="020B0604030504040204" pitchFamily="34" charset="-120"/>
                <a:cs typeface="標楷體"/>
              </a:rPr>
              <a:t>前</a:t>
            </a:r>
            <a:r>
              <a:rPr sz="2000" spc="5" dirty="0">
                <a:latin typeface="微軟正黑體" panose="020B0604030504040204" pitchFamily="34" charset="-120"/>
                <a:ea typeface="微軟正黑體" panose="020B0604030504040204" pitchFamily="34" charset="-120"/>
                <a:cs typeface="標楷體"/>
              </a:rPr>
              <a:t>項</a:t>
            </a:r>
            <a:r>
              <a:rPr sz="2000" spc="-15" dirty="0">
                <a:latin typeface="微軟正黑體" panose="020B0604030504040204" pitchFamily="34" charset="-120"/>
                <a:ea typeface="微軟正黑體" panose="020B0604030504040204" pitchFamily="34" charset="-120"/>
                <a:cs typeface="標楷體"/>
              </a:rPr>
              <a:t>措</a:t>
            </a:r>
            <a:r>
              <a:rPr sz="2000" spc="5" dirty="0">
                <a:latin typeface="微軟正黑體" panose="020B0604030504040204" pitchFamily="34" charset="-120"/>
                <a:ea typeface="微軟正黑體" panose="020B0604030504040204" pitchFamily="34" charset="-120"/>
                <a:cs typeface="標楷體"/>
              </a:rPr>
              <a:t>施顯</a:t>
            </a:r>
            <a:r>
              <a:rPr sz="2000" spc="-5" dirty="0">
                <a:latin typeface="微軟正黑體" panose="020B0604030504040204" pitchFamily="34" charset="-120"/>
                <a:ea typeface="微軟正黑體" panose="020B0604030504040204" pitchFamily="34" charset="-120"/>
                <a:cs typeface="標楷體"/>
              </a:rPr>
              <a:t>有</a:t>
            </a:r>
            <a:r>
              <a:rPr sz="2000" spc="-10" dirty="0">
                <a:latin typeface="微軟正黑體" panose="020B0604030504040204" pitchFamily="34" charset="-120"/>
                <a:ea typeface="微軟正黑體" panose="020B0604030504040204" pitchFamily="34" charset="-120"/>
                <a:cs typeface="標楷體"/>
              </a:rPr>
              <a:t>困</a:t>
            </a:r>
            <a:r>
              <a:rPr sz="2000" spc="5" dirty="0">
                <a:latin typeface="微軟正黑體" panose="020B0604030504040204" pitchFamily="34" charset="-120"/>
                <a:ea typeface="微軟正黑體" panose="020B0604030504040204" pitchFamily="34" charset="-120"/>
                <a:cs typeface="標楷體"/>
              </a:rPr>
              <a:t>難</a:t>
            </a:r>
            <a:r>
              <a:rPr sz="2000" spc="-1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或作</a:t>
            </a:r>
            <a:r>
              <a:rPr sz="2000" spc="-5" dirty="0">
                <a:latin typeface="微軟正黑體" panose="020B0604030504040204" pitchFamily="34" charset="-120"/>
                <a:ea typeface="微軟正黑體" panose="020B0604030504040204" pitchFamily="34" charset="-120"/>
                <a:cs typeface="標楷體"/>
              </a:rPr>
              <a:t>業</a:t>
            </a:r>
            <a:r>
              <a:rPr sz="2000" spc="-10" dirty="0">
                <a:latin typeface="微軟正黑體" panose="020B0604030504040204" pitchFamily="34" charset="-120"/>
                <a:ea typeface="微軟正黑體" panose="020B0604030504040204" pitchFamily="34" charset="-120"/>
                <a:cs typeface="標楷體"/>
              </a:rPr>
              <a:t>之</a:t>
            </a:r>
            <a:r>
              <a:rPr sz="2000" spc="5" dirty="0">
                <a:latin typeface="微軟正黑體" panose="020B0604030504040204" pitchFamily="34" charset="-120"/>
                <a:ea typeface="微軟正黑體" panose="020B0604030504040204" pitchFamily="34" charset="-120"/>
                <a:cs typeface="標楷體"/>
              </a:rPr>
              <a:t>需</a:t>
            </a:r>
            <a:r>
              <a:rPr sz="2000" spc="-15" dirty="0">
                <a:latin typeface="微軟正黑體" panose="020B0604030504040204" pitchFamily="34" charset="-120"/>
                <a:ea typeface="微軟正黑體" panose="020B0604030504040204" pitchFamily="34" charset="-120"/>
                <a:cs typeface="標楷體"/>
              </a:rPr>
              <a:t>要</a:t>
            </a:r>
            <a:r>
              <a:rPr sz="2000" spc="5" dirty="0">
                <a:latin typeface="微軟正黑體" panose="020B0604030504040204" pitchFamily="34" charset="-120"/>
                <a:ea typeface="微軟正黑體" panose="020B0604030504040204" pitchFamily="34" charset="-120"/>
                <a:cs typeface="標楷體"/>
              </a:rPr>
              <a:t>臨時</a:t>
            </a:r>
            <a:r>
              <a:rPr sz="2000" spc="-5" dirty="0">
                <a:latin typeface="微軟正黑體" panose="020B0604030504040204" pitchFamily="34" charset="-120"/>
                <a:ea typeface="微軟正黑體" panose="020B0604030504040204" pitchFamily="34" charset="-120"/>
                <a:cs typeface="標楷體"/>
              </a:rPr>
              <a:t>將</a:t>
            </a:r>
            <a:r>
              <a:rPr sz="2000" spc="-10" dirty="0">
                <a:latin typeface="微軟正黑體" panose="020B0604030504040204" pitchFamily="34" charset="-120"/>
                <a:ea typeface="微軟正黑體" panose="020B0604030504040204" pitchFamily="34" charset="-120"/>
                <a:cs typeface="標楷體"/>
              </a:rPr>
              <a:t>圍</a:t>
            </a:r>
            <a:r>
              <a:rPr sz="2000" spc="5" dirty="0">
                <a:latin typeface="微軟正黑體" panose="020B0604030504040204" pitchFamily="34" charset="-120"/>
                <a:ea typeface="微軟正黑體" panose="020B0604030504040204" pitchFamily="34" charset="-120"/>
                <a:cs typeface="標楷體"/>
              </a:rPr>
              <a:t>欄</a:t>
            </a:r>
            <a:r>
              <a:rPr sz="2000" spc="-15" dirty="0">
                <a:latin typeface="微軟正黑體" panose="020B0604030504040204" pitchFamily="34" charset="-120"/>
                <a:ea typeface="微軟正黑體" panose="020B0604030504040204" pitchFamily="34" charset="-120"/>
                <a:cs typeface="標楷體"/>
              </a:rPr>
              <a:t>等</a:t>
            </a:r>
            <a:r>
              <a:rPr sz="2000" spc="5" dirty="0">
                <a:latin typeface="微軟正黑體" panose="020B0604030504040204" pitchFamily="34" charset="-120"/>
                <a:ea typeface="微軟正黑體" panose="020B0604030504040204" pitchFamily="34" charset="-120"/>
                <a:cs typeface="標楷體"/>
              </a:rPr>
              <a:t>拆除</a:t>
            </a:r>
            <a:r>
              <a:rPr sz="2000" spc="-5" dirty="0">
                <a:latin typeface="微軟正黑體" panose="020B0604030504040204" pitchFamily="34" charset="-120"/>
                <a:ea typeface="微軟正黑體" panose="020B0604030504040204" pitchFamily="34" charset="-120"/>
                <a:cs typeface="標楷體"/>
              </a:rPr>
              <a:t>，</a:t>
            </a:r>
            <a:r>
              <a:rPr sz="2000" spc="-10" dirty="0">
                <a:latin typeface="微軟正黑體" panose="020B0604030504040204" pitchFamily="34" charset="-120"/>
                <a:ea typeface="微軟正黑體" panose="020B0604030504040204" pitchFamily="34" charset="-120"/>
                <a:cs typeface="標楷體"/>
              </a:rPr>
              <a:t>應</a:t>
            </a:r>
            <a:r>
              <a:rPr sz="2000" spc="5" dirty="0">
                <a:latin typeface="微軟正黑體" panose="020B0604030504040204" pitchFamily="34" charset="-120"/>
                <a:ea typeface="微軟正黑體" panose="020B0604030504040204" pitchFamily="34" charset="-120"/>
                <a:cs typeface="標楷體"/>
              </a:rPr>
              <a:t>採取</a:t>
            </a:r>
            <a:r>
              <a:rPr sz="2000" dirty="0">
                <a:latin typeface="微軟正黑體" panose="020B0604030504040204" pitchFamily="34" charset="-120"/>
                <a:ea typeface="微軟正黑體" panose="020B0604030504040204" pitchFamily="34" charset="-120"/>
                <a:cs typeface="標楷體"/>
              </a:rPr>
              <a:t>使勞工</a:t>
            </a:r>
            <a:r>
              <a:rPr sz="2000" spc="-15" dirty="0">
                <a:latin typeface="微軟正黑體" panose="020B0604030504040204" pitchFamily="34" charset="-120"/>
                <a:ea typeface="微軟正黑體" panose="020B0604030504040204" pitchFamily="34" charset="-120"/>
                <a:cs typeface="標楷體"/>
              </a:rPr>
              <a:t>使</a:t>
            </a:r>
            <a:r>
              <a:rPr sz="2000" dirty="0">
                <a:latin typeface="微軟正黑體" panose="020B0604030504040204" pitchFamily="34" charset="-120"/>
                <a:ea typeface="微軟正黑體" panose="020B0604030504040204" pitchFamily="34" charset="-120"/>
                <a:cs typeface="標楷體"/>
              </a:rPr>
              <a:t>用</a:t>
            </a:r>
            <a:r>
              <a:rPr sz="2000" spc="-15" dirty="0">
                <a:latin typeface="微軟正黑體" panose="020B0604030504040204" pitchFamily="34" charset="-120"/>
                <a:ea typeface="微軟正黑體" panose="020B0604030504040204" pitchFamily="34" charset="-120"/>
                <a:cs typeface="標楷體"/>
              </a:rPr>
              <a:t>安</a:t>
            </a:r>
            <a:r>
              <a:rPr sz="2000" dirty="0">
                <a:latin typeface="微軟正黑體" panose="020B0604030504040204" pitchFamily="34" charset="-120"/>
                <a:ea typeface="微軟正黑體" panose="020B0604030504040204" pitchFamily="34" charset="-120"/>
                <a:cs typeface="標楷體"/>
              </a:rPr>
              <a:t>全帶等</a:t>
            </a:r>
            <a:r>
              <a:rPr sz="2000" spc="-15" dirty="0">
                <a:latin typeface="微軟正黑體" panose="020B0604030504040204" pitchFamily="34" charset="-120"/>
                <a:ea typeface="微軟正黑體" panose="020B0604030504040204" pitchFamily="34" charset="-120"/>
                <a:cs typeface="標楷體"/>
              </a:rPr>
              <a:t>防</a:t>
            </a:r>
            <a:r>
              <a:rPr sz="2000" dirty="0">
                <a:latin typeface="微軟正黑體" panose="020B0604030504040204" pitchFamily="34" charset="-120"/>
                <a:ea typeface="微軟正黑體" panose="020B0604030504040204" pitchFamily="34" charset="-120"/>
                <a:cs typeface="標楷體"/>
              </a:rPr>
              <a:t>止</a:t>
            </a:r>
            <a:r>
              <a:rPr sz="2000" spc="-15" dirty="0">
                <a:latin typeface="微軟正黑體" panose="020B0604030504040204" pitchFamily="34" charset="-120"/>
                <a:ea typeface="微軟正黑體" panose="020B0604030504040204" pitchFamily="34" charset="-120"/>
                <a:cs typeface="標楷體"/>
              </a:rPr>
              <a:t>因</a:t>
            </a:r>
            <a:r>
              <a:rPr sz="2000" dirty="0">
                <a:latin typeface="微軟正黑體" panose="020B0604030504040204" pitchFamily="34" charset="-120"/>
                <a:ea typeface="微軟正黑體" panose="020B0604030504040204" pitchFamily="34" charset="-120"/>
                <a:cs typeface="標楷體"/>
              </a:rPr>
              <a:t>墜落而</a:t>
            </a:r>
            <a:r>
              <a:rPr sz="2000" spc="-15" dirty="0">
                <a:latin typeface="微軟正黑體" panose="020B0604030504040204" pitchFamily="34" charset="-120"/>
                <a:ea typeface="微軟正黑體" panose="020B0604030504040204" pitchFamily="34" charset="-120"/>
                <a:cs typeface="標楷體"/>
              </a:rPr>
              <a:t>致</a:t>
            </a:r>
            <a:r>
              <a:rPr sz="2000" dirty="0">
                <a:latin typeface="微軟正黑體" panose="020B0604030504040204" pitchFamily="34" charset="-120"/>
                <a:ea typeface="微軟正黑體" panose="020B0604030504040204" pitchFamily="34" charset="-120"/>
                <a:cs typeface="標楷體"/>
              </a:rPr>
              <a:t>勞</a:t>
            </a:r>
            <a:r>
              <a:rPr sz="2000" spc="-15" dirty="0">
                <a:latin typeface="微軟正黑體" panose="020B0604030504040204" pitchFamily="34" charset="-120"/>
                <a:ea typeface="微軟正黑體" panose="020B0604030504040204" pitchFamily="34" charset="-120"/>
                <a:cs typeface="標楷體"/>
              </a:rPr>
              <a:t>工</a:t>
            </a:r>
            <a:r>
              <a:rPr sz="2000" dirty="0">
                <a:latin typeface="微軟正黑體" panose="020B0604030504040204" pitchFamily="34" charset="-120"/>
                <a:ea typeface="微軟正黑體" panose="020B0604030504040204" pitchFamily="34" charset="-120"/>
                <a:cs typeface="標楷體"/>
              </a:rPr>
              <a:t>遭受危</a:t>
            </a:r>
            <a:r>
              <a:rPr sz="2000" spc="-15" dirty="0">
                <a:latin typeface="微軟正黑體" panose="020B0604030504040204" pitchFamily="34" charset="-120"/>
                <a:ea typeface="微軟正黑體" panose="020B0604030504040204" pitchFamily="34" charset="-120"/>
                <a:cs typeface="標楷體"/>
              </a:rPr>
              <a:t>險</a:t>
            </a:r>
            <a:r>
              <a:rPr sz="2000" dirty="0">
                <a:latin typeface="微軟正黑體" panose="020B0604030504040204" pitchFamily="34" charset="-120"/>
                <a:ea typeface="微軟正黑體" panose="020B0604030504040204" pitchFamily="34" charset="-120"/>
                <a:cs typeface="標楷體"/>
              </a:rPr>
              <a:t>之</a:t>
            </a:r>
            <a:r>
              <a:rPr sz="2000" spc="-15" dirty="0">
                <a:latin typeface="微軟正黑體" panose="020B0604030504040204" pitchFamily="34" charset="-120"/>
                <a:ea typeface="微軟正黑體" panose="020B0604030504040204" pitchFamily="34" charset="-120"/>
                <a:cs typeface="標楷體"/>
              </a:rPr>
              <a:t>措</a:t>
            </a:r>
            <a:r>
              <a:rPr sz="2000" dirty="0">
                <a:latin typeface="微軟正黑體" panose="020B0604030504040204" pitchFamily="34" charset="-120"/>
                <a:ea typeface="微軟正黑體" panose="020B0604030504040204" pitchFamily="34" charset="-120"/>
                <a:cs typeface="標楷體"/>
              </a:rPr>
              <a:t>施。</a:t>
            </a:r>
            <a:r>
              <a:rPr sz="2000" spc="-10"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設224)</a:t>
            </a:r>
          </a:p>
          <a:p>
            <a:pPr marL="12700" marR="5715">
              <a:spcBef>
                <a:spcPts val="480"/>
              </a:spcBef>
              <a:tabLst>
                <a:tab pos="355600" algn="l"/>
                <a:tab pos="356235" algn="l"/>
              </a:tabLst>
            </a:pPr>
            <a:r>
              <a:rPr sz="2000" dirty="0">
                <a:latin typeface="微軟正黑體" panose="020B0604030504040204" pitchFamily="34" charset="-120"/>
                <a:ea typeface="微軟正黑體" panose="020B0604030504040204" pitchFamily="34" charset="-120"/>
                <a:cs typeface="標楷體"/>
              </a:rPr>
              <a:t>雇主對</a:t>
            </a:r>
            <a:r>
              <a:rPr sz="2000" spc="-15" dirty="0">
                <a:latin typeface="微軟正黑體" panose="020B0604030504040204" pitchFamily="34" charset="-120"/>
                <a:ea typeface="微軟正黑體" panose="020B0604030504040204" pitchFamily="34" charset="-120"/>
                <a:cs typeface="標楷體"/>
              </a:rPr>
              <a:t>於</a:t>
            </a:r>
            <a:r>
              <a:rPr sz="2000" dirty="0">
                <a:latin typeface="微軟正黑體" panose="020B0604030504040204" pitchFamily="34" charset="-120"/>
                <a:ea typeface="微軟正黑體" panose="020B0604030504040204" pitchFamily="34" charset="-120"/>
                <a:cs typeface="標楷體"/>
              </a:rPr>
              <a:t>在</a:t>
            </a:r>
            <a:r>
              <a:rPr sz="2000" spc="-15" dirty="0">
                <a:latin typeface="微軟正黑體" panose="020B0604030504040204" pitchFamily="34" charset="-120"/>
                <a:ea typeface="微軟正黑體" panose="020B0604030504040204" pitchFamily="34" charset="-120"/>
                <a:cs typeface="標楷體"/>
              </a:rPr>
              <a:t>高</a:t>
            </a:r>
            <a:r>
              <a:rPr sz="2000" spc="-5" dirty="0">
                <a:latin typeface="微軟正黑體" panose="020B0604030504040204" pitchFamily="34" charset="-120"/>
                <a:ea typeface="微軟正黑體" panose="020B0604030504040204" pitchFamily="34" charset="-120"/>
                <a:cs typeface="標楷體"/>
              </a:rPr>
              <a:t>度</a:t>
            </a:r>
            <a:r>
              <a:rPr sz="2000" dirty="0">
                <a:solidFill>
                  <a:srgbClr val="C00000"/>
                </a:solidFill>
                <a:latin typeface="微軟正黑體" panose="020B0604030504040204" pitchFamily="34" charset="-120"/>
                <a:ea typeface="微軟正黑體" panose="020B0604030504040204" pitchFamily="34" charset="-120"/>
                <a:cs typeface="標楷體"/>
              </a:rPr>
              <a:t>二公尺以</a:t>
            </a:r>
            <a:r>
              <a:rPr sz="2000" spc="-25" dirty="0">
                <a:solidFill>
                  <a:srgbClr val="C00000"/>
                </a:solidFill>
                <a:latin typeface="微軟正黑體" panose="020B0604030504040204" pitchFamily="34" charset="-120"/>
                <a:ea typeface="微軟正黑體" panose="020B0604030504040204" pitchFamily="34" charset="-120"/>
                <a:cs typeface="標楷體"/>
              </a:rPr>
              <a:t>上</a:t>
            </a:r>
            <a:r>
              <a:rPr sz="2000" dirty="0">
                <a:latin typeface="微軟正黑體" panose="020B0604030504040204" pitchFamily="34" charset="-120"/>
                <a:ea typeface="微軟正黑體" panose="020B0604030504040204" pitchFamily="34" charset="-120"/>
                <a:cs typeface="標楷體"/>
              </a:rPr>
              <a:t>之處所</a:t>
            </a:r>
            <a:r>
              <a:rPr sz="2000" spc="-15" dirty="0">
                <a:latin typeface="微軟正黑體" panose="020B0604030504040204" pitchFamily="34" charset="-120"/>
                <a:ea typeface="微軟正黑體" panose="020B0604030504040204" pitchFamily="34" charset="-120"/>
                <a:cs typeface="標楷體"/>
              </a:rPr>
              <a:t>進</a:t>
            </a:r>
            <a:r>
              <a:rPr sz="2000" dirty="0">
                <a:latin typeface="微軟正黑體" panose="020B0604030504040204" pitchFamily="34" charset="-120"/>
                <a:ea typeface="微軟正黑體" panose="020B0604030504040204" pitchFamily="34" charset="-120"/>
                <a:cs typeface="標楷體"/>
              </a:rPr>
              <a:t>行</a:t>
            </a:r>
            <a:r>
              <a:rPr sz="2000" spc="-15" dirty="0">
                <a:latin typeface="微軟正黑體" panose="020B0604030504040204" pitchFamily="34" charset="-120"/>
                <a:ea typeface="微軟正黑體" panose="020B0604030504040204" pitchFamily="34" charset="-120"/>
                <a:cs typeface="標楷體"/>
              </a:rPr>
              <a:t>作</a:t>
            </a:r>
            <a:r>
              <a:rPr sz="2000" dirty="0">
                <a:latin typeface="微軟正黑體" panose="020B0604030504040204" pitchFamily="34" charset="-120"/>
                <a:ea typeface="微軟正黑體" panose="020B0604030504040204" pitchFamily="34" charset="-120"/>
                <a:cs typeface="標楷體"/>
              </a:rPr>
              <a:t>業，勞</a:t>
            </a:r>
            <a:r>
              <a:rPr sz="2000" spc="-15" dirty="0">
                <a:latin typeface="微軟正黑體" panose="020B0604030504040204" pitchFamily="34" charset="-120"/>
                <a:ea typeface="微軟正黑體" panose="020B0604030504040204" pitchFamily="34" charset="-120"/>
                <a:cs typeface="標楷體"/>
              </a:rPr>
              <a:t>工</a:t>
            </a:r>
            <a:r>
              <a:rPr sz="2000" dirty="0">
                <a:latin typeface="微軟正黑體" panose="020B0604030504040204" pitchFamily="34" charset="-120"/>
                <a:ea typeface="微軟正黑體" panose="020B0604030504040204" pitchFamily="34" charset="-120"/>
                <a:cs typeface="標楷體"/>
              </a:rPr>
              <a:t>有</a:t>
            </a:r>
            <a:r>
              <a:rPr sz="2000" spc="-15" dirty="0">
                <a:latin typeface="微軟正黑體" panose="020B0604030504040204" pitchFamily="34" charset="-120"/>
                <a:ea typeface="微軟正黑體" panose="020B0604030504040204" pitchFamily="34" charset="-120"/>
                <a:cs typeface="標楷體"/>
              </a:rPr>
              <a:t>墜</a:t>
            </a:r>
            <a:r>
              <a:rPr sz="2000" dirty="0">
                <a:latin typeface="微軟正黑體" panose="020B0604030504040204" pitchFamily="34" charset="-120"/>
                <a:ea typeface="微軟正黑體" panose="020B0604030504040204" pitchFamily="34" charset="-120"/>
                <a:cs typeface="標楷體"/>
              </a:rPr>
              <a:t>落之虞</a:t>
            </a:r>
            <a:r>
              <a:rPr sz="2000" spc="-15" dirty="0">
                <a:latin typeface="微軟正黑體" panose="020B0604030504040204" pitchFamily="34" charset="-120"/>
                <a:ea typeface="微軟正黑體" panose="020B0604030504040204" pitchFamily="34" charset="-120"/>
                <a:cs typeface="標楷體"/>
              </a:rPr>
              <a:t>者</a:t>
            </a:r>
            <a:r>
              <a:rPr sz="2000" dirty="0">
                <a:latin typeface="微軟正黑體" panose="020B0604030504040204" pitchFamily="34" charset="-120"/>
                <a:ea typeface="微軟正黑體" panose="020B0604030504040204" pitchFamily="34" charset="-120"/>
                <a:cs typeface="標楷體"/>
              </a:rPr>
              <a:t>，應以架設施</a:t>
            </a:r>
            <a:r>
              <a:rPr sz="2000" spc="-15" dirty="0">
                <a:latin typeface="微軟正黑體" panose="020B0604030504040204" pitchFamily="34" charset="-120"/>
                <a:ea typeface="微軟正黑體" panose="020B0604030504040204" pitchFamily="34" charset="-120"/>
                <a:cs typeface="標楷體"/>
              </a:rPr>
              <a:t>工</a:t>
            </a:r>
            <a:r>
              <a:rPr sz="2000" dirty="0">
                <a:latin typeface="微軟正黑體" panose="020B0604030504040204" pitchFamily="34" charset="-120"/>
                <a:ea typeface="微軟正黑體" panose="020B0604030504040204" pitchFamily="34" charset="-120"/>
                <a:cs typeface="標楷體"/>
              </a:rPr>
              <a:t>架或其</a:t>
            </a:r>
            <a:r>
              <a:rPr sz="2000" spc="-15" dirty="0">
                <a:latin typeface="微軟正黑體" panose="020B0604030504040204" pitchFamily="34" charset="-120"/>
                <a:ea typeface="微軟正黑體" panose="020B0604030504040204" pitchFamily="34" charset="-120"/>
                <a:cs typeface="標楷體"/>
              </a:rPr>
              <a:t>他</a:t>
            </a:r>
            <a:r>
              <a:rPr sz="2000" dirty="0">
                <a:latin typeface="微軟正黑體" panose="020B0604030504040204" pitchFamily="34" charset="-120"/>
                <a:ea typeface="微軟正黑體" panose="020B0604030504040204" pitchFamily="34" charset="-120"/>
                <a:cs typeface="標楷體"/>
              </a:rPr>
              <a:t>方</a:t>
            </a:r>
            <a:r>
              <a:rPr sz="2000" spc="-15" dirty="0">
                <a:latin typeface="微軟正黑體" panose="020B0604030504040204" pitchFamily="34" charset="-120"/>
                <a:ea typeface="微軟正黑體" panose="020B0604030504040204" pitchFamily="34" charset="-120"/>
                <a:cs typeface="標楷體"/>
              </a:rPr>
              <a:t>法</a:t>
            </a:r>
            <a:r>
              <a:rPr sz="2000" dirty="0">
                <a:latin typeface="微軟正黑體" panose="020B0604030504040204" pitchFamily="34" charset="-120"/>
                <a:ea typeface="微軟正黑體" panose="020B0604030504040204" pitchFamily="34" charset="-120"/>
                <a:cs typeface="標楷體"/>
              </a:rPr>
              <a:t>設置工</a:t>
            </a:r>
            <a:r>
              <a:rPr sz="2000" spc="-15" dirty="0">
                <a:latin typeface="微軟正黑體" panose="020B0604030504040204" pitchFamily="34" charset="-120"/>
                <a:ea typeface="微軟正黑體" panose="020B0604030504040204" pitchFamily="34" charset="-120"/>
                <a:cs typeface="標楷體"/>
              </a:rPr>
              <a:t>作</a:t>
            </a:r>
            <a:r>
              <a:rPr sz="2000" dirty="0">
                <a:latin typeface="微軟正黑體" panose="020B0604030504040204" pitchFamily="34" charset="-120"/>
                <a:ea typeface="微軟正黑體" panose="020B0604030504040204" pitchFamily="34" charset="-120"/>
                <a:cs typeface="標楷體"/>
              </a:rPr>
              <a:t>台</a:t>
            </a:r>
            <a:r>
              <a:rPr sz="2000" spc="-15"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但工作</a:t>
            </a:r>
            <a:r>
              <a:rPr sz="2000" spc="-15" dirty="0">
                <a:latin typeface="微軟正黑體" panose="020B0604030504040204" pitchFamily="34" charset="-120"/>
                <a:ea typeface="微軟正黑體" panose="020B0604030504040204" pitchFamily="34" charset="-120"/>
                <a:cs typeface="標楷體"/>
              </a:rPr>
              <a:t>台</a:t>
            </a:r>
            <a:r>
              <a:rPr sz="2000" dirty="0">
                <a:latin typeface="微軟正黑體" panose="020B0604030504040204" pitchFamily="34" charset="-120"/>
                <a:ea typeface="微軟正黑體" panose="020B0604030504040204" pitchFamily="34" charset="-120"/>
                <a:cs typeface="標楷體"/>
              </a:rPr>
              <a:t>之</a:t>
            </a:r>
            <a:r>
              <a:rPr sz="2000" spc="-15" dirty="0">
                <a:latin typeface="微軟正黑體" panose="020B0604030504040204" pitchFamily="34" charset="-120"/>
                <a:ea typeface="微軟正黑體" panose="020B0604030504040204" pitchFamily="34" charset="-120"/>
                <a:cs typeface="標楷體"/>
              </a:rPr>
              <a:t>邊</a:t>
            </a:r>
            <a:r>
              <a:rPr sz="2000" dirty="0">
                <a:latin typeface="微軟正黑體" panose="020B0604030504040204" pitchFamily="34" charset="-120"/>
                <a:ea typeface="微軟正黑體" panose="020B0604030504040204" pitchFamily="34" charset="-120"/>
                <a:cs typeface="標楷體"/>
              </a:rPr>
              <a:t>緣及開</a:t>
            </a:r>
            <a:r>
              <a:rPr sz="2000" spc="-15" dirty="0">
                <a:latin typeface="微軟正黑體" panose="020B0604030504040204" pitchFamily="34" charset="-120"/>
                <a:ea typeface="微軟正黑體" panose="020B0604030504040204" pitchFamily="34" charset="-120"/>
                <a:cs typeface="標楷體"/>
              </a:rPr>
              <a:t>口</a:t>
            </a:r>
            <a:r>
              <a:rPr sz="2000" dirty="0">
                <a:latin typeface="微軟正黑體" panose="020B0604030504040204" pitchFamily="34" charset="-120"/>
                <a:ea typeface="微軟正黑體" panose="020B0604030504040204" pitchFamily="34" charset="-120"/>
                <a:cs typeface="標楷體"/>
              </a:rPr>
              <a:t>部分</a:t>
            </a:r>
            <a:r>
              <a:rPr sz="2000" spc="5" dirty="0">
                <a:latin typeface="微軟正黑體" panose="020B0604030504040204" pitchFamily="34" charset="-120"/>
                <a:ea typeface="微軟正黑體" panose="020B0604030504040204" pitchFamily="34" charset="-120"/>
                <a:cs typeface="標楷體"/>
              </a:rPr>
              <a:t>等，</a:t>
            </a:r>
            <a:r>
              <a:rPr sz="2000" spc="-5" dirty="0">
                <a:latin typeface="微軟正黑體" panose="020B0604030504040204" pitchFamily="34" charset="-120"/>
                <a:ea typeface="微軟正黑體" panose="020B0604030504040204" pitchFamily="34" charset="-120"/>
                <a:cs typeface="標楷體"/>
              </a:rPr>
              <a:t>不</a:t>
            </a:r>
            <a:r>
              <a:rPr sz="2000" spc="-10" dirty="0">
                <a:latin typeface="微軟正黑體" panose="020B0604030504040204" pitchFamily="34" charset="-120"/>
                <a:ea typeface="微軟正黑體" panose="020B0604030504040204" pitchFamily="34" charset="-120"/>
                <a:cs typeface="標楷體"/>
              </a:rPr>
              <a:t>在</a:t>
            </a:r>
            <a:r>
              <a:rPr sz="2000" spc="5" dirty="0">
                <a:latin typeface="微軟正黑體" panose="020B0604030504040204" pitchFamily="34" charset="-120"/>
                <a:ea typeface="微軟正黑體" panose="020B0604030504040204" pitchFamily="34" charset="-120"/>
                <a:cs typeface="標楷體"/>
              </a:rPr>
              <a:t>此</a:t>
            </a:r>
            <a:r>
              <a:rPr sz="2000" spc="-15" dirty="0">
                <a:latin typeface="微軟正黑體" panose="020B0604030504040204" pitchFamily="34" charset="-120"/>
                <a:ea typeface="微軟正黑體" panose="020B0604030504040204" pitchFamily="34" charset="-120"/>
                <a:cs typeface="標楷體"/>
              </a:rPr>
              <a:t>限</a:t>
            </a:r>
            <a:r>
              <a:rPr sz="2000"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設225)</a:t>
            </a:r>
          </a:p>
          <a:p>
            <a:pPr marL="12700" marR="5715" algn="just">
              <a:spcBef>
                <a:spcPts val="480"/>
              </a:spcBef>
              <a:tabLst>
                <a:tab pos="356235" algn="l"/>
              </a:tabLst>
            </a:pPr>
            <a:r>
              <a:rPr sz="2000" dirty="0" err="1">
                <a:latin typeface="微軟正黑體" panose="020B0604030504040204" pitchFamily="34" charset="-120"/>
                <a:ea typeface="微軟正黑體" panose="020B0604030504040204" pitchFamily="34" charset="-120"/>
                <a:cs typeface="標楷體"/>
              </a:rPr>
              <a:t>雇主對</a:t>
            </a:r>
            <a:r>
              <a:rPr sz="2000" spc="-15" dirty="0" err="1">
                <a:latin typeface="微軟正黑體" panose="020B0604030504040204" pitchFamily="34" charset="-120"/>
                <a:ea typeface="微軟正黑體" panose="020B0604030504040204" pitchFamily="34" charset="-120"/>
                <a:cs typeface="標楷體"/>
              </a:rPr>
              <a:t>於</a:t>
            </a:r>
            <a:r>
              <a:rPr sz="2000" dirty="0" err="1">
                <a:latin typeface="微軟正黑體" panose="020B0604030504040204" pitchFamily="34" charset="-120"/>
                <a:ea typeface="微軟正黑體" panose="020B0604030504040204" pitchFamily="34" charset="-120"/>
                <a:cs typeface="標楷體"/>
              </a:rPr>
              <a:t>在</a:t>
            </a:r>
            <a:r>
              <a:rPr sz="2000" spc="-15" dirty="0" err="1">
                <a:latin typeface="微軟正黑體" panose="020B0604030504040204" pitchFamily="34" charset="-120"/>
                <a:ea typeface="微軟正黑體" panose="020B0604030504040204" pitchFamily="34" charset="-120"/>
                <a:cs typeface="標楷體"/>
              </a:rPr>
              <a:t>高</a:t>
            </a:r>
            <a:r>
              <a:rPr sz="2000" spc="-5" dirty="0" err="1">
                <a:latin typeface="微軟正黑體" panose="020B0604030504040204" pitchFamily="34" charset="-120"/>
                <a:ea typeface="微軟正黑體" panose="020B0604030504040204" pitchFamily="34" charset="-120"/>
                <a:cs typeface="標楷體"/>
              </a:rPr>
              <a:t>度</a:t>
            </a:r>
            <a:r>
              <a:rPr sz="2000" dirty="0" err="1">
                <a:solidFill>
                  <a:srgbClr val="C00000"/>
                </a:solidFill>
                <a:latin typeface="微軟正黑體" panose="020B0604030504040204" pitchFamily="34" charset="-120"/>
                <a:ea typeface="微軟正黑體" panose="020B0604030504040204" pitchFamily="34" charset="-120"/>
                <a:cs typeface="標楷體"/>
              </a:rPr>
              <a:t>二公</a:t>
            </a:r>
            <a:r>
              <a:rPr sz="2000" spc="-15" dirty="0" err="1">
                <a:solidFill>
                  <a:srgbClr val="C00000"/>
                </a:solidFill>
                <a:latin typeface="微軟正黑體" panose="020B0604030504040204" pitchFamily="34" charset="-120"/>
                <a:ea typeface="微軟正黑體" panose="020B0604030504040204" pitchFamily="34" charset="-120"/>
                <a:cs typeface="標楷體"/>
              </a:rPr>
              <a:t>尺</a:t>
            </a:r>
            <a:r>
              <a:rPr sz="2000" dirty="0" err="1">
                <a:latin typeface="微軟正黑體" panose="020B0604030504040204" pitchFamily="34" charset="-120"/>
                <a:ea typeface="微軟正黑體" panose="020B0604030504040204" pitchFamily="34" charset="-120"/>
                <a:cs typeface="標楷體"/>
              </a:rPr>
              <a:t>以</a:t>
            </a:r>
            <a:r>
              <a:rPr sz="2000" spc="-15" dirty="0" err="1">
                <a:latin typeface="微軟正黑體" panose="020B0604030504040204" pitchFamily="34" charset="-120"/>
                <a:ea typeface="微軟正黑體" panose="020B0604030504040204" pitchFamily="34" charset="-120"/>
                <a:cs typeface="標楷體"/>
              </a:rPr>
              <a:t>上</a:t>
            </a:r>
            <a:r>
              <a:rPr sz="2000" dirty="0" err="1">
                <a:latin typeface="微軟正黑體" panose="020B0604030504040204" pitchFamily="34" charset="-120"/>
                <a:ea typeface="微軟正黑體" panose="020B0604030504040204" pitchFamily="34" charset="-120"/>
                <a:cs typeface="標楷體"/>
              </a:rPr>
              <a:t>之高處</a:t>
            </a:r>
            <a:r>
              <a:rPr sz="2000" spc="-15" dirty="0" err="1">
                <a:latin typeface="微軟正黑體" panose="020B0604030504040204" pitchFamily="34" charset="-120"/>
                <a:ea typeface="微軟正黑體" panose="020B0604030504040204" pitchFamily="34" charset="-120"/>
                <a:cs typeface="標楷體"/>
              </a:rPr>
              <a:t>作</a:t>
            </a:r>
            <a:r>
              <a:rPr sz="2000" dirty="0" err="1">
                <a:latin typeface="微軟正黑體" panose="020B0604030504040204" pitchFamily="34" charset="-120"/>
                <a:ea typeface="微軟正黑體" panose="020B0604030504040204" pitchFamily="34" charset="-120"/>
                <a:cs typeface="標楷體"/>
              </a:rPr>
              <a:t>業</a:t>
            </a:r>
            <a:r>
              <a:rPr sz="2000" spc="-15" dirty="0" err="1">
                <a:latin typeface="微軟正黑體" panose="020B0604030504040204" pitchFamily="34" charset="-120"/>
                <a:ea typeface="微軟正黑體" panose="020B0604030504040204" pitchFamily="34" charset="-120"/>
                <a:cs typeface="標楷體"/>
              </a:rPr>
              <a:t>，</a:t>
            </a:r>
            <a:r>
              <a:rPr sz="2000" dirty="0" err="1">
                <a:latin typeface="微軟正黑體" panose="020B0604030504040204" pitchFamily="34" charset="-120"/>
                <a:ea typeface="微軟正黑體" panose="020B0604030504040204" pitchFamily="34" charset="-120"/>
                <a:cs typeface="標楷體"/>
              </a:rPr>
              <a:t>勞工有</a:t>
            </a:r>
            <a:r>
              <a:rPr sz="2000" spc="-15" dirty="0" err="1">
                <a:latin typeface="微軟正黑體" panose="020B0604030504040204" pitchFamily="34" charset="-120"/>
                <a:ea typeface="微軟正黑體" panose="020B0604030504040204" pitchFamily="34" charset="-120"/>
                <a:cs typeface="標楷體"/>
              </a:rPr>
              <a:t>墜</a:t>
            </a:r>
            <a:r>
              <a:rPr sz="2000" dirty="0" err="1">
                <a:latin typeface="微軟正黑體" panose="020B0604030504040204" pitchFamily="34" charset="-120"/>
                <a:ea typeface="微軟正黑體" panose="020B0604030504040204" pitchFamily="34" charset="-120"/>
                <a:cs typeface="標楷體"/>
              </a:rPr>
              <a:t>落</a:t>
            </a:r>
            <a:r>
              <a:rPr sz="2000" spc="-15" dirty="0" err="1">
                <a:latin typeface="微軟正黑體" panose="020B0604030504040204" pitchFamily="34" charset="-120"/>
                <a:ea typeface="微軟正黑體" panose="020B0604030504040204" pitchFamily="34" charset="-120"/>
                <a:cs typeface="標楷體"/>
              </a:rPr>
              <a:t>之</a:t>
            </a:r>
            <a:r>
              <a:rPr sz="2000" dirty="0" err="1">
                <a:latin typeface="微軟正黑體" panose="020B0604030504040204" pitchFamily="34" charset="-120"/>
                <a:ea typeface="微軟正黑體" panose="020B0604030504040204" pitchFamily="34" charset="-120"/>
                <a:cs typeface="標楷體"/>
              </a:rPr>
              <a:t>虞者，</a:t>
            </a:r>
            <a:r>
              <a:rPr sz="2000" spc="-15" dirty="0" err="1">
                <a:latin typeface="微軟正黑體" panose="020B0604030504040204" pitchFamily="34" charset="-120"/>
                <a:ea typeface="微軟正黑體" panose="020B0604030504040204" pitchFamily="34" charset="-120"/>
                <a:cs typeface="標楷體"/>
              </a:rPr>
              <a:t>應</a:t>
            </a:r>
            <a:r>
              <a:rPr sz="2000" dirty="0" err="1">
                <a:latin typeface="微軟正黑體" panose="020B0604030504040204" pitchFamily="34" charset="-120"/>
                <a:ea typeface="微軟正黑體" panose="020B0604030504040204" pitchFamily="34" charset="-120"/>
                <a:cs typeface="標楷體"/>
              </a:rPr>
              <a:t>使勞工確實</a:t>
            </a:r>
            <a:r>
              <a:rPr sz="2000" spc="-15" dirty="0" err="1">
                <a:latin typeface="微軟正黑體" panose="020B0604030504040204" pitchFamily="34" charset="-120"/>
                <a:ea typeface="微軟正黑體" panose="020B0604030504040204" pitchFamily="34" charset="-120"/>
                <a:cs typeface="標楷體"/>
              </a:rPr>
              <a:t>使</a:t>
            </a:r>
            <a:r>
              <a:rPr sz="2000" dirty="0" err="1">
                <a:latin typeface="微軟正黑體" panose="020B0604030504040204" pitchFamily="34" charset="-120"/>
                <a:ea typeface="微軟正黑體" panose="020B0604030504040204" pitchFamily="34" charset="-120"/>
                <a:cs typeface="標楷體"/>
              </a:rPr>
              <a:t>用</a:t>
            </a:r>
            <a:r>
              <a:rPr sz="2000" spc="-15" dirty="0" err="1">
                <a:latin typeface="微軟正黑體" panose="020B0604030504040204" pitchFamily="34" charset="-120"/>
                <a:ea typeface="微軟正黑體" panose="020B0604030504040204" pitchFamily="34" charset="-120"/>
                <a:cs typeface="標楷體"/>
              </a:rPr>
              <a:t>安</a:t>
            </a:r>
            <a:r>
              <a:rPr sz="2000" dirty="0" err="1">
                <a:latin typeface="微軟正黑體" panose="020B0604030504040204" pitchFamily="34" charset="-120"/>
                <a:ea typeface="微軟正黑體" panose="020B0604030504040204" pitchFamily="34" charset="-120"/>
                <a:cs typeface="標楷體"/>
              </a:rPr>
              <a:t>全帶、</a:t>
            </a:r>
            <a:r>
              <a:rPr sz="2000" spc="-15" dirty="0" err="1">
                <a:latin typeface="微軟正黑體" panose="020B0604030504040204" pitchFamily="34" charset="-120"/>
                <a:ea typeface="微軟正黑體" panose="020B0604030504040204" pitchFamily="34" charset="-120"/>
                <a:cs typeface="標楷體"/>
              </a:rPr>
              <a:t>安</a:t>
            </a:r>
            <a:r>
              <a:rPr sz="2000" dirty="0" err="1">
                <a:latin typeface="微軟正黑體" panose="020B0604030504040204" pitchFamily="34" charset="-120"/>
                <a:ea typeface="微軟正黑體" panose="020B0604030504040204" pitchFamily="34" charset="-120"/>
                <a:cs typeface="標楷體"/>
              </a:rPr>
              <a:t>全</a:t>
            </a:r>
            <a:r>
              <a:rPr sz="2000" spc="-15" dirty="0" err="1">
                <a:latin typeface="微軟正黑體" panose="020B0604030504040204" pitchFamily="34" charset="-120"/>
                <a:ea typeface="微軟正黑體" panose="020B0604030504040204" pitchFamily="34" charset="-120"/>
                <a:cs typeface="標楷體"/>
              </a:rPr>
              <a:t>帽</a:t>
            </a:r>
            <a:r>
              <a:rPr sz="2000" dirty="0" err="1">
                <a:latin typeface="微軟正黑體" panose="020B0604030504040204" pitchFamily="34" charset="-120"/>
                <a:ea typeface="微軟正黑體" panose="020B0604030504040204" pitchFamily="34" charset="-120"/>
                <a:cs typeface="標楷體"/>
              </a:rPr>
              <a:t>及其他</a:t>
            </a:r>
            <a:r>
              <a:rPr sz="2000" spc="-15" dirty="0" err="1">
                <a:latin typeface="微軟正黑體" panose="020B0604030504040204" pitchFamily="34" charset="-120"/>
                <a:ea typeface="微軟正黑體" panose="020B0604030504040204" pitchFamily="34" charset="-120"/>
                <a:cs typeface="標楷體"/>
              </a:rPr>
              <a:t>必</a:t>
            </a:r>
            <a:r>
              <a:rPr sz="2000" dirty="0" err="1">
                <a:latin typeface="微軟正黑體" panose="020B0604030504040204" pitchFamily="34" charset="-120"/>
                <a:ea typeface="微軟正黑體" panose="020B0604030504040204" pitchFamily="34" charset="-120"/>
                <a:cs typeface="標楷體"/>
              </a:rPr>
              <a:t>要</a:t>
            </a:r>
            <a:r>
              <a:rPr sz="2000" spc="-15" dirty="0" err="1">
                <a:latin typeface="微軟正黑體" panose="020B0604030504040204" pitchFamily="34" charset="-120"/>
                <a:ea typeface="微軟正黑體" panose="020B0604030504040204" pitchFamily="34" charset="-120"/>
                <a:cs typeface="標楷體"/>
              </a:rPr>
              <a:t>之</a:t>
            </a:r>
            <a:r>
              <a:rPr sz="2000" dirty="0" err="1">
                <a:latin typeface="微軟正黑體" panose="020B0604030504040204" pitchFamily="34" charset="-120"/>
                <a:ea typeface="微軟正黑體" panose="020B0604030504040204" pitchFamily="34" charset="-120"/>
                <a:cs typeface="標楷體"/>
              </a:rPr>
              <a:t>防護具</a:t>
            </a:r>
            <a:r>
              <a:rPr sz="2000" spc="-15" dirty="0" err="1">
                <a:latin typeface="微軟正黑體" panose="020B0604030504040204" pitchFamily="34" charset="-120"/>
                <a:ea typeface="微軟正黑體" panose="020B0604030504040204" pitchFamily="34" charset="-120"/>
                <a:cs typeface="標楷體"/>
              </a:rPr>
              <a:t>。</a:t>
            </a:r>
            <a:r>
              <a:rPr sz="2000" dirty="0" err="1">
                <a:latin typeface="微軟正黑體" panose="020B0604030504040204" pitchFamily="34" charset="-120"/>
                <a:ea typeface="微軟正黑體" panose="020B0604030504040204" pitchFamily="34" charset="-120"/>
                <a:cs typeface="標楷體"/>
              </a:rPr>
              <a:t>但</a:t>
            </a:r>
            <a:r>
              <a:rPr sz="2000" spc="-15" dirty="0" err="1">
                <a:latin typeface="微軟正黑體" panose="020B0604030504040204" pitchFamily="34" charset="-120"/>
                <a:ea typeface="微軟正黑體" panose="020B0604030504040204" pitchFamily="34" charset="-120"/>
                <a:cs typeface="標楷體"/>
              </a:rPr>
              <a:t>經</a:t>
            </a:r>
            <a:r>
              <a:rPr sz="2000" dirty="0" err="1">
                <a:latin typeface="微軟正黑體" panose="020B0604030504040204" pitchFamily="34" charset="-120"/>
                <a:ea typeface="微軟正黑體" panose="020B0604030504040204" pitchFamily="34" charset="-120"/>
                <a:cs typeface="標楷體"/>
              </a:rPr>
              <a:t>雇主採</a:t>
            </a:r>
            <a:r>
              <a:rPr sz="2000" spc="-15" dirty="0" err="1">
                <a:latin typeface="微軟正黑體" panose="020B0604030504040204" pitchFamily="34" charset="-120"/>
                <a:ea typeface="微軟正黑體" panose="020B0604030504040204" pitchFamily="34" charset="-120"/>
                <a:cs typeface="標楷體"/>
              </a:rPr>
              <a:t>安</a:t>
            </a:r>
            <a:r>
              <a:rPr sz="2000" dirty="0" err="1">
                <a:latin typeface="微軟正黑體" panose="020B0604030504040204" pitchFamily="34" charset="-120"/>
                <a:ea typeface="微軟正黑體" panose="020B0604030504040204" pitchFamily="34" charset="-120"/>
                <a:cs typeface="標楷體"/>
              </a:rPr>
              <a:t>全網</a:t>
            </a:r>
            <a:r>
              <a:rPr sz="2000" dirty="0">
                <a:latin typeface="微軟正黑體" panose="020B0604030504040204" pitchFamily="34" charset="-120"/>
                <a:ea typeface="微軟正黑體" panose="020B0604030504040204" pitchFamily="34" charset="-120"/>
                <a:cs typeface="標楷體"/>
              </a:rPr>
              <a:t> </a:t>
            </a:r>
            <a:r>
              <a:rPr sz="2000" dirty="0" err="1">
                <a:latin typeface="微軟正黑體" panose="020B0604030504040204" pitchFamily="34" charset="-120"/>
                <a:ea typeface="微軟正黑體" panose="020B0604030504040204" pitchFamily="34" charset="-120"/>
                <a:cs typeface="標楷體"/>
              </a:rPr>
              <a:t>等措施者</a:t>
            </a:r>
            <a:r>
              <a:rPr sz="2000" spc="-15" dirty="0" err="1">
                <a:latin typeface="微軟正黑體" panose="020B0604030504040204" pitchFamily="34" charset="-120"/>
                <a:ea typeface="微軟正黑體" panose="020B0604030504040204" pitchFamily="34" charset="-120"/>
                <a:cs typeface="標楷體"/>
              </a:rPr>
              <a:t>，</a:t>
            </a:r>
            <a:r>
              <a:rPr sz="2000" dirty="0" err="1">
                <a:latin typeface="微軟正黑體" panose="020B0604030504040204" pitchFamily="34" charset="-120"/>
                <a:ea typeface="微軟正黑體" panose="020B0604030504040204" pitchFamily="34" charset="-120"/>
                <a:cs typeface="標楷體"/>
              </a:rPr>
              <a:t>不在此</a:t>
            </a:r>
            <a:r>
              <a:rPr sz="2000" spc="-15" dirty="0" err="1">
                <a:latin typeface="微軟正黑體" panose="020B0604030504040204" pitchFamily="34" charset="-120"/>
                <a:ea typeface="微軟正黑體" panose="020B0604030504040204" pitchFamily="34" charset="-120"/>
                <a:cs typeface="標楷體"/>
              </a:rPr>
              <a:t>限</a:t>
            </a:r>
            <a:r>
              <a:rPr sz="2000" dirty="0">
                <a:latin typeface="微軟正黑體" panose="020B0604030504040204" pitchFamily="34" charset="-120"/>
                <a:ea typeface="微軟正黑體" panose="020B0604030504040204" pitchFamily="34" charset="-120"/>
                <a:cs typeface="標楷體"/>
              </a:rPr>
              <a:t>。</a:t>
            </a:r>
            <a:r>
              <a:rPr sz="2000" spc="-10"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設281)</a:t>
            </a:r>
          </a:p>
          <a:p>
            <a:pPr marL="12700" marR="5080">
              <a:spcBef>
                <a:spcPts val="480"/>
              </a:spcBef>
              <a:tabLst>
                <a:tab pos="355600" algn="l"/>
                <a:tab pos="356235" algn="l"/>
              </a:tabLst>
            </a:pPr>
            <a:r>
              <a:rPr sz="2000" spc="5" dirty="0">
                <a:latin typeface="微軟正黑體" panose="020B0604030504040204" pitchFamily="34" charset="-120"/>
                <a:ea typeface="微軟正黑體" panose="020B0604030504040204" pitchFamily="34" charset="-120"/>
                <a:cs typeface="標楷體"/>
              </a:rPr>
              <a:t>雇主</a:t>
            </a:r>
            <a:r>
              <a:rPr sz="2000" spc="-5" dirty="0">
                <a:latin typeface="微軟正黑體" panose="020B0604030504040204" pitchFamily="34" charset="-120"/>
                <a:ea typeface="微軟正黑體" panose="020B0604030504040204" pitchFamily="34" charset="-120"/>
                <a:cs typeface="標楷體"/>
              </a:rPr>
              <a:t>對</a:t>
            </a:r>
            <a:r>
              <a:rPr sz="2000" spc="-10" dirty="0">
                <a:latin typeface="微軟正黑體" panose="020B0604030504040204" pitchFamily="34" charset="-120"/>
                <a:ea typeface="微軟正黑體" panose="020B0604030504040204" pitchFamily="34" charset="-120"/>
                <a:cs typeface="標楷體"/>
              </a:rPr>
              <a:t>於</a:t>
            </a:r>
            <a:r>
              <a:rPr sz="2000" spc="5" dirty="0">
                <a:latin typeface="微軟正黑體" panose="020B0604030504040204" pitchFamily="34" charset="-120"/>
                <a:ea typeface="微軟正黑體" panose="020B0604030504040204" pitchFamily="34" charset="-120"/>
                <a:cs typeface="標楷體"/>
              </a:rPr>
              <a:t>高</a:t>
            </a:r>
            <a:r>
              <a:rPr sz="2000" spc="-15" dirty="0">
                <a:latin typeface="微軟正黑體" panose="020B0604030504040204" pitchFamily="34" charset="-120"/>
                <a:ea typeface="微軟正黑體" panose="020B0604030504040204" pitchFamily="34" charset="-120"/>
                <a:cs typeface="標楷體"/>
              </a:rPr>
              <a:t>度</a:t>
            </a:r>
            <a:r>
              <a:rPr sz="2000" spc="5" dirty="0">
                <a:solidFill>
                  <a:srgbClr val="C00000"/>
                </a:solidFill>
                <a:latin typeface="微軟正黑體" panose="020B0604030504040204" pitchFamily="34" charset="-120"/>
                <a:ea typeface="微軟正黑體" panose="020B0604030504040204" pitchFamily="34" charset="-120"/>
                <a:cs typeface="標楷體"/>
              </a:rPr>
              <a:t>二公</a:t>
            </a:r>
            <a:r>
              <a:rPr sz="2000" spc="-5" dirty="0">
                <a:solidFill>
                  <a:srgbClr val="C00000"/>
                </a:solidFill>
                <a:latin typeface="微軟正黑體" panose="020B0604030504040204" pitchFamily="34" charset="-120"/>
                <a:ea typeface="微軟正黑體" panose="020B0604030504040204" pitchFamily="34" charset="-120"/>
                <a:cs typeface="標楷體"/>
              </a:rPr>
              <a:t>尺</a:t>
            </a:r>
            <a:r>
              <a:rPr sz="2000" spc="-10" dirty="0">
                <a:solidFill>
                  <a:srgbClr val="C00000"/>
                </a:solidFill>
                <a:latin typeface="微軟正黑體" panose="020B0604030504040204" pitchFamily="34" charset="-120"/>
                <a:ea typeface="微軟正黑體" panose="020B0604030504040204" pitchFamily="34" charset="-120"/>
                <a:cs typeface="標楷體"/>
              </a:rPr>
              <a:t>以</a:t>
            </a:r>
            <a:r>
              <a:rPr sz="2000" spc="5" dirty="0">
                <a:solidFill>
                  <a:srgbClr val="C00000"/>
                </a:solidFill>
                <a:latin typeface="微軟正黑體" panose="020B0604030504040204" pitchFamily="34" charset="-120"/>
                <a:ea typeface="微軟正黑體" panose="020B0604030504040204" pitchFamily="34" charset="-120"/>
                <a:cs typeface="標楷體"/>
              </a:rPr>
              <a:t>上</a:t>
            </a:r>
            <a:r>
              <a:rPr sz="2000" spc="-10" dirty="0">
                <a:latin typeface="微軟正黑體" panose="020B0604030504040204" pitchFamily="34" charset="-120"/>
                <a:ea typeface="微軟正黑體" panose="020B0604030504040204" pitchFamily="34" charset="-120"/>
                <a:cs typeface="標楷體"/>
              </a:rPr>
              <a:t>之</a:t>
            </a:r>
            <a:r>
              <a:rPr sz="2000" spc="5" dirty="0">
                <a:latin typeface="微軟正黑體" panose="020B0604030504040204" pitchFamily="34" charset="-120"/>
                <a:ea typeface="微軟正黑體" panose="020B0604030504040204" pitchFamily="34" charset="-120"/>
                <a:cs typeface="標楷體"/>
              </a:rPr>
              <a:t>工作</a:t>
            </a:r>
            <a:r>
              <a:rPr sz="2000" spc="-5" dirty="0">
                <a:latin typeface="微軟正黑體" panose="020B0604030504040204" pitchFamily="34" charset="-120"/>
                <a:ea typeface="微軟正黑體" panose="020B0604030504040204" pitchFamily="34" charset="-120"/>
                <a:cs typeface="標楷體"/>
              </a:rPr>
              <a:t>場</a:t>
            </a:r>
            <a:r>
              <a:rPr sz="2000" spc="-10" dirty="0">
                <a:latin typeface="微軟正黑體" panose="020B0604030504040204" pitchFamily="34" charset="-120"/>
                <a:ea typeface="微軟正黑體" panose="020B0604030504040204" pitchFamily="34" charset="-120"/>
                <a:cs typeface="標楷體"/>
              </a:rPr>
              <a:t>所</a:t>
            </a:r>
            <a:r>
              <a:rPr sz="2000" spc="5" dirty="0">
                <a:latin typeface="微軟正黑體" panose="020B0604030504040204" pitchFamily="34" charset="-120"/>
                <a:ea typeface="微軟正黑體" panose="020B0604030504040204" pitchFamily="34" charset="-120"/>
                <a:cs typeface="標楷體"/>
              </a:rPr>
              <a:t>，</a:t>
            </a:r>
            <a:r>
              <a:rPr sz="2000" spc="-15" dirty="0">
                <a:latin typeface="微軟正黑體" panose="020B0604030504040204" pitchFamily="34" charset="-120"/>
                <a:ea typeface="微軟正黑體" panose="020B0604030504040204" pitchFamily="34" charset="-120"/>
                <a:cs typeface="標楷體"/>
              </a:rPr>
              <a:t>勞</a:t>
            </a:r>
            <a:r>
              <a:rPr sz="2000" spc="5" dirty="0">
                <a:latin typeface="微軟正黑體" panose="020B0604030504040204" pitchFamily="34" charset="-120"/>
                <a:ea typeface="微軟正黑體" panose="020B0604030504040204" pitchFamily="34" charset="-120"/>
                <a:cs typeface="標楷體"/>
              </a:rPr>
              <a:t>工作</a:t>
            </a:r>
            <a:r>
              <a:rPr sz="2000" spc="-5" dirty="0">
                <a:latin typeface="微軟正黑體" panose="020B0604030504040204" pitchFamily="34" charset="-120"/>
                <a:ea typeface="微軟正黑體" panose="020B0604030504040204" pitchFamily="34" charset="-120"/>
                <a:cs typeface="標楷體"/>
              </a:rPr>
              <a:t>業</a:t>
            </a:r>
            <a:r>
              <a:rPr sz="2000" spc="-10" dirty="0">
                <a:latin typeface="微軟正黑體" panose="020B0604030504040204" pitchFamily="34" charset="-120"/>
                <a:ea typeface="微軟正黑體" panose="020B0604030504040204" pitchFamily="34" charset="-120"/>
                <a:cs typeface="標楷體"/>
              </a:rPr>
              <a:t>有</a:t>
            </a:r>
            <a:r>
              <a:rPr sz="2000" spc="5" dirty="0">
                <a:latin typeface="微軟正黑體" panose="020B0604030504040204" pitchFamily="34" charset="-120"/>
                <a:ea typeface="微軟正黑體" panose="020B0604030504040204" pitchFamily="34" charset="-120"/>
                <a:cs typeface="標楷體"/>
              </a:rPr>
              <a:t>墜</a:t>
            </a:r>
            <a:r>
              <a:rPr sz="2000" spc="-15" dirty="0">
                <a:latin typeface="微軟正黑體" panose="020B0604030504040204" pitchFamily="34" charset="-120"/>
                <a:ea typeface="微軟正黑體" panose="020B0604030504040204" pitchFamily="34" charset="-120"/>
                <a:cs typeface="標楷體"/>
              </a:rPr>
              <a:t>落</a:t>
            </a:r>
            <a:r>
              <a:rPr sz="2000" spc="5" dirty="0">
                <a:latin typeface="微軟正黑體" panose="020B0604030504040204" pitchFamily="34" charset="-120"/>
                <a:ea typeface="微軟正黑體" panose="020B0604030504040204" pitchFamily="34" charset="-120"/>
                <a:cs typeface="標楷體"/>
              </a:rPr>
              <a:t>之虞</a:t>
            </a:r>
            <a:r>
              <a:rPr sz="2000" spc="-5" dirty="0">
                <a:latin typeface="微軟正黑體" panose="020B0604030504040204" pitchFamily="34" charset="-120"/>
                <a:ea typeface="微軟正黑體" panose="020B0604030504040204" pitchFamily="34" charset="-120"/>
                <a:cs typeface="標楷體"/>
              </a:rPr>
              <a:t>者</a:t>
            </a:r>
            <a:r>
              <a:rPr sz="2000" spc="-10"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應訂</a:t>
            </a:r>
            <a:r>
              <a:rPr sz="2000" dirty="0">
                <a:latin typeface="微軟正黑體" panose="020B0604030504040204" pitchFamily="34" charset="-120"/>
                <a:ea typeface="微軟正黑體" panose="020B0604030504040204" pitchFamily="34" charset="-120"/>
                <a:cs typeface="標楷體"/>
              </a:rPr>
              <a:t>定墜落災</a:t>
            </a:r>
            <a:r>
              <a:rPr sz="2000" spc="-15" dirty="0">
                <a:latin typeface="微軟正黑體" panose="020B0604030504040204" pitchFamily="34" charset="-120"/>
                <a:ea typeface="微軟正黑體" panose="020B0604030504040204" pitchFamily="34" charset="-120"/>
                <a:cs typeface="標楷體"/>
              </a:rPr>
              <a:t>害</a:t>
            </a:r>
            <a:r>
              <a:rPr sz="2000" dirty="0">
                <a:latin typeface="微軟正黑體" panose="020B0604030504040204" pitchFamily="34" charset="-120"/>
                <a:ea typeface="微軟正黑體" panose="020B0604030504040204" pitchFamily="34" charset="-120"/>
                <a:cs typeface="標楷體"/>
              </a:rPr>
              <a:t>防止計</a:t>
            </a:r>
            <a:r>
              <a:rPr sz="2000" spc="-15" dirty="0">
                <a:latin typeface="微軟正黑體" panose="020B0604030504040204" pitchFamily="34" charset="-120"/>
                <a:ea typeface="微軟正黑體" panose="020B0604030504040204" pitchFamily="34" charset="-120"/>
                <a:cs typeface="標楷體"/>
              </a:rPr>
              <a:t>畫</a:t>
            </a:r>
            <a:r>
              <a:rPr sz="2000" dirty="0">
                <a:latin typeface="微軟正黑體" panose="020B0604030504040204" pitchFamily="34" charset="-120"/>
                <a:ea typeface="微軟正黑體" panose="020B0604030504040204" pitchFamily="34" charset="-120"/>
                <a:cs typeface="標楷體"/>
              </a:rPr>
              <a:t>，</a:t>
            </a:r>
            <a:r>
              <a:rPr sz="2000" spc="-15" dirty="0">
                <a:latin typeface="微軟正黑體" panose="020B0604030504040204" pitchFamily="34" charset="-120"/>
                <a:ea typeface="微軟正黑體" panose="020B0604030504040204" pitchFamily="34" charset="-120"/>
                <a:cs typeface="標楷體"/>
              </a:rPr>
              <a:t>依</a:t>
            </a:r>
            <a:r>
              <a:rPr sz="2000" dirty="0">
                <a:latin typeface="微軟正黑體" panose="020B0604030504040204" pitchFamily="34" charset="-120"/>
                <a:ea typeface="微軟正黑體" panose="020B0604030504040204" pitchFamily="34" charset="-120"/>
                <a:cs typeface="標楷體"/>
              </a:rPr>
              <a:t>下列風</a:t>
            </a:r>
            <a:r>
              <a:rPr sz="2000" spc="-15" dirty="0">
                <a:latin typeface="微軟正黑體" panose="020B0604030504040204" pitchFamily="34" charset="-120"/>
                <a:ea typeface="微軟正黑體" panose="020B0604030504040204" pitchFamily="34" charset="-120"/>
                <a:cs typeface="標楷體"/>
              </a:rPr>
              <a:t>險</a:t>
            </a:r>
            <a:r>
              <a:rPr sz="2000" dirty="0">
                <a:latin typeface="微軟正黑體" panose="020B0604030504040204" pitchFamily="34" charset="-120"/>
                <a:ea typeface="微軟正黑體" panose="020B0604030504040204" pitchFamily="34" charset="-120"/>
                <a:cs typeface="標楷體"/>
              </a:rPr>
              <a:t>控</a:t>
            </a:r>
            <a:r>
              <a:rPr sz="2000" spc="-15" dirty="0">
                <a:latin typeface="微軟正黑體" panose="020B0604030504040204" pitchFamily="34" charset="-120"/>
                <a:ea typeface="微軟正黑體" panose="020B0604030504040204" pitchFamily="34" charset="-120"/>
                <a:cs typeface="標楷體"/>
              </a:rPr>
              <a:t>制</a:t>
            </a:r>
            <a:r>
              <a:rPr sz="2000" dirty="0">
                <a:latin typeface="微軟正黑體" panose="020B0604030504040204" pitchFamily="34" charset="-120"/>
                <a:ea typeface="微軟正黑體" panose="020B0604030504040204" pitchFamily="34" charset="-120"/>
                <a:cs typeface="標楷體"/>
              </a:rPr>
              <a:t>之先後</a:t>
            </a:r>
            <a:r>
              <a:rPr sz="2000" spc="-15" dirty="0">
                <a:latin typeface="微軟正黑體" panose="020B0604030504040204" pitchFamily="34" charset="-120"/>
                <a:ea typeface="微軟正黑體" panose="020B0604030504040204" pitchFamily="34" charset="-120"/>
                <a:cs typeface="標楷體"/>
              </a:rPr>
              <a:t>順</a:t>
            </a:r>
            <a:r>
              <a:rPr sz="2000" dirty="0">
                <a:latin typeface="微軟正黑體" panose="020B0604030504040204" pitchFamily="34" charset="-120"/>
                <a:ea typeface="微軟正黑體" panose="020B0604030504040204" pitchFamily="34" charset="-120"/>
                <a:cs typeface="標楷體"/>
              </a:rPr>
              <a:t>序</a:t>
            </a:r>
            <a:r>
              <a:rPr sz="2000" spc="-15" dirty="0">
                <a:latin typeface="微軟正黑體" panose="020B0604030504040204" pitchFamily="34" charset="-120"/>
                <a:ea typeface="微軟正黑體" panose="020B0604030504040204" pitchFamily="34" charset="-120"/>
                <a:cs typeface="標楷體"/>
              </a:rPr>
              <a:t>規</a:t>
            </a:r>
            <a:r>
              <a:rPr sz="2000" dirty="0">
                <a:latin typeface="微軟正黑體" panose="020B0604030504040204" pitchFamily="34" charset="-120"/>
                <a:ea typeface="微軟正黑體" panose="020B0604030504040204" pitchFamily="34" charset="-120"/>
                <a:cs typeface="標楷體"/>
              </a:rPr>
              <a:t>劃，並</a:t>
            </a:r>
            <a:r>
              <a:rPr sz="2000" spc="-15" dirty="0">
                <a:latin typeface="微軟正黑體" panose="020B0604030504040204" pitchFamily="34" charset="-120"/>
                <a:ea typeface="微軟正黑體" panose="020B0604030504040204" pitchFamily="34" charset="-120"/>
                <a:cs typeface="標楷體"/>
              </a:rPr>
              <a:t>採</a:t>
            </a:r>
            <a:r>
              <a:rPr sz="2000" dirty="0">
                <a:latin typeface="微軟正黑體" panose="020B0604030504040204" pitchFamily="34" charset="-120"/>
                <a:ea typeface="微軟正黑體" panose="020B0604030504040204" pitchFamily="34" charset="-120"/>
                <a:cs typeface="標楷體"/>
              </a:rPr>
              <a:t>取適當墜落</a:t>
            </a:r>
            <a:r>
              <a:rPr sz="2000" spc="-15" dirty="0">
                <a:latin typeface="微軟正黑體" panose="020B0604030504040204" pitchFamily="34" charset="-120"/>
                <a:ea typeface="微軟正黑體" panose="020B0604030504040204" pitchFamily="34" charset="-120"/>
                <a:cs typeface="標楷體"/>
              </a:rPr>
              <a:t>災</a:t>
            </a:r>
            <a:r>
              <a:rPr sz="2000" dirty="0">
                <a:latin typeface="微軟正黑體" panose="020B0604030504040204" pitchFamily="34" charset="-120"/>
                <a:ea typeface="微軟正黑體" panose="020B0604030504040204" pitchFamily="34" charset="-120"/>
                <a:cs typeface="標楷體"/>
              </a:rPr>
              <a:t>害</a:t>
            </a:r>
            <a:r>
              <a:rPr sz="2000" spc="-10" dirty="0">
                <a:latin typeface="微軟正黑體" panose="020B0604030504040204" pitchFamily="34" charset="-120"/>
                <a:ea typeface="微軟正黑體" panose="020B0604030504040204" pitchFamily="34" charset="-120"/>
                <a:cs typeface="標楷體"/>
              </a:rPr>
              <a:t> </a:t>
            </a:r>
            <a:r>
              <a:rPr sz="2000" dirty="0">
                <a:latin typeface="微軟正黑體" panose="020B0604030504040204" pitchFamily="34" charset="-120"/>
                <a:ea typeface="微軟正黑體" panose="020B0604030504040204" pitchFamily="34" charset="-120"/>
                <a:cs typeface="標楷體"/>
              </a:rPr>
              <a:t>防止設施</a:t>
            </a:r>
            <a:r>
              <a:rPr sz="2000" spc="-10" dirty="0">
                <a:latin typeface="微軟正黑體" panose="020B0604030504040204" pitchFamily="34" charset="-120"/>
                <a:ea typeface="微軟正黑體" panose="020B0604030504040204" pitchFamily="34" charset="-120"/>
                <a:cs typeface="標楷體"/>
              </a:rPr>
              <a:t>((</a:t>
            </a:r>
            <a:r>
              <a:rPr sz="2000" spc="-15" dirty="0">
                <a:latin typeface="微軟正黑體" panose="020B0604030504040204" pitchFamily="34" charset="-120"/>
                <a:ea typeface="微軟正黑體" panose="020B0604030504040204" pitchFamily="34" charset="-120"/>
                <a:cs typeface="標楷體"/>
              </a:rPr>
              <a:t>營</a:t>
            </a:r>
            <a:r>
              <a:rPr sz="2000" dirty="0">
                <a:latin typeface="微軟正黑體" panose="020B0604030504040204" pitchFamily="34" charset="-120"/>
                <a:ea typeface="微軟正黑體" panose="020B0604030504040204" pitchFamily="34" charset="-120"/>
                <a:cs typeface="標楷體"/>
              </a:rPr>
              <a:t>17)</a:t>
            </a:r>
          </a:p>
          <a:p>
            <a:pPr marL="12700" marR="5715">
              <a:spcBef>
                <a:spcPts val="484"/>
              </a:spcBef>
              <a:tabLst>
                <a:tab pos="355600" algn="l"/>
                <a:tab pos="356235" algn="l"/>
              </a:tabLst>
            </a:pPr>
            <a:r>
              <a:rPr sz="2000" dirty="0">
                <a:latin typeface="微軟正黑體" panose="020B0604030504040204" pitchFamily="34" charset="-120"/>
                <a:ea typeface="微軟正黑體" panose="020B0604030504040204" pitchFamily="34" charset="-120"/>
                <a:cs typeface="標楷體"/>
              </a:rPr>
              <a:t>雇主對</a:t>
            </a:r>
            <a:r>
              <a:rPr sz="2000" spc="-15" dirty="0">
                <a:latin typeface="微軟正黑體" panose="020B0604030504040204" pitchFamily="34" charset="-120"/>
                <a:ea typeface="微軟正黑體" panose="020B0604030504040204" pitchFamily="34" charset="-120"/>
                <a:cs typeface="標楷體"/>
              </a:rPr>
              <a:t>於</a:t>
            </a:r>
            <a:r>
              <a:rPr sz="2000" dirty="0">
                <a:latin typeface="微軟正黑體" panose="020B0604030504040204" pitchFamily="34" charset="-120"/>
                <a:ea typeface="微軟正黑體" panose="020B0604030504040204" pitchFamily="34" charset="-120"/>
                <a:cs typeface="標楷體"/>
              </a:rPr>
              <a:t>高</a:t>
            </a:r>
            <a:r>
              <a:rPr sz="2000" spc="-15" dirty="0">
                <a:latin typeface="微軟正黑體" panose="020B0604030504040204" pitchFamily="34" charset="-120"/>
                <a:ea typeface="微軟正黑體" panose="020B0604030504040204" pitchFamily="34" charset="-120"/>
                <a:cs typeface="標楷體"/>
              </a:rPr>
              <a:t>度</a:t>
            </a:r>
            <a:r>
              <a:rPr sz="2000" dirty="0">
                <a:solidFill>
                  <a:srgbClr val="C00000"/>
                </a:solidFill>
                <a:latin typeface="微軟正黑體" panose="020B0604030504040204" pitchFamily="34" charset="-120"/>
                <a:ea typeface="微軟正黑體" panose="020B0604030504040204" pitchFamily="34" charset="-120"/>
                <a:cs typeface="標楷體"/>
              </a:rPr>
              <a:t>二公尺</a:t>
            </a:r>
            <a:r>
              <a:rPr sz="2000" spc="-15" dirty="0">
                <a:solidFill>
                  <a:srgbClr val="C00000"/>
                </a:solidFill>
                <a:latin typeface="微軟正黑體" panose="020B0604030504040204" pitchFamily="34" charset="-120"/>
                <a:ea typeface="微軟正黑體" panose="020B0604030504040204" pitchFamily="34" charset="-120"/>
                <a:cs typeface="標楷體"/>
              </a:rPr>
              <a:t>以</a:t>
            </a:r>
            <a:r>
              <a:rPr sz="2000" dirty="0">
                <a:solidFill>
                  <a:srgbClr val="C00000"/>
                </a:solidFill>
                <a:latin typeface="微軟正黑體" panose="020B0604030504040204" pitchFamily="34" charset="-120"/>
                <a:ea typeface="微軟正黑體" panose="020B0604030504040204" pitchFamily="34" charset="-120"/>
                <a:cs typeface="標楷體"/>
              </a:rPr>
              <a:t>上</a:t>
            </a:r>
            <a:r>
              <a:rPr sz="2000" spc="-15" dirty="0">
                <a:latin typeface="微軟正黑體" panose="020B0604030504040204" pitchFamily="34" charset="-120"/>
                <a:ea typeface="微軟正黑體" panose="020B0604030504040204" pitchFamily="34" charset="-120"/>
                <a:cs typeface="標楷體"/>
              </a:rPr>
              <a:t>之</a:t>
            </a:r>
            <a:r>
              <a:rPr sz="2000" dirty="0">
                <a:latin typeface="微軟正黑體" panose="020B0604030504040204" pitchFamily="34" charset="-120"/>
                <a:ea typeface="微軟正黑體" panose="020B0604030504040204" pitchFamily="34" charset="-120"/>
                <a:cs typeface="標楷體"/>
              </a:rPr>
              <a:t>屋頂、</a:t>
            </a:r>
            <a:r>
              <a:rPr sz="2000" spc="-15" dirty="0">
                <a:latin typeface="微軟正黑體" panose="020B0604030504040204" pitchFamily="34" charset="-120"/>
                <a:ea typeface="微軟正黑體" panose="020B0604030504040204" pitchFamily="34" charset="-120"/>
                <a:cs typeface="標楷體"/>
              </a:rPr>
              <a:t>鋼</a:t>
            </a:r>
            <a:r>
              <a:rPr sz="2000" dirty="0">
                <a:latin typeface="微軟正黑體" panose="020B0604030504040204" pitchFamily="34" charset="-120"/>
                <a:ea typeface="微軟正黑體" panose="020B0604030504040204" pitchFamily="34" charset="-120"/>
                <a:cs typeface="標楷體"/>
              </a:rPr>
              <a:t>樑</a:t>
            </a:r>
            <a:r>
              <a:rPr sz="2000" spc="-15"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開口部</a:t>
            </a:r>
            <a:r>
              <a:rPr sz="2000" spc="-15" dirty="0">
                <a:latin typeface="微軟正黑體" panose="020B0604030504040204" pitchFamily="34" charset="-120"/>
                <a:ea typeface="微軟正黑體" panose="020B0604030504040204" pitchFamily="34" charset="-120"/>
                <a:cs typeface="標楷體"/>
              </a:rPr>
              <a:t>分</a:t>
            </a:r>
            <a:r>
              <a:rPr sz="2000" dirty="0">
                <a:latin typeface="微軟正黑體" panose="020B0604030504040204" pitchFamily="34" charset="-120"/>
                <a:ea typeface="微軟正黑體" panose="020B0604030504040204" pitchFamily="34" charset="-120"/>
                <a:cs typeface="標楷體"/>
              </a:rPr>
              <a:t>、</a:t>
            </a:r>
            <a:r>
              <a:rPr sz="2000" spc="-15" dirty="0">
                <a:latin typeface="微軟正黑體" panose="020B0604030504040204" pitchFamily="34" charset="-120"/>
                <a:ea typeface="微軟正黑體" panose="020B0604030504040204" pitchFamily="34" charset="-120"/>
                <a:cs typeface="標楷體"/>
              </a:rPr>
              <a:t>階</a:t>
            </a:r>
            <a:r>
              <a:rPr sz="2000" dirty="0">
                <a:latin typeface="微軟正黑體" panose="020B0604030504040204" pitchFamily="34" charset="-120"/>
                <a:ea typeface="微軟正黑體" panose="020B0604030504040204" pitchFamily="34" charset="-120"/>
                <a:cs typeface="標楷體"/>
              </a:rPr>
              <a:t>梯、樓</a:t>
            </a:r>
            <a:r>
              <a:rPr sz="2000" spc="-15" dirty="0">
                <a:latin typeface="微軟正黑體" panose="020B0604030504040204" pitchFamily="34" charset="-120"/>
                <a:ea typeface="微軟正黑體" panose="020B0604030504040204" pitchFamily="34" charset="-120"/>
                <a:cs typeface="標楷體"/>
              </a:rPr>
              <a:t>梯</a:t>
            </a:r>
            <a:r>
              <a:rPr sz="2000" dirty="0">
                <a:latin typeface="微軟正黑體" panose="020B0604030504040204" pitchFamily="34" charset="-120"/>
                <a:ea typeface="微軟正黑體" panose="020B0604030504040204" pitchFamily="34" charset="-120"/>
                <a:cs typeface="標楷體"/>
              </a:rPr>
              <a:t>、坡 </a:t>
            </a:r>
            <a:r>
              <a:rPr sz="2000" dirty="0" err="1">
                <a:latin typeface="微軟正黑體" panose="020B0604030504040204" pitchFamily="34" charset="-120"/>
                <a:ea typeface="微軟正黑體" panose="020B0604030504040204" pitchFamily="34" charset="-120"/>
                <a:cs typeface="標楷體"/>
              </a:rPr>
              <a:t>道、工作</a:t>
            </a:r>
            <a:r>
              <a:rPr sz="2000" spc="-15" dirty="0" err="1">
                <a:latin typeface="微軟正黑體" panose="020B0604030504040204" pitchFamily="34" charset="-120"/>
                <a:ea typeface="微軟正黑體" panose="020B0604030504040204" pitchFamily="34" charset="-120"/>
                <a:cs typeface="標楷體"/>
              </a:rPr>
              <a:t>臺</a:t>
            </a:r>
            <a:r>
              <a:rPr sz="2000" dirty="0" err="1">
                <a:latin typeface="微軟正黑體" panose="020B0604030504040204" pitchFamily="34" charset="-120"/>
                <a:ea typeface="微軟正黑體" panose="020B0604030504040204" pitchFamily="34" charset="-120"/>
                <a:cs typeface="標楷體"/>
              </a:rPr>
              <a:t>、擋土</a:t>
            </a:r>
            <a:r>
              <a:rPr sz="2000" spc="-15" dirty="0" err="1">
                <a:latin typeface="微軟正黑體" panose="020B0604030504040204" pitchFamily="34" charset="-120"/>
                <a:ea typeface="微軟正黑體" panose="020B0604030504040204" pitchFamily="34" charset="-120"/>
                <a:cs typeface="標楷體"/>
              </a:rPr>
              <a:t>牆</a:t>
            </a:r>
            <a:r>
              <a:rPr sz="2000" dirty="0" err="1">
                <a:latin typeface="微軟正黑體" panose="020B0604030504040204" pitchFamily="34" charset="-120"/>
                <a:ea typeface="微軟正黑體" panose="020B0604030504040204" pitchFamily="34" charset="-120"/>
                <a:cs typeface="標楷體"/>
              </a:rPr>
              <a:t>、</a:t>
            </a:r>
            <a:r>
              <a:rPr sz="2000" spc="-15" dirty="0" err="1">
                <a:latin typeface="微軟正黑體" panose="020B0604030504040204" pitchFamily="34" charset="-120"/>
                <a:ea typeface="微軟正黑體" panose="020B0604030504040204" pitchFamily="34" charset="-120"/>
                <a:cs typeface="標楷體"/>
              </a:rPr>
              <a:t>擋</a:t>
            </a:r>
            <a:r>
              <a:rPr sz="2000" dirty="0" err="1">
                <a:latin typeface="微軟正黑體" panose="020B0604030504040204" pitchFamily="34" charset="-120"/>
                <a:ea typeface="微軟正黑體" panose="020B0604030504040204" pitchFamily="34" charset="-120"/>
                <a:cs typeface="標楷體"/>
              </a:rPr>
              <a:t>土支撐</a:t>
            </a:r>
            <a:r>
              <a:rPr sz="2000" spc="-15" dirty="0" err="1">
                <a:latin typeface="微軟正黑體" panose="020B0604030504040204" pitchFamily="34" charset="-120"/>
                <a:ea typeface="微軟正黑體" panose="020B0604030504040204" pitchFamily="34" charset="-120"/>
                <a:cs typeface="標楷體"/>
              </a:rPr>
              <a:t>、</a:t>
            </a:r>
            <a:r>
              <a:rPr sz="2000" dirty="0" err="1">
                <a:latin typeface="微軟正黑體" panose="020B0604030504040204" pitchFamily="34" charset="-120"/>
                <a:ea typeface="微軟正黑體" panose="020B0604030504040204" pitchFamily="34" charset="-120"/>
                <a:cs typeface="標楷體"/>
              </a:rPr>
              <a:t>施</a:t>
            </a:r>
            <a:r>
              <a:rPr sz="2000" spc="-15" dirty="0" err="1">
                <a:latin typeface="微軟正黑體" panose="020B0604030504040204" pitchFamily="34" charset="-120"/>
                <a:ea typeface="微軟正黑體" panose="020B0604030504040204" pitchFamily="34" charset="-120"/>
                <a:cs typeface="標楷體"/>
              </a:rPr>
              <a:t>工</a:t>
            </a:r>
            <a:r>
              <a:rPr sz="2000" dirty="0" err="1">
                <a:latin typeface="微軟正黑體" panose="020B0604030504040204" pitchFamily="34" charset="-120"/>
                <a:ea typeface="微軟正黑體" panose="020B0604030504040204" pitchFamily="34" charset="-120"/>
                <a:cs typeface="標楷體"/>
              </a:rPr>
              <a:t>構臺、</a:t>
            </a:r>
            <a:r>
              <a:rPr sz="2000" spc="-15" dirty="0" err="1">
                <a:latin typeface="微軟正黑體" panose="020B0604030504040204" pitchFamily="34" charset="-120"/>
                <a:ea typeface="微軟正黑體" panose="020B0604030504040204" pitchFamily="34" charset="-120"/>
                <a:cs typeface="標楷體"/>
              </a:rPr>
              <a:t>橋</a:t>
            </a:r>
            <a:r>
              <a:rPr sz="2000" dirty="0" err="1">
                <a:latin typeface="微軟正黑體" panose="020B0604030504040204" pitchFamily="34" charset="-120"/>
                <a:ea typeface="微軟正黑體" panose="020B0604030504040204" pitchFamily="34" charset="-120"/>
                <a:cs typeface="標楷體"/>
              </a:rPr>
              <a:t>樑</a:t>
            </a:r>
            <a:r>
              <a:rPr sz="2000" spc="-15" dirty="0" err="1">
                <a:latin typeface="微軟正黑體" panose="020B0604030504040204" pitchFamily="34" charset="-120"/>
                <a:ea typeface="微軟正黑體" panose="020B0604030504040204" pitchFamily="34" charset="-120"/>
                <a:cs typeface="標楷體"/>
              </a:rPr>
              <a:t>墩</a:t>
            </a:r>
            <a:r>
              <a:rPr sz="2000" dirty="0" err="1">
                <a:latin typeface="微軟正黑體" panose="020B0604030504040204" pitchFamily="34" charset="-120"/>
                <a:ea typeface="微軟正黑體" panose="020B0604030504040204" pitchFamily="34" charset="-120"/>
                <a:cs typeface="標楷體"/>
              </a:rPr>
              <a:t>柱及橋</a:t>
            </a:r>
            <a:r>
              <a:rPr sz="2000" spc="-15" dirty="0" err="1">
                <a:latin typeface="微軟正黑體" panose="020B0604030504040204" pitchFamily="34" charset="-120"/>
                <a:ea typeface="微軟正黑體" panose="020B0604030504040204" pitchFamily="34" charset="-120"/>
                <a:cs typeface="標楷體"/>
              </a:rPr>
              <a:t>樑</a:t>
            </a:r>
            <a:r>
              <a:rPr sz="2000" dirty="0" err="1">
                <a:latin typeface="微軟正黑體" panose="020B0604030504040204" pitchFamily="34" charset="-120"/>
                <a:ea typeface="微軟正黑體" panose="020B0604030504040204" pitchFamily="34" charset="-120"/>
                <a:cs typeface="標楷體"/>
              </a:rPr>
              <a:t>上部</a:t>
            </a:r>
            <a:r>
              <a:rPr sz="2000" dirty="0">
                <a:latin typeface="微軟正黑體" panose="020B0604030504040204" pitchFamily="34" charset="-120"/>
                <a:ea typeface="微軟正黑體" panose="020B0604030504040204" pitchFamily="34" charset="-120"/>
                <a:cs typeface="標楷體"/>
              </a:rPr>
              <a:t> 結構、</a:t>
            </a:r>
            <a:r>
              <a:rPr sz="2000" spc="-15" dirty="0">
                <a:latin typeface="微軟正黑體" panose="020B0604030504040204" pitchFamily="34" charset="-120"/>
                <a:ea typeface="微軟正黑體" panose="020B0604030504040204" pitchFamily="34" charset="-120"/>
                <a:cs typeface="標楷體"/>
              </a:rPr>
              <a:t>橋</a:t>
            </a:r>
            <a:r>
              <a:rPr sz="2000" dirty="0">
                <a:latin typeface="微軟正黑體" panose="020B0604030504040204" pitchFamily="34" charset="-120"/>
                <a:ea typeface="微軟正黑體" panose="020B0604030504040204" pitchFamily="34" charset="-120"/>
                <a:cs typeface="標楷體"/>
              </a:rPr>
              <a:t>臺 等場所</a:t>
            </a:r>
            <a:r>
              <a:rPr sz="2000" spc="-15" dirty="0">
                <a:latin typeface="微軟正黑體" panose="020B0604030504040204" pitchFamily="34" charset="-120"/>
                <a:ea typeface="微軟正黑體" panose="020B0604030504040204" pitchFamily="34" charset="-120"/>
                <a:cs typeface="標楷體"/>
              </a:rPr>
              <a:t>作</a:t>
            </a:r>
            <a:r>
              <a:rPr sz="2000" dirty="0">
                <a:latin typeface="微軟正黑體" panose="020B0604030504040204" pitchFamily="34" charset="-120"/>
                <a:ea typeface="微軟正黑體" panose="020B0604030504040204" pitchFamily="34" charset="-120"/>
                <a:cs typeface="標楷體"/>
              </a:rPr>
              <a:t>業</a:t>
            </a:r>
            <a:r>
              <a:rPr sz="2000" spc="-15"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勞工有</a:t>
            </a:r>
            <a:r>
              <a:rPr sz="2000" spc="-15" dirty="0">
                <a:latin typeface="微軟正黑體" panose="020B0604030504040204" pitchFamily="34" charset="-120"/>
                <a:ea typeface="微軟正黑體" panose="020B0604030504040204" pitchFamily="34" charset="-120"/>
                <a:cs typeface="標楷體"/>
              </a:rPr>
              <a:t>遭</a:t>
            </a:r>
            <a:r>
              <a:rPr sz="2000" dirty="0">
                <a:latin typeface="微軟正黑體" panose="020B0604030504040204" pitchFamily="34" charset="-120"/>
                <a:ea typeface="微軟正黑體" panose="020B0604030504040204" pitchFamily="34" charset="-120"/>
                <a:cs typeface="標楷體"/>
              </a:rPr>
              <a:t>受</a:t>
            </a:r>
            <a:r>
              <a:rPr sz="2000" spc="-15" dirty="0">
                <a:latin typeface="微軟正黑體" panose="020B0604030504040204" pitchFamily="34" charset="-120"/>
                <a:ea typeface="微軟正黑體" panose="020B0604030504040204" pitchFamily="34" charset="-120"/>
                <a:cs typeface="標楷體"/>
              </a:rPr>
              <a:t>墜</a:t>
            </a:r>
            <a:r>
              <a:rPr sz="2000" dirty="0">
                <a:latin typeface="微軟正黑體" panose="020B0604030504040204" pitchFamily="34" charset="-120"/>
                <a:ea typeface="微軟正黑體" panose="020B0604030504040204" pitchFamily="34" charset="-120"/>
                <a:cs typeface="標楷體"/>
              </a:rPr>
              <a:t>落危險</a:t>
            </a:r>
            <a:r>
              <a:rPr sz="2000" spc="-15" dirty="0">
                <a:latin typeface="微軟正黑體" panose="020B0604030504040204" pitchFamily="34" charset="-120"/>
                <a:ea typeface="微軟正黑體" panose="020B0604030504040204" pitchFamily="34" charset="-120"/>
                <a:cs typeface="標楷體"/>
              </a:rPr>
              <a:t>之</a:t>
            </a:r>
            <a:r>
              <a:rPr sz="2000" dirty="0">
                <a:latin typeface="微軟正黑體" panose="020B0604030504040204" pitchFamily="34" charset="-120"/>
                <a:ea typeface="微軟正黑體" panose="020B0604030504040204" pitchFamily="34" charset="-120"/>
                <a:cs typeface="標楷體"/>
              </a:rPr>
              <a:t>虞</a:t>
            </a:r>
            <a:r>
              <a:rPr sz="2000" spc="-15" dirty="0">
                <a:latin typeface="微軟正黑體" panose="020B0604030504040204" pitchFamily="34" charset="-120"/>
                <a:ea typeface="微軟正黑體" panose="020B0604030504040204" pitchFamily="34" charset="-120"/>
                <a:cs typeface="標楷體"/>
              </a:rPr>
              <a:t>者</a:t>
            </a:r>
            <a:r>
              <a:rPr sz="2000" dirty="0">
                <a:latin typeface="微軟正黑體" panose="020B0604030504040204" pitchFamily="34" charset="-120"/>
                <a:ea typeface="微軟正黑體" panose="020B0604030504040204" pitchFamily="34" charset="-120"/>
                <a:cs typeface="標楷體"/>
              </a:rPr>
              <a:t>，應於</a:t>
            </a:r>
            <a:r>
              <a:rPr sz="2000" spc="-15" dirty="0">
                <a:latin typeface="微軟正黑體" panose="020B0604030504040204" pitchFamily="34" charset="-120"/>
                <a:ea typeface="微軟正黑體" panose="020B0604030504040204" pitchFamily="34" charset="-120"/>
                <a:cs typeface="標楷體"/>
              </a:rPr>
              <a:t>該</a:t>
            </a:r>
            <a:r>
              <a:rPr sz="2000" dirty="0">
                <a:latin typeface="微軟正黑體" panose="020B0604030504040204" pitchFamily="34" charset="-120"/>
                <a:ea typeface="微軟正黑體" panose="020B0604030504040204" pitchFamily="34" charset="-120"/>
                <a:cs typeface="標楷體"/>
              </a:rPr>
              <a:t>處設 置護欄</a:t>
            </a:r>
            <a:r>
              <a:rPr sz="2000" spc="-15"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護</a:t>
            </a:r>
            <a:r>
              <a:rPr sz="2000" spc="-15" dirty="0">
                <a:latin typeface="微軟正黑體" panose="020B0604030504040204" pitchFamily="34" charset="-120"/>
                <a:ea typeface="微軟正黑體" panose="020B0604030504040204" pitchFamily="34" charset="-120"/>
                <a:cs typeface="標楷體"/>
              </a:rPr>
              <a:t>蓋</a:t>
            </a:r>
            <a:r>
              <a:rPr sz="2000" dirty="0">
                <a:latin typeface="微軟正黑體" panose="020B0604030504040204" pitchFamily="34" charset="-120"/>
                <a:ea typeface="微軟正黑體" panose="020B0604030504040204" pitchFamily="34" charset="-120"/>
                <a:cs typeface="標楷體"/>
              </a:rPr>
              <a:t>或安</a:t>
            </a:r>
            <a:r>
              <a:rPr sz="2000" spc="-10" dirty="0">
                <a:latin typeface="微軟正黑體" panose="020B0604030504040204" pitchFamily="34" charset="-120"/>
                <a:ea typeface="微軟正黑體" panose="020B0604030504040204" pitchFamily="34" charset="-120"/>
                <a:cs typeface="標楷體"/>
              </a:rPr>
              <a:t> </a:t>
            </a:r>
            <a:r>
              <a:rPr sz="2000" dirty="0">
                <a:latin typeface="微軟正黑體" panose="020B0604030504040204" pitchFamily="34" charset="-120"/>
                <a:ea typeface="微軟正黑體" panose="020B0604030504040204" pitchFamily="34" charset="-120"/>
                <a:cs typeface="標楷體"/>
              </a:rPr>
              <a:t>全網</a:t>
            </a:r>
            <a:r>
              <a:rPr sz="2000" spc="-15" dirty="0">
                <a:latin typeface="微軟正黑體" panose="020B0604030504040204" pitchFamily="34" charset="-120"/>
                <a:ea typeface="微軟正黑體" panose="020B0604030504040204" pitchFamily="34" charset="-120"/>
                <a:cs typeface="標楷體"/>
              </a:rPr>
              <a:t>等</a:t>
            </a:r>
            <a:r>
              <a:rPr sz="2000" dirty="0">
                <a:latin typeface="微軟正黑體" panose="020B0604030504040204" pitchFamily="34" charset="-120"/>
                <a:ea typeface="微軟正黑體" panose="020B0604030504040204" pitchFamily="34" charset="-120"/>
                <a:cs typeface="標楷體"/>
              </a:rPr>
              <a:t>防護設</a:t>
            </a:r>
            <a:r>
              <a:rPr sz="2000" spc="-15" dirty="0">
                <a:latin typeface="微軟正黑體" panose="020B0604030504040204" pitchFamily="34" charset="-120"/>
                <a:ea typeface="微軟正黑體" panose="020B0604030504040204" pitchFamily="34" charset="-120"/>
                <a:cs typeface="標楷體"/>
              </a:rPr>
              <a:t>備</a:t>
            </a:r>
            <a:r>
              <a:rPr sz="2000" dirty="0">
                <a:latin typeface="微軟正黑體" panose="020B0604030504040204" pitchFamily="34" charset="-120"/>
                <a:ea typeface="微軟正黑體" panose="020B0604030504040204" pitchFamily="34" charset="-120"/>
                <a:cs typeface="標楷體"/>
              </a:rPr>
              <a:t>。</a:t>
            </a:r>
            <a:r>
              <a:rPr sz="2000" spc="-10" dirty="0">
                <a:latin typeface="微軟正黑體" panose="020B0604030504040204" pitchFamily="34" charset="-120"/>
                <a:ea typeface="微軟正黑體" panose="020B0604030504040204" pitchFamily="34" charset="-120"/>
                <a:cs typeface="標楷體"/>
              </a:rPr>
              <a:t>(</a:t>
            </a:r>
            <a:r>
              <a:rPr sz="2000" dirty="0">
                <a:latin typeface="微軟正黑體" panose="020B0604030504040204" pitchFamily="34" charset="-120"/>
                <a:ea typeface="微軟正黑體" panose="020B0604030504040204" pitchFamily="34" charset="-120"/>
                <a:cs typeface="標楷體"/>
              </a:rPr>
              <a:t>營19)</a:t>
            </a:r>
          </a:p>
        </p:txBody>
      </p:sp>
      <p:sp>
        <p:nvSpPr>
          <p:cNvPr id="4" name="頁尾版面配置區 3">
            <a:extLst>
              <a:ext uri="{FF2B5EF4-FFF2-40B4-BE49-F238E27FC236}">
                <a16:creationId xmlns:a16="http://schemas.microsoft.com/office/drawing/2014/main" id="{F1191E38-4492-DE70-DA59-91E18414CA0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F59EDBCF-48E2-52B5-4FBE-A54F667DF768}"/>
              </a:ext>
            </a:extLst>
          </p:cNvPr>
          <p:cNvSpPr>
            <a:spLocks noGrp="1"/>
          </p:cNvSpPr>
          <p:nvPr>
            <p:ph type="sldNum" sz="quarter" idx="7"/>
          </p:nvPr>
        </p:nvSpPr>
        <p:spPr/>
        <p:txBody>
          <a:bodyPr/>
          <a:lstStyle/>
          <a:p>
            <a:fld id="{B6F15528-21DE-4FAA-801E-634DDDAF4B2B}" type="slidenum">
              <a:rPr lang="en-US" altLang="zh-TW" smtClean="0"/>
              <a:t>100</a:t>
            </a:fld>
            <a:endParaRPr lang="zh-TW"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723541"/>
            <a:ext cx="10972800" cy="5448659"/>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8341ACCD-0410-CD3C-0D90-E40D284A5EB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A7F1A743-BD96-ED14-B293-3849EB057322}"/>
              </a:ext>
            </a:extLst>
          </p:cNvPr>
          <p:cNvSpPr>
            <a:spLocks noGrp="1"/>
          </p:cNvSpPr>
          <p:nvPr>
            <p:ph type="sldNum" sz="quarter" idx="7"/>
          </p:nvPr>
        </p:nvSpPr>
        <p:spPr/>
        <p:txBody>
          <a:bodyPr/>
          <a:lstStyle/>
          <a:p>
            <a:fld id="{B6F15528-21DE-4FAA-801E-634DDDAF4B2B}" type="slidenum">
              <a:rPr lang="en-US" altLang="zh-TW" smtClean="0"/>
              <a:t>101</a:t>
            </a:fld>
            <a:endParaRPr lang="zh-TW"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29743FD5-3C1F-6506-BA0A-D8FFBB8C39C4}"/>
              </a:ext>
            </a:extLst>
          </p:cNvPr>
          <p:cNvPicPr>
            <a:picLocks noChangeAspect="1"/>
          </p:cNvPicPr>
          <p:nvPr/>
        </p:nvPicPr>
        <p:blipFill>
          <a:blip r:embed="rId2"/>
          <a:stretch>
            <a:fillRect/>
          </a:stretch>
        </p:blipFill>
        <p:spPr>
          <a:xfrm rot="11302398">
            <a:off x="8061396" y="4094738"/>
            <a:ext cx="3689839" cy="2146131"/>
          </a:xfrm>
          <a:prstGeom prst="rect">
            <a:avLst/>
          </a:prstGeom>
        </p:spPr>
      </p:pic>
      <p:sp>
        <p:nvSpPr>
          <p:cNvPr id="3" name="頁尾版面配置區 2">
            <a:extLst>
              <a:ext uri="{FF2B5EF4-FFF2-40B4-BE49-F238E27FC236}">
                <a16:creationId xmlns:a16="http://schemas.microsoft.com/office/drawing/2014/main" id="{A51C1237-1F4A-6628-5E6C-C2E1F3E3ADD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77D30AD0-F463-81BB-26C1-1A563AEECF27}"/>
              </a:ext>
            </a:extLst>
          </p:cNvPr>
          <p:cNvSpPr>
            <a:spLocks noGrp="1"/>
          </p:cNvSpPr>
          <p:nvPr>
            <p:ph type="sldNum" sz="quarter" idx="7"/>
          </p:nvPr>
        </p:nvSpPr>
        <p:spPr/>
        <p:txBody>
          <a:bodyPr/>
          <a:lstStyle/>
          <a:p>
            <a:fld id="{B6F15528-21DE-4FAA-801E-634DDDAF4B2B}" type="slidenum">
              <a:rPr lang="en-US" altLang="zh-TW" smtClean="0"/>
              <a:t>102</a:t>
            </a:fld>
            <a:endParaRPr lang="zh-TW" altLang="en-US" dirty="0"/>
          </a:p>
        </p:txBody>
      </p:sp>
      <p:sp>
        <p:nvSpPr>
          <p:cNvPr id="12" name="文字方塊 11">
            <a:extLst>
              <a:ext uri="{FF2B5EF4-FFF2-40B4-BE49-F238E27FC236}">
                <a16:creationId xmlns:a16="http://schemas.microsoft.com/office/drawing/2014/main" id="{4ED238F3-1264-9C12-E287-6519ACADBBD0}"/>
              </a:ext>
            </a:extLst>
          </p:cNvPr>
          <p:cNvSpPr txBox="1"/>
          <p:nvPr/>
        </p:nvSpPr>
        <p:spPr>
          <a:xfrm>
            <a:off x="2971800" y="304800"/>
            <a:ext cx="6019800" cy="707886"/>
          </a:xfrm>
          <a:prstGeom prst="rect">
            <a:avLst/>
          </a:prstGeom>
          <a:noFill/>
        </p:spPr>
        <p:txBody>
          <a:bodyPr wrap="square">
            <a:spAutoFit/>
          </a:bodyPr>
          <a:lstStyle/>
          <a:p>
            <a:r>
              <a:rPr lang="zh-TW" altLang="en-US" sz="4000" b="1" dirty="0">
                <a:solidFill>
                  <a:srgbClr val="0000CC"/>
                </a:solidFill>
                <a:latin typeface="微軟正黑體" panose="020B0604030504040204" pitchFamily="34" charset="-120"/>
                <a:ea typeface="微軟正黑體" panose="020B0604030504040204" pitchFamily="34" charset="-120"/>
              </a:rPr>
              <a:t>何謂意外事故</a:t>
            </a:r>
            <a:r>
              <a:rPr lang="en-US" altLang="zh-TW" sz="4000" b="1" dirty="0">
                <a:solidFill>
                  <a:srgbClr val="0000CC"/>
                </a:solidFill>
                <a:latin typeface="微軟正黑體" panose="020B0604030504040204" pitchFamily="34" charset="-120"/>
                <a:ea typeface="微軟正黑體" panose="020B0604030504040204" pitchFamily="34" charset="-120"/>
              </a:rPr>
              <a:t>(accident)</a:t>
            </a:r>
            <a:r>
              <a:rPr lang="zh-TW" altLang="en-US" sz="4000" b="1" dirty="0">
                <a:solidFill>
                  <a:srgbClr val="0000CC"/>
                </a:solidFill>
                <a:latin typeface="微軟正黑體" panose="020B0604030504040204" pitchFamily="34" charset="-120"/>
                <a:ea typeface="微軟正黑體" panose="020B0604030504040204" pitchFamily="34" charset="-120"/>
              </a:rPr>
              <a:t>？</a:t>
            </a:r>
          </a:p>
        </p:txBody>
      </p:sp>
      <p:sp>
        <p:nvSpPr>
          <p:cNvPr id="13" name="文字方塊 12">
            <a:extLst>
              <a:ext uri="{FF2B5EF4-FFF2-40B4-BE49-F238E27FC236}">
                <a16:creationId xmlns:a16="http://schemas.microsoft.com/office/drawing/2014/main" id="{1D8A58AA-F96B-071F-0208-CE5309A7FF4E}"/>
              </a:ext>
            </a:extLst>
          </p:cNvPr>
          <p:cNvSpPr txBox="1"/>
          <p:nvPr/>
        </p:nvSpPr>
        <p:spPr>
          <a:xfrm>
            <a:off x="609600" y="1371600"/>
            <a:ext cx="7620000" cy="4524315"/>
          </a:xfrm>
          <a:prstGeom prst="rect">
            <a:avLst/>
          </a:prstGeom>
          <a:noFill/>
        </p:spPr>
        <p:txBody>
          <a:bodyPr wrap="square">
            <a:spAutoFit/>
          </a:bodyPr>
          <a:lstStyle/>
          <a:p>
            <a:r>
              <a:rPr lang="en-US" altLang="zh-TW" sz="3200" dirty="0">
                <a:latin typeface="微軟正黑體" panose="020B0604030504040204" pitchFamily="34" charset="-120"/>
                <a:ea typeface="微軟正黑體" panose="020B0604030504040204" pitchFamily="34" charset="-120"/>
              </a:rPr>
              <a:t>NSC</a:t>
            </a:r>
            <a:r>
              <a:rPr lang="zh-TW" altLang="en-US" sz="3200" dirty="0">
                <a:latin typeface="微軟正黑體" panose="020B0604030504040204" pitchFamily="34" charset="-120"/>
                <a:ea typeface="微軟正黑體" panose="020B0604030504040204" pitchFamily="34" charset="-120"/>
              </a:rPr>
              <a:t>定義：</a:t>
            </a:r>
            <a:r>
              <a:rPr lang="zh-TW" altLang="en-US" sz="3200" dirty="0">
                <a:solidFill>
                  <a:srgbClr val="0000CC"/>
                </a:solidFill>
                <a:latin typeface="微軟正黑體" panose="020B0604030504040204" pitchFamily="34" charset="-120"/>
                <a:ea typeface="微軟正黑體" panose="020B0604030504040204" pitchFamily="34" charset="-120"/>
              </a:rPr>
              <a:t>美國國家安全協會</a:t>
            </a:r>
            <a:r>
              <a:rPr lang="en-US" altLang="zh-TW" sz="3200">
                <a:solidFill>
                  <a:srgbClr val="0000CC"/>
                </a:solidFill>
                <a:latin typeface="微軟正黑體" panose="020B0604030504040204" pitchFamily="34" charset="-120"/>
                <a:ea typeface="微軟正黑體" panose="020B0604030504040204" pitchFamily="34" charset="-120"/>
              </a:rPr>
              <a:t>(NSC)</a:t>
            </a:r>
          </a:p>
          <a:p>
            <a:pPr marL="457200" indent="-457200">
              <a:buFont typeface="Wingdings" panose="05000000000000000000" pitchFamily="2" charset="2"/>
              <a:buChar char="Ø"/>
            </a:pPr>
            <a:r>
              <a:rPr lang="zh-TW" altLang="en-US" sz="3200">
                <a:latin typeface="微軟正黑體" panose="020B0604030504040204" pitchFamily="34" charset="-120"/>
                <a:ea typeface="微軟正黑體" panose="020B0604030504040204" pitchFamily="34" charset="-120"/>
              </a:rPr>
              <a:t>意外</a:t>
            </a:r>
            <a:r>
              <a:rPr lang="zh-TW" altLang="en-US" sz="3200" dirty="0">
                <a:latin typeface="微軟正黑體" panose="020B0604030504040204" pitchFamily="34" charset="-120"/>
                <a:ea typeface="微軟正黑體" panose="020B0604030504040204" pitchFamily="34" charset="-120"/>
              </a:rPr>
              <a:t>事故是常常會造成無意的傷害、死亡或財產損失，一連串事件中發生的事件。</a:t>
            </a:r>
            <a:endParaRPr lang="en-US" altLang="zh-TW" sz="3200"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pPr>
            <a:r>
              <a:rPr lang="zh-TW" altLang="en-US" sz="3200" dirty="0">
                <a:latin typeface="微軟正黑體" panose="020B0604030504040204" pitchFamily="34" charset="-120"/>
                <a:ea typeface="微軟正黑體" panose="020B0604030504040204" pitchFamily="34" charset="-120"/>
              </a:rPr>
              <a:t>此定義包含兩個意義：</a:t>
            </a:r>
          </a:p>
          <a:p>
            <a:pPr marL="895350" indent="-352425">
              <a:buFont typeface="Wingdings" panose="05000000000000000000" pitchFamily="2" charset="2"/>
              <a:buChar char="Ø"/>
            </a:pPr>
            <a:r>
              <a:rPr lang="zh-TW" altLang="en-US" sz="3200" dirty="0">
                <a:latin typeface="微軟正黑體" panose="020B0604030504040204" pitchFamily="34" charset="-120"/>
                <a:ea typeface="微軟正黑體" panose="020B0604030504040204" pitchFamily="34" charset="-120"/>
              </a:rPr>
              <a:t>意外事故會造成無意的（與有意的相反）傷害、死亡或財產損失。</a:t>
            </a:r>
          </a:p>
          <a:p>
            <a:pPr marL="895350" indent="-352425">
              <a:buFont typeface="Wingdings" panose="05000000000000000000" pitchFamily="2" charset="2"/>
              <a:buChar char="Ø"/>
            </a:pPr>
            <a:r>
              <a:rPr lang="zh-TW" altLang="en-US" sz="3200" dirty="0">
                <a:latin typeface="微軟正黑體" panose="020B0604030504040204" pitchFamily="34" charset="-120"/>
                <a:ea typeface="微軟正黑體" panose="020B0604030504040204" pitchFamily="34" charset="-120"/>
              </a:rPr>
              <a:t>意外事故是在一連串（有關聯，有因果關係的）事件中發生的。</a:t>
            </a:r>
          </a:p>
        </p:txBody>
      </p:sp>
      <p:sp>
        <p:nvSpPr>
          <p:cNvPr id="16" name="文字方塊 15">
            <a:extLst>
              <a:ext uri="{FF2B5EF4-FFF2-40B4-BE49-F238E27FC236}">
                <a16:creationId xmlns:a16="http://schemas.microsoft.com/office/drawing/2014/main" id="{8FDF4ADC-AF99-92DD-4DC3-C6648FDE9E4E}"/>
              </a:ext>
            </a:extLst>
          </p:cNvPr>
          <p:cNvSpPr txBox="1"/>
          <p:nvPr/>
        </p:nvSpPr>
        <p:spPr>
          <a:xfrm>
            <a:off x="9444990" y="3642568"/>
            <a:ext cx="1470660" cy="461665"/>
          </a:xfrm>
          <a:prstGeom prst="rect">
            <a:avLst/>
          </a:prstGeom>
          <a:noFill/>
        </p:spPr>
        <p:txBody>
          <a:bodyPr wrap="square">
            <a:spAutoFit/>
          </a:bodyPr>
          <a:lstStyle/>
          <a:p>
            <a:r>
              <a:rPr lang="zh-TW" altLang="en-US" sz="2400" dirty="0">
                <a:latin typeface="微軟正黑體" panose="020B0604030504040204" pitchFamily="34" charset="-120"/>
                <a:ea typeface="微軟正黑體" panose="020B0604030504040204" pitchFamily="34" charset="-120"/>
              </a:rPr>
              <a:t>起司理論</a:t>
            </a:r>
          </a:p>
        </p:txBody>
      </p:sp>
    </p:spTree>
    <p:extLst>
      <p:ext uri="{BB962C8B-B14F-4D97-AF65-F5344CB8AC3E}">
        <p14:creationId xmlns:p14="http://schemas.microsoft.com/office/powerpoint/2010/main" val="16254574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0997AD1B-F8D3-C2E3-2F00-CB2849CD50E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0B6C0A5-E4BE-1AC9-E75A-DA5CE7ABEC7A}"/>
              </a:ext>
            </a:extLst>
          </p:cNvPr>
          <p:cNvSpPr>
            <a:spLocks noGrp="1"/>
          </p:cNvSpPr>
          <p:nvPr>
            <p:ph type="sldNum" sz="quarter" idx="7"/>
          </p:nvPr>
        </p:nvSpPr>
        <p:spPr/>
        <p:txBody>
          <a:bodyPr/>
          <a:lstStyle/>
          <a:p>
            <a:fld id="{B6F15528-21DE-4FAA-801E-634DDDAF4B2B}" type="slidenum">
              <a:rPr lang="en-US" altLang="zh-TW" smtClean="0"/>
              <a:t>103</a:t>
            </a:fld>
            <a:endParaRPr lang="zh-TW"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5AB67750-F87E-2EF7-4C9E-32EB5976A42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05D91073-672C-2CF7-3018-56F62F3061CE}"/>
              </a:ext>
            </a:extLst>
          </p:cNvPr>
          <p:cNvSpPr>
            <a:spLocks noGrp="1"/>
          </p:cNvSpPr>
          <p:nvPr>
            <p:ph type="sldNum" sz="quarter" idx="7"/>
          </p:nvPr>
        </p:nvSpPr>
        <p:spPr/>
        <p:txBody>
          <a:bodyPr/>
          <a:lstStyle/>
          <a:p>
            <a:fld id="{B6F15528-21DE-4FAA-801E-634DDDAF4B2B}" type="slidenum">
              <a:rPr lang="en-US" altLang="zh-TW" smtClean="0"/>
              <a:t>104</a:t>
            </a:fld>
            <a:endParaRPr lang="zh-TW"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0169DFF-31D6-07F4-B2F4-5087BDDBCBB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D2D54FF8-C942-A8FB-BB91-6DE4D0B9C88F}"/>
              </a:ext>
            </a:extLst>
          </p:cNvPr>
          <p:cNvSpPr>
            <a:spLocks noGrp="1"/>
          </p:cNvSpPr>
          <p:nvPr>
            <p:ph type="sldNum" sz="quarter" idx="7"/>
          </p:nvPr>
        </p:nvSpPr>
        <p:spPr/>
        <p:txBody>
          <a:bodyPr/>
          <a:lstStyle/>
          <a:p>
            <a:fld id="{B6F15528-21DE-4FAA-801E-634DDDAF4B2B}" type="slidenum">
              <a:rPr lang="en-US" altLang="zh-TW" smtClean="0"/>
              <a:t>105</a:t>
            </a:fld>
            <a:endParaRPr lang="zh-TW"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5626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3657600" y="6248400"/>
            <a:ext cx="5934075" cy="648335"/>
          </a:xfrm>
          <a:prstGeom prst="rect">
            <a:avLst/>
          </a:prstGeom>
        </p:spPr>
        <p:txBody>
          <a:bodyPr vert="horz" wrap="square" lIns="0" tIns="134620" rIns="0" bIns="0" rtlCol="0">
            <a:spAutoFit/>
          </a:bodyPr>
          <a:lstStyle/>
          <a:p>
            <a:pPr marL="12700">
              <a:spcBef>
                <a:spcPts val="1060"/>
              </a:spcBef>
            </a:pPr>
            <a:r>
              <a:rPr sz="1400" dirty="0">
                <a:latin typeface="新細明體"/>
                <a:cs typeface="新細明體"/>
              </a:rPr>
              <a:t>資料來源</a:t>
            </a:r>
            <a:r>
              <a:rPr sz="1400" spc="-5" dirty="0">
                <a:latin typeface="Arial"/>
                <a:cs typeface="Arial"/>
              </a:rPr>
              <a:t>https://news.ltn.com.tw/news/society/breakingnews/1950160</a:t>
            </a:r>
            <a:endParaRPr sz="1400" dirty="0">
              <a:latin typeface="Arial"/>
              <a:cs typeface="Arial"/>
            </a:endParaRPr>
          </a:p>
          <a:p>
            <a:pPr marL="1769110">
              <a:spcBef>
                <a:spcPts val="819"/>
              </a:spcBef>
              <a:tabLst>
                <a:tab pos="4996180" algn="l"/>
              </a:tabLst>
            </a:pPr>
            <a:endParaRPr baseline="2314" dirty="0">
              <a:latin typeface="新細明體"/>
              <a:cs typeface="新細明體"/>
            </a:endParaRPr>
          </a:p>
        </p:txBody>
      </p:sp>
      <p:sp>
        <p:nvSpPr>
          <p:cNvPr id="4" name="object 4"/>
          <p:cNvSpPr/>
          <p:nvPr/>
        </p:nvSpPr>
        <p:spPr>
          <a:xfrm>
            <a:off x="2023735" y="6316279"/>
            <a:ext cx="2883407" cy="499872"/>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CBEA3718-B2ED-6EFC-CC74-DC4B570C4CB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7FE308C-1EB3-3785-2FA4-63565F68B2A5}"/>
              </a:ext>
            </a:extLst>
          </p:cNvPr>
          <p:cNvSpPr>
            <a:spLocks noGrp="1"/>
          </p:cNvSpPr>
          <p:nvPr>
            <p:ph type="sldNum" sz="quarter" idx="7"/>
          </p:nvPr>
        </p:nvSpPr>
        <p:spPr/>
        <p:txBody>
          <a:bodyPr/>
          <a:lstStyle/>
          <a:p>
            <a:fld id="{B6F15528-21DE-4FAA-801E-634DDDAF4B2B}" type="slidenum">
              <a:rPr lang="en-US" altLang="zh-TW" smtClean="0"/>
              <a:t>106</a:t>
            </a:fld>
            <a:endParaRPr lang="zh-TW"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5456683" y="2350262"/>
            <a:ext cx="1740535" cy="1497965"/>
          </a:xfrm>
          <a:custGeom>
            <a:avLst/>
            <a:gdLst/>
            <a:ahLst/>
            <a:cxnLst/>
            <a:rect l="l" t="t" r="r" b="b"/>
            <a:pathLst>
              <a:path w="1740535" h="1497964">
                <a:moveTo>
                  <a:pt x="124587" y="583946"/>
                </a:moveTo>
                <a:lnTo>
                  <a:pt x="0" y="1373377"/>
                </a:lnTo>
                <a:lnTo>
                  <a:pt x="789558" y="1497964"/>
                </a:lnTo>
                <a:lnTo>
                  <a:pt x="623315" y="1269492"/>
                </a:lnTo>
                <a:lnTo>
                  <a:pt x="1251559" y="812418"/>
                </a:lnTo>
                <a:lnTo>
                  <a:pt x="290829" y="812418"/>
                </a:lnTo>
                <a:lnTo>
                  <a:pt x="124587" y="583946"/>
                </a:lnTo>
                <a:close/>
              </a:path>
              <a:path w="1740535" h="1497964">
                <a:moveTo>
                  <a:pt x="1407667" y="0"/>
                </a:moveTo>
                <a:lnTo>
                  <a:pt x="290829" y="812418"/>
                </a:lnTo>
                <a:lnTo>
                  <a:pt x="1251559" y="812418"/>
                </a:lnTo>
                <a:lnTo>
                  <a:pt x="1740153" y="456946"/>
                </a:lnTo>
                <a:lnTo>
                  <a:pt x="1407667" y="0"/>
                </a:lnTo>
                <a:close/>
              </a:path>
            </a:pathLst>
          </a:custGeom>
          <a:solidFill>
            <a:srgbClr val="4F81BC"/>
          </a:solidFill>
        </p:spPr>
        <p:txBody>
          <a:bodyPr wrap="square" lIns="0" tIns="0" rIns="0" bIns="0" rtlCol="0"/>
          <a:lstStyle/>
          <a:p>
            <a:endParaRPr dirty="0"/>
          </a:p>
        </p:txBody>
      </p:sp>
      <p:sp>
        <p:nvSpPr>
          <p:cNvPr id="5" name="object 5"/>
          <p:cNvSpPr/>
          <p:nvPr/>
        </p:nvSpPr>
        <p:spPr>
          <a:xfrm>
            <a:off x="5456683" y="2350262"/>
            <a:ext cx="1740535" cy="1497965"/>
          </a:xfrm>
          <a:custGeom>
            <a:avLst/>
            <a:gdLst/>
            <a:ahLst/>
            <a:cxnLst/>
            <a:rect l="l" t="t" r="r" b="b"/>
            <a:pathLst>
              <a:path w="1740535" h="1497964">
                <a:moveTo>
                  <a:pt x="0" y="1373377"/>
                </a:moveTo>
                <a:lnTo>
                  <a:pt x="124587" y="583946"/>
                </a:lnTo>
                <a:lnTo>
                  <a:pt x="290829" y="812418"/>
                </a:lnTo>
                <a:lnTo>
                  <a:pt x="1407667" y="0"/>
                </a:lnTo>
                <a:lnTo>
                  <a:pt x="1740153" y="456946"/>
                </a:lnTo>
                <a:lnTo>
                  <a:pt x="623315" y="1269492"/>
                </a:lnTo>
                <a:lnTo>
                  <a:pt x="789558" y="1497964"/>
                </a:lnTo>
                <a:lnTo>
                  <a:pt x="0" y="1373377"/>
                </a:lnTo>
                <a:close/>
              </a:path>
            </a:pathLst>
          </a:custGeom>
          <a:ln w="25400">
            <a:solidFill>
              <a:srgbClr val="385D89"/>
            </a:solidFill>
          </a:ln>
        </p:spPr>
        <p:txBody>
          <a:bodyPr wrap="square" lIns="0" tIns="0" rIns="0" bIns="0" rtlCol="0"/>
          <a:lstStyle/>
          <a:p>
            <a:endParaRPr dirty="0"/>
          </a:p>
        </p:txBody>
      </p:sp>
      <p:sp>
        <p:nvSpPr>
          <p:cNvPr id="6" name="object 6"/>
          <p:cNvSpPr txBox="1"/>
          <p:nvPr/>
        </p:nvSpPr>
        <p:spPr>
          <a:xfrm>
            <a:off x="6553200" y="3581400"/>
            <a:ext cx="4484371" cy="2044791"/>
          </a:xfrm>
          <a:prstGeom prst="rect">
            <a:avLst/>
          </a:prstGeom>
        </p:spPr>
        <p:txBody>
          <a:bodyPr vert="horz" wrap="square" lIns="0" tIns="13335" rIns="0" bIns="0" rtlCol="0">
            <a:spAutoFit/>
          </a:bodyPr>
          <a:lstStyle/>
          <a:p>
            <a:pPr marL="12700">
              <a:spcBef>
                <a:spcPts val="105"/>
              </a:spcBef>
            </a:pPr>
            <a:r>
              <a:rPr sz="4400" b="1" dirty="0">
                <a:solidFill>
                  <a:srgbClr val="FF0000"/>
                </a:solidFill>
                <a:latin typeface="新細明體"/>
                <a:cs typeface="新細明體"/>
              </a:rPr>
              <a:t>某校</a:t>
            </a:r>
          </a:p>
          <a:p>
            <a:pPr marL="12700" marR="5080" algn="just"/>
            <a:r>
              <a:rPr sz="4400" b="1" dirty="0" err="1">
                <a:solidFill>
                  <a:srgbClr val="FF0000"/>
                </a:solidFill>
                <a:latin typeface="新細明體"/>
                <a:cs typeface="新細明體"/>
              </a:rPr>
              <a:t>採光罩，</a:t>
            </a:r>
            <a:r>
              <a:rPr sz="4400" b="1" spc="5" dirty="0" err="1">
                <a:solidFill>
                  <a:srgbClr val="FF0000"/>
                </a:solidFill>
                <a:latin typeface="新細明體"/>
                <a:cs typeface="新細明體"/>
              </a:rPr>
              <a:t>你會踩上</a:t>
            </a:r>
            <a:r>
              <a:rPr sz="4400" b="1" spc="5" dirty="0">
                <a:solidFill>
                  <a:srgbClr val="FF0000"/>
                </a:solidFill>
                <a:latin typeface="新細明體"/>
                <a:cs typeface="新細明體"/>
              </a:rPr>
              <a:t> 去</a:t>
            </a:r>
            <a:r>
              <a:rPr sz="4400" b="1" spc="-5" dirty="0">
                <a:solidFill>
                  <a:srgbClr val="FF0000"/>
                </a:solidFill>
                <a:latin typeface="新細明體"/>
                <a:cs typeface="新細明體"/>
              </a:rPr>
              <a:t>嗎</a:t>
            </a:r>
            <a:r>
              <a:rPr sz="4400" b="1" dirty="0">
                <a:solidFill>
                  <a:srgbClr val="FF0000"/>
                </a:solidFill>
                <a:latin typeface="Arial"/>
                <a:cs typeface="Arial"/>
              </a:rPr>
              <a:t>?</a:t>
            </a:r>
          </a:p>
        </p:txBody>
      </p:sp>
      <p:sp>
        <p:nvSpPr>
          <p:cNvPr id="2" name="頁尾版面配置區 1">
            <a:extLst>
              <a:ext uri="{FF2B5EF4-FFF2-40B4-BE49-F238E27FC236}">
                <a16:creationId xmlns:a16="http://schemas.microsoft.com/office/drawing/2014/main" id="{F0272EE7-442A-3D96-227E-4A8E334150C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ED72E154-082B-66DC-CE98-5C1916BD880E}"/>
              </a:ext>
            </a:extLst>
          </p:cNvPr>
          <p:cNvSpPr>
            <a:spLocks noGrp="1"/>
          </p:cNvSpPr>
          <p:nvPr>
            <p:ph type="sldNum" sz="quarter" idx="7"/>
          </p:nvPr>
        </p:nvSpPr>
        <p:spPr/>
        <p:txBody>
          <a:bodyPr/>
          <a:lstStyle/>
          <a:p>
            <a:fld id="{B6F15528-21DE-4FAA-801E-634DDDAF4B2B}" type="slidenum">
              <a:rPr lang="en-US" altLang="zh-TW" smtClean="0"/>
              <a:t>107</a:t>
            </a:fld>
            <a:endParaRPr lang="zh-TW"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A932AED3-DEA5-5C68-89E6-0C76E8E1F40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37CAD55D-5A9B-24DE-624F-A76E0097E1D1}"/>
              </a:ext>
            </a:extLst>
          </p:cNvPr>
          <p:cNvSpPr>
            <a:spLocks noGrp="1"/>
          </p:cNvSpPr>
          <p:nvPr>
            <p:ph type="sldNum" sz="quarter" idx="7"/>
          </p:nvPr>
        </p:nvSpPr>
        <p:spPr/>
        <p:txBody>
          <a:bodyPr/>
          <a:lstStyle/>
          <a:p>
            <a:fld id="{B6F15528-21DE-4FAA-801E-634DDDAF4B2B}" type="slidenum">
              <a:rPr lang="en-US" altLang="zh-TW" smtClean="0"/>
              <a:t>108</a:t>
            </a:fld>
            <a:endParaRPr lang="zh-TW"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29860" y="389416"/>
            <a:ext cx="3747340"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cs typeface="新細明體"/>
              </a:rPr>
              <a:t>「墜落、滾落」</a:t>
            </a:r>
            <a:endParaRPr sz="4000" dirty="0">
              <a:latin typeface="微軟正黑體" panose="020B0604030504040204" pitchFamily="34" charset="-120"/>
              <a:ea typeface="微軟正黑體" panose="020B0604030504040204" pitchFamily="34" charset="-120"/>
              <a:cs typeface="新細明體"/>
            </a:endParaRPr>
          </a:p>
        </p:txBody>
      </p:sp>
      <p:sp>
        <p:nvSpPr>
          <p:cNvPr id="3" name="object 3"/>
          <p:cNvSpPr/>
          <p:nvPr/>
        </p:nvSpPr>
        <p:spPr>
          <a:xfrm>
            <a:off x="1269791" y="1359971"/>
            <a:ext cx="4140409" cy="4798919"/>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439672" y="5785478"/>
            <a:ext cx="3985895" cy="373411"/>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1269537" y="5722010"/>
            <a:ext cx="4140409" cy="856645"/>
          </a:xfrm>
          <a:prstGeom prst="rect">
            <a:avLst/>
          </a:prstGeom>
        </p:spPr>
        <p:txBody>
          <a:bodyPr vert="horz" wrap="square" lIns="0" tIns="12700" rIns="0" bIns="0" rtlCol="0">
            <a:spAutoFit/>
          </a:bodyPr>
          <a:lstStyle/>
          <a:p>
            <a:pPr marL="12700" algn="ctr">
              <a:spcBef>
                <a:spcPts val="100"/>
              </a:spcBef>
              <a:tabLst>
                <a:tab pos="354965" algn="l"/>
                <a:tab pos="355600" algn="l"/>
              </a:tabLst>
            </a:pPr>
            <a:r>
              <a:rPr sz="2700" b="1" dirty="0" err="1">
                <a:solidFill>
                  <a:srgbClr val="F1F1F1"/>
                </a:solidFill>
                <a:latin typeface="新細明體"/>
                <a:cs typeface="新細明體"/>
              </a:rPr>
              <a:t>頂樓穿</a:t>
            </a:r>
            <a:r>
              <a:rPr sz="2700" b="1" spc="-5" dirty="0" err="1">
                <a:solidFill>
                  <a:srgbClr val="F1F1F1"/>
                </a:solidFill>
                <a:latin typeface="新細明體"/>
                <a:cs typeface="新細明體"/>
              </a:rPr>
              <a:t>越通道未設</a:t>
            </a:r>
            <a:r>
              <a:rPr lang="zh-TW" altLang="en-US" sz="2700" b="1" spc="5" dirty="0">
                <a:solidFill>
                  <a:srgbClr val="F1F1F1"/>
                </a:solidFill>
                <a:latin typeface="新細明體"/>
                <a:cs typeface="新細明體"/>
              </a:rPr>
              <a:t>護欄</a:t>
            </a:r>
            <a:endParaRPr lang="zh-TW" altLang="en-US" sz="2700" dirty="0">
              <a:latin typeface="新細明體"/>
              <a:cs typeface="新細明體"/>
            </a:endParaRPr>
          </a:p>
          <a:p>
            <a:pPr marL="12700" algn="ctr">
              <a:spcBef>
                <a:spcPts val="100"/>
              </a:spcBef>
              <a:tabLst>
                <a:tab pos="354965" algn="l"/>
                <a:tab pos="355600" algn="l"/>
              </a:tabLst>
            </a:pPr>
            <a:endParaRPr sz="2700" dirty="0">
              <a:latin typeface="新細明體"/>
              <a:cs typeface="新細明體"/>
            </a:endParaRPr>
          </a:p>
        </p:txBody>
      </p:sp>
      <p:sp>
        <p:nvSpPr>
          <p:cNvPr id="7" name="object 7"/>
          <p:cNvSpPr/>
          <p:nvPr/>
        </p:nvSpPr>
        <p:spPr>
          <a:xfrm>
            <a:off x="6781801" y="1359970"/>
            <a:ext cx="4140407" cy="4798919"/>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6796863" y="1359970"/>
            <a:ext cx="4110281" cy="906780"/>
          </a:xfrm>
          <a:prstGeom prst="rect">
            <a:avLst/>
          </a:prstGeom>
          <a:blipFill>
            <a:blip r:embed="rId5" cstate="print"/>
            <a:stretch>
              <a:fillRect/>
            </a:stretch>
          </a:blipFill>
        </p:spPr>
        <p:txBody>
          <a:bodyPr wrap="square" lIns="0" tIns="0" rIns="0" bIns="0" rtlCol="0"/>
          <a:lstStyle/>
          <a:p>
            <a:endParaRPr dirty="0"/>
          </a:p>
        </p:txBody>
      </p:sp>
      <p:sp>
        <p:nvSpPr>
          <p:cNvPr id="9" name="object 9"/>
          <p:cNvSpPr txBox="1"/>
          <p:nvPr/>
        </p:nvSpPr>
        <p:spPr>
          <a:xfrm>
            <a:off x="6796863" y="1322063"/>
            <a:ext cx="4110281" cy="925194"/>
          </a:xfrm>
          <a:prstGeom prst="rect">
            <a:avLst/>
          </a:prstGeom>
        </p:spPr>
        <p:txBody>
          <a:bodyPr vert="horz" wrap="square" lIns="0" tIns="50800" rIns="0" bIns="0" rtlCol="0">
            <a:spAutoFit/>
          </a:bodyPr>
          <a:lstStyle/>
          <a:p>
            <a:pPr marL="92709">
              <a:spcBef>
                <a:spcPts val="400"/>
              </a:spcBef>
              <a:tabLst>
                <a:tab pos="434975" algn="l"/>
                <a:tab pos="435609" algn="l"/>
              </a:tabLst>
            </a:pPr>
            <a:r>
              <a:rPr sz="2700" b="1" dirty="0">
                <a:solidFill>
                  <a:srgbClr val="F1F1F1"/>
                </a:solidFill>
                <a:latin typeface="新細明體"/>
                <a:cs typeface="新細明體"/>
              </a:rPr>
              <a:t>設於二</a:t>
            </a:r>
            <a:r>
              <a:rPr sz="2700" b="1" spc="-5" dirty="0">
                <a:solidFill>
                  <a:srgbClr val="F1F1F1"/>
                </a:solidFill>
                <a:latin typeface="新細明體"/>
                <a:cs typeface="新細明體"/>
              </a:rPr>
              <a:t>樓之升旗台</a:t>
            </a:r>
            <a:endParaRPr sz="2700" dirty="0">
              <a:latin typeface="新細明體"/>
              <a:cs typeface="新細明體"/>
            </a:endParaRPr>
          </a:p>
          <a:p>
            <a:pPr marL="92709">
              <a:spcBef>
                <a:spcPts val="305"/>
              </a:spcBef>
              <a:tabLst>
                <a:tab pos="434975" algn="l"/>
                <a:tab pos="435609" algn="l"/>
              </a:tabLst>
            </a:pPr>
            <a:r>
              <a:rPr sz="2700" b="1" dirty="0">
                <a:solidFill>
                  <a:srgbClr val="F1F1F1"/>
                </a:solidFill>
                <a:latin typeface="新細明體"/>
                <a:cs typeface="新細明體"/>
              </a:rPr>
              <a:t>女兒牆</a:t>
            </a:r>
            <a:r>
              <a:rPr sz="2700" b="1" spc="-5" dirty="0">
                <a:solidFill>
                  <a:srgbClr val="F1F1F1"/>
                </a:solidFill>
                <a:latin typeface="新細明體"/>
                <a:cs typeface="新細明體"/>
              </a:rPr>
              <a:t>高度不足</a:t>
            </a:r>
            <a:endParaRPr sz="2700" dirty="0">
              <a:latin typeface="新細明體"/>
              <a:cs typeface="新細明體"/>
            </a:endParaRPr>
          </a:p>
        </p:txBody>
      </p:sp>
      <p:sp>
        <p:nvSpPr>
          <p:cNvPr id="6" name="頁尾版面配置區 5">
            <a:extLst>
              <a:ext uri="{FF2B5EF4-FFF2-40B4-BE49-F238E27FC236}">
                <a16:creationId xmlns:a16="http://schemas.microsoft.com/office/drawing/2014/main" id="{39A15794-2CC8-91CB-67E8-0DD951A703F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0" name="投影片編號版面配置區 9">
            <a:extLst>
              <a:ext uri="{FF2B5EF4-FFF2-40B4-BE49-F238E27FC236}">
                <a16:creationId xmlns:a16="http://schemas.microsoft.com/office/drawing/2014/main" id="{1EFDFD2F-81B4-4354-B0D1-D0E9E5C9BB74}"/>
              </a:ext>
            </a:extLst>
          </p:cNvPr>
          <p:cNvSpPr>
            <a:spLocks noGrp="1"/>
          </p:cNvSpPr>
          <p:nvPr>
            <p:ph type="sldNum" sz="quarter" idx="7"/>
          </p:nvPr>
        </p:nvSpPr>
        <p:spPr/>
        <p:txBody>
          <a:bodyPr/>
          <a:lstStyle/>
          <a:p>
            <a:fld id="{B6F15528-21DE-4FAA-801E-634DDDAF4B2B}" type="slidenum">
              <a:rPr lang="en-US" altLang="zh-TW" smtClean="0"/>
              <a:t>109</a:t>
            </a:fld>
            <a:endParaRPr lang="zh-TW"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標題 1">
            <a:extLst>
              <a:ext uri="{FF2B5EF4-FFF2-40B4-BE49-F238E27FC236}">
                <a16:creationId xmlns:a16="http://schemas.microsoft.com/office/drawing/2014/main" id="{722ABF7B-23CE-8A0C-4CFA-4EE6CC0B895E}"/>
              </a:ext>
            </a:extLst>
          </p:cNvPr>
          <p:cNvSpPr>
            <a:spLocks noGrp="1"/>
          </p:cNvSpPr>
          <p:nvPr>
            <p:ph type="title"/>
          </p:nvPr>
        </p:nvSpPr>
        <p:spPr>
          <a:xfrm>
            <a:off x="862854" y="1728754"/>
            <a:ext cx="4230100" cy="3387497"/>
          </a:xfrm>
        </p:spPr>
        <p:txBody>
          <a:bodyPr anchor="ctr">
            <a:normAutofit/>
          </a:bodyPr>
          <a:lstStyle/>
          <a:p>
            <a:pPr algn="ctr"/>
            <a:r>
              <a:rPr lang="zh-TW" altLang="en-US" sz="4000" dirty="0">
                <a:solidFill>
                  <a:srgbClr val="FFFFFF"/>
                </a:solidFill>
                <a:latin typeface="微軟正黑體" panose="020B0604030504040204" pitchFamily="34" charset="-120"/>
                <a:ea typeface="微軟正黑體" panose="020B0604030504040204" pitchFamily="34" charset="-120"/>
              </a:rPr>
              <a:t>什麼是</a:t>
            </a:r>
            <a:r>
              <a:rPr lang="zh-TW" altLang="en-US" sz="6000" b="1" dirty="0">
                <a:solidFill>
                  <a:srgbClr val="FF0000"/>
                </a:solidFill>
                <a:latin typeface="微軟正黑體" panose="020B0604030504040204" pitchFamily="34" charset="-120"/>
                <a:ea typeface="微軟正黑體" panose="020B0604030504040204" pitchFamily="34" charset="-120"/>
              </a:rPr>
              <a:t>安全</a:t>
            </a:r>
          </a:p>
        </p:txBody>
      </p:sp>
      <p:sp>
        <p:nvSpPr>
          <p:cNvPr id="3" name="文字版面配置區 2">
            <a:extLst>
              <a:ext uri="{FF2B5EF4-FFF2-40B4-BE49-F238E27FC236}">
                <a16:creationId xmlns:a16="http://schemas.microsoft.com/office/drawing/2014/main" id="{0B84DE60-4FF4-1391-2817-D711B71079C7}"/>
              </a:ext>
            </a:extLst>
          </p:cNvPr>
          <p:cNvSpPr>
            <a:spLocks noGrp="1"/>
          </p:cNvSpPr>
          <p:nvPr>
            <p:ph type="body" idx="1"/>
          </p:nvPr>
        </p:nvSpPr>
        <p:spPr>
          <a:xfrm>
            <a:off x="6096000" y="649480"/>
            <a:ext cx="5486400" cy="5546047"/>
          </a:xfrm>
        </p:spPr>
        <p:txBody>
          <a:bodyPr anchor="ctr">
            <a:normAutofit/>
          </a:bodyPr>
          <a:lstStyle/>
          <a:p>
            <a:pPr algn="ctr"/>
            <a:r>
              <a:rPr lang="zh-TW" altLang="en-US" sz="4000" dirty="0">
                <a:latin typeface="微軟正黑體" panose="020B0604030504040204" pitchFamily="34" charset="-120"/>
                <a:ea typeface="微軟正黑體" panose="020B0604030504040204" pitchFamily="34" charset="-120"/>
              </a:rPr>
              <a:t>為防止職業災害，</a:t>
            </a:r>
            <a:endParaRPr lang="en-US" altLang="zh-TW" sz="4000" dirty="0">
              <a:latin typeface="微軟正黑體" panose="020B0604030504040204" pitchFamily="34" charset="-120"/>
              <a:ea typeface="微軟正黑體" panose="020B0604030504040204" pitchFamily="34" charset="-120"/>
            </a:endParaRPr>
          </a:p>
          <a:p>
            <a:pPr algn="ctr"/>
            <a:r>
              <a:rPr lang="zh-TW" altLang="en-US" sz="4000" dirty="0">
                <a:latin typeface="微軟正黑體" panose="020B0604030504040204" pitchFamily="34" charset="-120"/>
                <a:ea typeface="微軟正黑體" panose="020B0604030504040204" pitchFamily="34" charset="-120"/>
              </a:rPr>
              <a:t>保障</a:t>
            </a:r>
            <a:r>
              <a:rPr lang="zh-TW" altLang="en-US" sz="4000" b="1" dirty="0">
                <a:solidFill>
                  <a:srgbClr val="0000CC"/>
                </a:solidFill>
                <a:latin typeface="微軟正黑體" panose="020B0604030504040204" pitchFamily="34" charset="-120"/>
                <a:ea typeface="微軟正黑體" panose="020B0604030504040204" pitchFamily="34" charset="-120"/>
              </a:rPr>
              <a:t>工作者</a:t>
            </a:r>
            <a:r>
              <a:rPr lang="zh-TW" altLang="en-US" sz="4000" b="1" dirty="0">
                <a:solidFill>
                  <a:srgbClr val="FF0000"/>
                </a:solidFill>
                <a:latin typeface="微軟正黑體" panose="020B0604030504040204" pitchFamily="34" charset="-120"/>
                <a:ea typeface="微軟正黑體" panose="020B0604030504040204" pitchFamily="34" charset="-120"/>
              </a:rPr>
              <a:t>安全</a:t>
            </a:r>
            <a:endParaRPr lang="zh-TW" altLang="en-US" sz="4000" dirty="0">
              <a:latin typeface="微軟正黑體" panose="020B0604030504040204" pitchFamily="34" charset="-120"/>
              <a:ea typeface="微軟正黑體" panose="020B0604030504040204" pitchFamily="34" charset="-120"/>
            </a:endParaRPr>
          </a:p>
        </p:txBody>
      </p:sp>
      <p:sp>
        <p:nvSpPr>
          <p:cNvPr id="4" name="頁尾版面配置區 3">
            <a:extLst>
              <a:ext uri="{FF2B5EF4-FFF2-40B4-BE49-F238E27FC236}">
                <a16:creationId xmlns:a16="http://schemas.microsoft.com/office/drawing/2014/main" id="{82E18689-63B8-D04F-3E4D-C61502E4F8B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EAC642C7-D4D9-B355-F244-5EDB359CFF49}"/>
              </a:ext>
            </a:extLst>
          </p:cNvPr>
          <p:cNvSpPr>
            <a:spLocks noGrp="1"/>
          </p:cNvSpPr>
          <p:nvPr>
            <p:ph type="sldNum" sz="quarter" idx="7"/>
          </p:nvPr>
        </p:nvSpPr>
        <p:spPr/>
        <p:txBody>
          <a:bodyPr/>
          <a:lstStyle/>
          <a:p>
            <a:fld id="{B6F15528-21DE-4FAA-801E-634DDDAF4B2B}" type="slidenum">
              <a:rPr lang="en-US" altLang="zh-TW" smtClean="0"/>
              <a:t>11</a:t>
            </a:fld>
            <a:endParaRPr lang="zh-TW" altLang="en-US" dirty="0"/>
          </a:p>
        </p:txBody>
      </p:sp>
    </p:spTree>
    <p:extLst>
      <p:ext uri="{BB962C8B-B14F-4D97-AF65-F5344CB8AC3E}">
        <p14:creationId xmlns:p14="http://schemas.microsoft.com/office/powerpoint/2010/main" val="13110778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73C0B4CF-3079-1020-EF36-2F23C99CB64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075B97FE-1071-C17A-1205-D368B906EFF2}"/>
              </a:ext>
            </a:extLst>
          </p:cNvPr>
          <p:cNvSpPr>
            <a:spLocks noGrp="1"/>
          </p:cNvSpPr>
          <p:nvPr>
            <p:ph type="sldNum" sz="quarter" idx="7"/>
          </p:nvPr>
        </p:nvSpPr>
        <p:spPr/>
        <p:txBody>
          <a:bodyPr/>
          <a:lstStyle/>
          <a:p>
            <a:fld id="{B6F15528-21DE-4FAA-801E-634DDDAF4B2B}" type="slidenum">
              <a:rPr lang="en-US" altLang="zh-TW" smtClean="0"/>
              <a:t>110</a:t>
            </a:fld>
            <a:endParaRPr lang="zh-TW"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77296" y="381000"/>
            <a:ext cx="3637408"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cs typeface="新細明體"/>
              </a:rPr>
              <a:t>「墜落、滾落」</a:t>
            </a:r>
            <a:endParaRPr sz="4000" dirty="0">
              <a:latin typeface="微軟正黑體" panose="020B0604030504040204" pitchFamily="34" charset="-120"/>
              <a:ea typeface="微軟正黑體" panose="020B0604030504040204" pitchFamily="34" charset="-120"/>
              <a:cs typeface="新細明體"/>
            </a:endParaRPr>
          </a:p>
        </p:txBody>
      </p:sp>
      <p:sp>
        <p:nvSpPr>
          <p:cNvPr id="3" name="object 3"/>
          <p:cNvSpPr/>
          <p:nvPr/>
        </p:nvSpPr>
        <p:spPr>
          <a:xfrm>
            <a:off x="1294626" y="1343915"/>
            <a:ext cx="3357905" cy="4828285"/>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294626" y="5306568"/>
            <a:ext cx="3406140" cy="866553"/>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1329626" y="5311521"/>
            <a:ext cx="3322905" cy="764312"/>
          </a:xfrm>
          <a:prstGeom prst="rect">
            <a:avLst/>
          </a:prstGeom>
        </p:spPr>
        <p:txBody>
          <a:bodyPr vert="horz" wrap="square" lIns="0" tIns="12700" rIns="0" bIns="0" rtlCol="0">
            <a:spAutoFit/>
          </a:bodyPr>
          <a:lstStyle/>
          <a:p>
            <a:pPr marL="12700" algn="ctr">
              <a:spcBef>
                <a:spcPts val="100"/>
              </a:spcBef>
              <a:tabLst>
                <a:tab pos="354965" algn="l"/>
                <a:tab pos="355600" algn="l"/>
              </a:tabLst>
            </a:pPr>
            <a:r>
              <a:rPr sz="2400" b="1" spc="5" dirty="0">
                <a:solidFill>
                  <a:srgbClr val="F1F1F1"/>
                </a:solidFill>
                <a:latin typeface="新細明體"/>
                <a:cs typeface="新細明體"/>
              </a:rPr>
              <a:t>高差超</a:t>
            </a:r>
            <a:r>
              <a:rPr sz="2400" b="1" spc="-5" dirty="0">
                <a:solidFill>
                  <a:srgbClr val="F1F1F1"/>
                </a:solidFill>
                <a:latin typeface="新細明體"/>
                <a:cs typeface="新細明體"/>
              </a:rPr>
              <a:t>過</a:t>
            </a:r>
            <a:r>
              <a:rPr sz="2400" b="1" spc="-5" dirty="0">
                <a:solidFill>
                  <a:srgbClr val="F1F1F1"/>
                </a:solidFill>
                <a:latin typeface="Calibri"/>
                <a:cs typeface="Calibri"/>
              </a:rPr>
              <a:t>2</a:t>
            </a:r>
            <a:r>
              <a:rPr sz="2400" b="1" spc="-5" dirty="0">
                <a:solidFill>
                  <a:srgbClr val="F1F1F1"/>
                </a:solidFill>
                <a:latin typeface="新細明體"/>
                <a:cs typeface="新細明體"/>
              </a:rPr>
              <a:t>公尺</a:t>
            </a:r>
            <a:endParaRPr lang="en-US" sz="2400" b="1" spc="-5" dirty="0">
              <a:solidFill>
                <a:srgbClr val="F1F1F1"/>
              </a:solidFill>
              <a:latin typeface="新細明體"/>
              <a:cs typeface="新細明體"/>
            </a:endParaRPr>
          </a:p>
          <a:p>
            <a:pPr marL="12700" algn="ctr">
              <a:spcBef>
                <a:spcPts val="100"/>
              </a:spcBef>
              <a:tabLst>
                <a:tab pos="354965" algn="l"/>
                <a:tab pos="355600" algn="l"/>
              </a:tabLst>
            </a:pPr>
            <a:r>
              <a:rPr sz="2400" b="1" spc="-5" dirty="0">
                <a:solidFill>
                  <a:srgbClr val="F1F1F1"/>
                </a:solidFill>
                <a:latin typeface="新細明體"/>
                <a:cs typeface="新細明體"/>
              </a:rPr>
              <a:t>未</a:t>
            </a:r>
            <a:r>
              <a:rPr lang="zh-TW" altLang="en-US" sz="2400" b="1" spc="5" dirty="0">
                <a:solidFill>
                  <a:srgbClr val="F1F1F1"/>
                </a:solidFill>
                <a:latin typeface="新細明體"/>
                <a:cs typeface="新細明體"/>
              </a:rPr>
              <a:t>設護攔</a:t>
            </a:r>
            <a:endParaRPr sz="2400" dirty="0">
              <a:latin typeface="新細明體"/>
              <a:cs typeface="新細明體"/>
            </a:endParaRPr>
          </a:p>
        </p:txBody>
      </p:sp>
      <p:sp>
        <p:nvSpPr>
          <p:cNvPr id="7" name="object 7"/>
          <p:cNvSpPr/>
          <p:nvPr/>
        </p:nvSpPr>
        <p:spPr>
          <a:xfrm>
            <a:off x="7491236" y="1343915"/>
            <a:ext cx="3406138" cy="4824251"/>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7489711" y="5301613"/>
            <a:ext cx="3407663" cy="866553"/>
          </a:xfrm>
          <a:prstGeom prst="rect">
            <a:avLst/>
          </a:prstGeom>
          <a:blipFill>
            <a:blip r:embed="rId5" cstate="print"/>
            <a:stretch>
              <a:fillRect/>
            </a:stretch>
          </a:blipFill>
        </p:spPr>
        <p:txBody>
          <a:bodyPr wrap="square" lIns="0" tIns="0" rIns="0" bIns="0" rtlCol="0"/>
          <a:lstStyle/>
          <a:p>
            <a:endParaRPr dirty="0"/>
          </a:p>
        </p:txBody>
      </p:sp>
      <p:sp>
        <p:nvSpPr>
          <p:cNvPr id="12" name="文字方塊 11">
            <a:extLst>
              <a:ext uri="{FF2B5EF4-FFF2-40B4-BE49-F238E27FC236}">
                <a16:creationId xmlns:a16="http://schemas.microsoft.com/office/drawing/2014/main" id="{BE3329B3-E31D-62A5-549A-F9B66B0865D4}"/>
              </a:ext>
            </a:extLst>
          </p:cNvPr>
          <p:cNvSpPr txBox="1"/>
          <p:nvPr/>
        </p:nvSpPr>
        <p:spPr>
          <a:xfrm>
            <a:off x="7489711" y="5301613"/>
            <a:ext cx="3406139" cy="843821"/>
          </a:xfrm>
          <a:prstGeom prst="rect">
            <a:avLst/>
          </a:prstGeom>
          <a:noFill/>
        </p:spPr>
        <p:txBody>
          <a:bodyPr wrap="square">
            <a:spAutoFit/>
          </a:bodyPr>
          <a:lstStyle/>
          <a:p>
            <a:pPr marL="12700" algn="ctr">
              <a:spcBef>
                <a:spcPts val="100"/>
              </a:spcBef>
              <a:tabLst>
                <a:tab pos="354965" algn="l"/>
                <a:tab pos="355600" algn="l"/>
              </a:tabLst>
            </a:pPr>
            <a:r>
              <a:rPr lang="zh-TW" altLang="en-US" sz="2400" b="1" spc="5" dirty="0">
                <a:solidFill>
                  <a:srgbClr val="F1F1F1"/>
                </a:solidFill>
                <a:latin typeface="微軟正黑體" panose="020B0604030504040204" pitchFamily="34" charset="-120"/>
                <a:ea typeface="微軟正黑體" panose="020B0604030504040204" pitchFamily="34" charset="-120"/>
                <a:cs typeface="新細明體"/>
              </a:rPr>
              <a:t>高差超</a:t>
            </a:r>
            <a:r>
              <a:rPr lang="zh-TW" altLang="en-US" sz="2400" b="1" spc="-5" dirty="0">
                <a:solidFill>
                  <a:srgbClr val="F1F1F1"/>
                </a:solidFill>
                <a:latin typeface="微軟正黑體" panose="020B0604030504040204" pitchFamily="34" charset="-120"/>
                <a:ea typeface="微軟正黑體" panose="020B0604030504040204" pitchFamily="34" charset="-120"/>
                <a:cs typeface="新細明體"/>
              </a:rPr>
              <a:t>過</a:t>
            </a:r>
            <a:r>
              <a:rPr lang="en-US" altLang="zh-TW" sz="2400" b="1" spc="-5" dirty="0">
                <a:solidFill>
                  <a:srgbClr val="F1F1F1"/>
                </a:solidFill>
                <a:latin typeface="微軟正黑體" panose="020B0604030504040204" pitchFamily="34" charset="-120"/>
                <a:ea typeface="微軟正黑體" panose="020B0604030504040204" pitchFamily="34" charset="-120"/>
                <a:cs typeface="Calibri"/>
              </a:rPr>
              <a:t>2</a:t>
            </a:r>
            <a:r>
              <a:rPr lang="zh-TW" altLang="en-US" sz="2400" b="1" spc="-5" dirty="0">
                <a:solidFill>
                  <a:srgbClr val="F1F1F1"/>
                </a:solidFill>
                <a:latin typeface="微軟正黑體" panose="020B0604030504040204" pitchFamily="34" charset="-120"/>
                <a:ea typeface="微軟正黑體" panose="020B0604030504040204" pitchFamily="34" charset="-120"/>
                <a:cs typeface="新細明體"/>
              </a:rPr>
              <a:t>公尺</a:t>
            </a:r>
          </a:p>
          <a:p>
            <a:pPr marL="12700" algn="ctr">
              <a:spcBef>
                <a:spcPts val="100"/>
              </a:spcBef>
              <a:tabLst>
                <a:tab pos="354965" algn="l"/>
                <a:tab pos="355600" algn="l"/>
              </a:tabLst>
            </a:pPr>
            <a:r>
              <a:rPr lang="zh-TW" altLang="en-US" sz="2400" b="1" spc="-5" dirty="0">
                <a:solidFill>
                  <a:srgbClr val="F1F1F1"/>
                </a:solidFill>
                <a:latin typeface="微軟正黑體" panose="020B0604030504040204" pitchFamily="34" charset="-120"/>
                <a:ea typeface="微軟正黑體" panose="020B0604030504040204" pitchFamily="34" charset="-120"/>
                <a:cs typeface="新細明體"/>
              </a:rPr>
              <a:t>未</a:t>
            </a:r>
            <a:r>
              <a:rPr lang="zh-TW" altLang="en-US" sz="2400" b="1" spc="5" dirty="0">
                <a:solidFill>
                  <a:srgbClr val="F1F1F1"/>
                </a:solidFill>
                <a:latin typeface="微軟正黑體" panose="020B0604030504040204" pitchFamily="34" charset="-120"/>
                <a:ea typeface="微軟正黑體" panose="020B0604030504040204" pitchFamily="34" charset="-120"/>
                <a:cs typeface="新細明體"/>
              </a:rPr>
              <a:t>設護攔</a:t>
            </a:r>
            <a:endParaRPr lang="zh-TW" altLang="en-US" sz="2400" dirty="0">
              <a:latin typeface="微軟正黑體" panose="020B0604030504040204" pitchFamily="34" charset="-120"/>
              <a:ea typeface="微軟正黑體" panose="020B0604030504040204" pitchFamily="34" charset="-120"/>
              <a:cs typeface="新細明體"/>
            </a:endParaRPr>
          </a:p>
        </p:txBody>
      </p:sp>
      <p:sp>
        <p:nvSpPr>
          <p:cNvPr id="6" name="頁尾版面配置區 5">
            <a:extLst>
              <a:ext uri="{FF2B5EF4-FFF2-40B4-BE49-F238E27FC236}">
                <a16:creationId xmlns:a16="http://schemas.microsoft.com/office/drawing/2014/main" id="{37C0A4A0-7AFA-A56E-4539-0333DE11ED1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60E71E9F-4D5D-0CDB-6018-DD52B72C31A8}"/>
              </a:ext>
            </a:extLst>
          </p:cNvPr>
          <p:cNvSpPr>
            <a:spLocks noGrp="1"/>
          </p:cNvSpPr>
          <p:nvPr>
            <p:ph type="sldNum" sz="quarter" idx="7"/>
          </p:nvPr>
        </p:nvSpPr>
        <p:spPr/>
        <p:txBody>
          <a:bodyPr/>
          <a:lstStyle/>
          <a:p>
            <a:fld id="{B6F15528-21DE-4FAA-801E-634DDDAF4B2B}" type="slidenum">
              <a:rPr lang="en-US" altLang="zh-TW" smtClean="0"/>
              <a:t>111</a:t>
            </a:fld>
            <a:endParaRPr lang="zh-TW" alt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36FFBA66-D064-B2D1-A025-2030288FDDA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67F14EDD-34B8-4EE1-ACF8-287EC655A841}"/>
              </a:ext>
            </a:extLst>
          </p:cNvPr>
          <p:cNvSpPr>
            <a:spLocks noGrp="1"/>
          </p:cNvSpPr>
          <p:nvPr>
            <p:ph type="sldNum" sz="quarter" idx="7"/>
          </p:nvPr>
        </p:nvSpPr>
        <p:spPr/>
        <p:txBody>
          <a:bodyPr/>
          <a:lstStyle/>
          <a:p>
            <a:fld id="{B6F15528-21DE-4FAA-801E-634DDDAF4B2B}" type="slidenum">
              <a:rPr lang="en-US" altLang="zh-TW" smtClean="0"/>
              <a:t>112</a:t>
            </a:fld>
            <a:endParaRPr lang="zh-TW"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43F03B62-7A11-B9DB-0834-8A758945AD9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08B64C70-17BD-473D-24A9-146D4BEB5D26}"/>
              </a:ext>
            </a:extLst>
          </p:cNvPr>
          <p:cNvSpPr>
            <a:spLocks noGrp="1"/>
          </p:cNvSpPr>
          <p:nvPr>
            <p:ph type="sldNum" sz="quarter" idx="7"/>
          </p:nvPr>
        </p:nvSpPr>
        <p:spPr/>
        <p:txBody>
          <a:bodyPr/>
          <a:lstStyle/>
          <a:p>
            <a:fld id="{B6F15528-21DE-4FAA-801E-634DDDAF4B2B}" type="slidenum">
              <a:rPr lang="en-US" altLang="zh-TW" smtClean="0"/>
              <a:t>113</a:t>
            </a:fld>
            <a:endParaRPr lang="zh-TW"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124460"/>
            <a:ext cx="6119495" cy="1247140"/>
          </a:xfrm>
          <a:prstGeom prst="rect">
            <a:avLst/>
          </a:prstGeom>
        </p:spPr>
        <p:txBody>
          <a:bodyPr vert="horz" wrap="square" lIns="0" tIns="12065" rIns="0" bIns="0" rtlCol="0">
            <a:spAutoFit/>
          </a:bodyPr>
          <a:lstStyle/>
          <a:p>
            <a:pPr algn="ctr">
              <a:spcBef>
                <a:spcPts val="95"/>
              </a:spcBef>
            </a:pPr>
            <a:r>
              <a:rPr sz="4000" spc="-5" dirty="0">
                <a:latin typeface="微軟正黑體" panose="020B0604030504040204" pitchFamily="34" charset="-120"/>
                <a:ea typeface="微軟正黑體" panose="020B0604030504040204" pitchFamily="34" charset="-120"/>
                <a:cs typeface="Calibri"/>
              </a:rPr>
              <a:t>111.01.17</a:t>
            </a:r>
            <a:endParaRPr sz="4000" dirty="0">
              <a:latin typeface="微軟正黑體" panose="020B0604030504040204" pitchFamily="34" charset="-120"/>
              <a:ea typeface="微軟正黑體" panose="020B0604030504040204" pitchFamily="34" charset="-120"/>
              <a:cs typeface="Calibri"/>
            </a:endParaRPr>
          </a:p>
          <a:p>
            <a:pPr algn="ctr">
              <a:spcBef>
                <a:spcPts val="25"/>
              </a:spcBef>
            </a:pPr>
            <a:r>
              <a:rPr sz="4000" b="1" spc="-5" dirty="0">
                <a:solidFill>
                  <a:srgbClr val="0000CC"/>
                </a:solidFill>
                <a:latin typeface="微軟正黑體" panose="020B0604030504040204" pitchFamily="34" charset="-120"/>
                <a:ea typeface="微軟正黑體" panose="020B0604030504040204" pitchFamily="34" charset="-120"/>
                <a:cs typeface="新細明體"/>
              </a:rPr>
              <a:t>從事屋頂浪板更換作業墜落</a:t>
            </a:r>
            <a:endParaRPr sz="4000" b="1" dirty="0">
              <a:solidFill>
                <a:srgbClr val="0000CC"/>
              </a:solidFill>
              <a:latin typeface="微軟正黑體" panose="020B0604030504040204" pitchFamily="34" charset="-120"/>
              <a:ea typeface="微軟正黑體" panose="020B0604030504040204" pitchFamily="34" charset="-120"/>
              <a:cs typeface="新細明體"/>
            </a:endParaRPr>
          </a:p>
        </p:txBody>
      </p:sp>
      <p:sp>
        <p:nvSpPr>
          <p:cNvPr id="3" name="object 3"/>
          <p:cNvSpPr/>
          <p:nvPr/>
        </p:nvSpPr>
        <p:spPr>
          <a:xfrm>
            <a:off x="457200" y="1371600"/>
            <a:ext cx="5943600" cy="4800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0" y="1371600"/>
            <a:ext cx="4800600" cy="4800600"/>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B7A6E629-A661-53D9-D7A2-820AAC865F4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90B04EDB-3652-8C6A-8700-EEBF6345A9B2}"/>
              </a:ext>
            </a:extLst>
          </p:cNvPr>
          <p:cNvSpPr>
            <a:spLocks noGrp="1"/>
          </p:cNvSpPr>
          <p:nvPr>
            <p:ph type="sldNum" sz="quarter" idx="7"/>
          </p:nvPr>
        </p:nvSpPr>
        <p:spPr/>
        <p:txBody>
          <a:bodyPr/>
          <a:lstStyle/>
          <a:p>
            <a:fld id="{B6F15528-21DE-4FAA-801E-634DDDAF4B2B}" type="slidenum">
              <a:rPr lang="en-US" altLang="zh-TW" smtClean="0"/>
              <a:t>114</a:t>
            </a:fld>
            <a:endParaRPr lang="zh-TW"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59000" y="1685670"/>
            <a:ext cx="3358515" cy="4305300"/>
          </a:xfrm>
          <a:custGeom>
            <a:avLst/>
            <a:gdLst/>
            <a:ahLst/>
            <a:cxnLst/>
            <a:rect l="l" t="t" r="r" b="b"/>
            <a:pathLst>
              <a:path w="3358515" h="4305300">
                <a:moveTo>
                  <a:pt x="2627274" y="0"/>
                </a:moveTo>
                <a:lnTo>
                  <a:pt x="0" y="128270"/>
                </a:lnTo>
                <a:lnTo>
                  <a:pt x="179514" y="3805047"/>
                </a:lnTo>
                <a:lnTo>
                  <a:pt x="730656" y="4304817"/>
                </a:lnTo>
                <a:lnTo>
                  <a:pt x="3357905" y="4176560"/>
                </a:lnTo>
                <a:lnTo>
                  <a:pt x="3178327" y="499744"/>
                </a:lnTo>
                <a:lnTo>
                  <a:pt x="2627274" y="0"/>
                </a:lnTo>
                <a:close/>
              </a:path>
            </a:pathLst>
          </a:custGeom>
          <a:solidFill>
            <a:srgbClr val="F1F1F1"/>
          </a:solidFill>
        </p:spPr>
        <p:txBody>
          <a:bodyPr wrap="square" lIns="0" tIns="0" rIns="0" bIns="0" rtlCol="0"/>
          <a:lstStyle/>
          <a:p>
            <a:endParaRPr dirty="0"/>
          </a:p>
        </p:txBody>
      </p:sp>
      <p:sp>
        <p:nvSpPr>
          <p:cNvPr id="3" name="object 3"/>
          <p:cNvSpPr/>
          <p:nvPr/>
        </p:nvSpPr>
        <p:spPr>
          <a:xfrm>
            <a:off x="2514600" y="5311140"/>
            <a:ext cx="3208020" cy="422148"/>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427852" y="1681352"/>
            <a:ext cx="3357879" cy="4305300"/>
          </a:xfrm>
          <a:custGeom>
            <a:avLst/>
            <a:gdLst/>
            <a:ahLst/>
            <a:cxnLst/>
            <a:rect l="l" t="t" r="r" b="b"/>
            <a:pathLst>
              <a:path w="3357879" h="4305300">
                <a:moveTo>
                  <a:pt x="2627249" y="0"/>
                </a:moveTo>
                <a:lnTo>
                  <a:pt x="0" y="128270"/>
                </a:lnTo>
                <a:lnTo>
                  <a:pt x="179450" y="3805047"/>
                </a:lnTo>
                <a:lnTo>
                  <a:pt x="730631" y="4304842"/>
                </a:lnTo>
                <a:lnTo>
                  <a:pt x="3357753" y="4176585"/>
                </a:lnTo>
                <a:lnTo>
                  <a:pt x="3178302" y="499745"/>
                </a:lnTo>
                <a:lnTo>
                  <a:pt x="2627249" y="0"/>
                </a:lnTo>
                <a:close/>
              </a:path>
            </a:pathLst>
          </a:custGeom>
          <a:solidFill>
            <a:srgbClr val="F1F1F1"/>
          </a:solidFill>
        </p:spPr>
        <p:txBody>
          <a:bodyPr wrap="square" lIns="0" tIns="0" rIns="0" bIns="0" rtlCol="0"/>
          <a:lstStyle/>
          <a:p>
            <a:endParaRPr dirty="0"/>
          </a:p>
        </p:txBody>
      </p:sp>
      <p:sp>
        <p:nvSpPr>
          <p:cNvPr id="5" name="object 5"/>
          <p:cNvSpPr/>
          <p:nvPr/>
        </p:nvSpPr>
        <p:spPr>
          <a:xfrm>
            <a:off x="6583679" y="5306568"/>
            <a:ext cx="3206496" cy="422147"/>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609600" y="685799"/>
            <a:ext cx="10972800" cy="5486401"/>
          </a:xfrm>
          <a:prstGeom prst="rect">
            <a:avLst/>
          </a:prstGeom>
          <a:blipFill>
            <a:blip r:embed="rId4" cstate="print"/>
            <a:stretch>
              <a:fillRect/>
            </a:stretch>
          </a:blipFill>
        </p:spPr>
        <p:txBody>
          <a:bodyPr wrap="square" lIns="0" tIns="0" rIns="0" bIns="0" rtlCol="0"/>
          <a:lstStyle/>
          <a:p>
            <a:endParaRPr dirty="0"/>
          </a:p>
        </p:txBody>
      </p:sp>
      <p:sp>
        <p:nvSpPr>
          <p:cNvPr id="7" name="頁尾版面配置區 6">
            <a:extLst>
              <a:ext uri="{FF2B5EF4-FFF2-40B4-BE49-F238E27FC236}">
                <a16:creationId xmlns:a16="http://schemas.microsoft.com/office/drawing/2014/main" id="{AFD70CA4-228B-49EB-ACE4-533F532A14D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CA79EBEF-23F4-AE2A-A522-F56B72CBFD05}"/>
              </a:ext>
            </a:extLst>
          </p:cNvPr>
          <p:cNvSpPr>
            <a:spLocks noGrp="1"/>
          </p:cNvSpPr>
          <p:nvPr>
            <p:ph type="sldNum" sz="quarter" idx="7"/>
          </p:nvPr>
        </p:nvSpPr>
        <p:spPr/>
        <p:txBody>
          <a:bodyPr/>
          <a:lstStyle/>
          <a:p>
            <a:fld id="{B6F15528-21DE-4FAA-801E-634DDDAF4B2B}" type="slidenum">
              <a:rPr lang="en-US" altLang="zh-TW" smtClean="0"/>
              <a:t>115</a:t>
            </a:fld>
            <a:endParaRPr lang="zh-TW" alt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D3E64B33-9460-34C1-946E-CC51D857120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9A4DF1D6-39C5-A74D-A2F1-947B61DC9628}"/>
              </a:ext>
            </a:extLst>
          </p:cNvPr>
          <p:cNvSpPr>
            <a:spLocks noGrp="1"/>
          </p:cNvSpPr>
          <p:nvPr>
            <p:ph type="sldNum" sz="quarter" idx="7"/>
          </p:nvPr>
        </p:nvSpPr>
        <p:spPr/>
        <p:txBody>
          <a:bodyPr/>
          <a:lstStyle/>
          <a:p>
            <a:fld id="{B6F15528-21DE-4FAA-801E-634DDDAF4B2B}" type="slidenum">
              <a:rPr lang="en-US" altLang="zh-TW" smtClean="0"/>
              <a:t>116</a:t>
            </a:fld>
            <a:endParaRPr lang="zh-TW"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9665" y="381000"/>
            <a:ext cx="7392670" cy="635000"/>
          </a:xfrm>
          <a:prstGeom prst="rect">
            <a:avLst/>
          </a:prstGeom>
        </p:spPr>
        <p:txBody>
          <a:bodyPr vert="horz" wrap="square" lIns="0" tIns="12065" rIns="0" bIns="0" rtlCol="0">
            <a:spAutoFit/>
          </a:bodyPr>
          <a:lstStyle/>
          <a:p>
            <a:pPr marL="12700">
              <a:spcBef>
                <a:spcPts val="95"/>
              </a:spcBef>
            </a:pPr>
            <a:r>
              <a:rPr sz="4000" spc="-5" dirty="0">
                <a:solidFill>
                  <a:srgbClr val="0000FF"/>
                </a:solidFill>
                <a:latin typeface="微軟正黑體" panose="020B0604030504040204" pitchFamily="34" charset="-120"/>
                <a:ea typeface="微軟正黑體" panose="020B0604030504040204" pitchFamily="34" charset="-120"/>
              </a:rPr>
              <a:t>職業安</a:t>
            </a:r>
            <a:r>
              <a:rPr sz="4000" spc="5" dirty="0">
                <a:solidFill>
                  <a:srgbClr val="0000FF"/>
                </a:solidFill>
                <a:latin typeface="微軟正黑體" panose="020B0604030504040204" pitchFamily="34" charset="-120"/>
                <a:ea typeface="微軟正黑體" panose="020B0604030504040204" pitchFamily="34" charset="-120"/>
              </a:rPr>
              <a:t>全</a:t>
            </a:r>
            <a:r>
              <a:rPr sz="4000" spc="-5" dirty="0">
                <a:solidFill>
                  <a:srgbClr val="0000FF"/>
                </a:solidFill>
                <a:latin typeface="微軟正黑體" panose="020B0604030504040204" pitchFamily="34" charset="-120"/>
                <a:ea typeface="微軟正黑體" panose="020B0604030504040204" pitchFamily="34" charset="-120"/>
              </a:rPr>
              <a:t>衛生設施規</a:t>
            </a:r>
            <a:r>
              <a:rPr sz="4000" dirty="0">
                <a:solidFill>
                  <a:srgbClr val="0000FF"/>
                </a:solidFill>
                <a:latin typeface="微軟正黑體" panose="020B0604030504040204" pitchFamily="34" charset="-120"/>
                <a:ea typeface="微軟正黑體" panose="020B0604030504040204" pitchFamily="34" charset="-120"/>
              </a:rPr>
              <a:t>則</a:t>
            </a:r>
            <a:r>
              <a:rPr sz="4000" u="heavy" spc="-2000" dirty="0">
                <a:uFill>
                  <a:solidFill>
                    <a:srgbClr val="000000"/>
                  </a:solidFill>
                </a:uFill>
                <a:latin typeface="微軟正黑體" panose="020B0604030504040204" pitchFamily="34" charset="-120"/>
                <a:ea typeface="微軟正黑體" panose="020B0604030504040204" pitchFamily="34" charset="-120"/>
              </a:rPr>
              <a:t> </a:t>
            </a:r>
            <a:r>
              <a:rPr sz="4000" u="heavy" spc="-5" dirty="0">
                <a:uFill>
                  <a:solidFill>
                    <a:srgbClr val="000000"/>
                  </a:solidFill>
                </a:uFill>
                <a:latin typeface="微軟正黑體" panose="020B0604030504040204" pitchFamily="34" charset="-120"/>
                <a:ea typeface="微軟正黑體" panose="020B0604030504040204" pitchFamily="34" charset="-120"/>
              </a:rPr>
              <a:t>第</a:t>
            </a:r>
            <a:r>
              <a:rPr sz="4000" u="heavy" spc="-20" dirty="0">
                <a:uFill>
                  <a:solidFill>
                    <a:srgbClr val="000000"/>
                  </a:solidFill>
                </a:uFill>
                <a:latin typeface="微軟正黑體" panose="020B0604030504040204" pitchFamily="34" charset="-120"/>
                <a:ea typeface="微軟正黑體" panose="020B0604030504040204" pitchFamily="34" charset="-120"/>
              </a:rPr>
              <a:t> </a:t>
            </a:r>
            <a:r>
              <a:rPr sz="4000" u="heavy" spc="-5" dirty="0">
                <a:uFill>
                  <a:solidFill>
                    <a:srgbClr val="000000"/>
                  </a:solidFill>
                </a:uFill>
                <a:latin typeface="微軟正黑體" panose="020B0604030504040204" pitchFamily="34" charset="-120"/>
                <a:ea typeface="微軟正黑體" panose="020B0604030504040204" pitchFamily="34" charset="-120"/>
              </a:rPr>
              <a:t>224</a:t>
            </a:r>
            <a:r>
              <a:rPr sz="4000" u="heavy" spc="-35" dirty="0">
                <a:uFill>
                  <a:solidFill>
                    <a:srgbClr val="000000"/>
                  </a:solidFill>
                </a:uFill>
                <a:latin typeface="微軟正黑體" panose="020B0604030504040204" pitchFamily="34" charset="-120"/>
                <a:ea typeface="微軟正黑體" panose="020B0604030504040204" pitchFamily="34" charset="-120"/>
              </a:rPr>
              <a:t> </a:t>
            </a:r>
            <a:r>
              <a:rPr sz="4000" u="heavy" spc="-5" dirty="0">
                <a:uFill>
                  <a:solidFill>
                    <a:srgbClr val="000000"/>
                  </a:solidFill>
                </a:uFill>
                <a:latin typeface="微軟正黑體" panose="020B0604030504040204" pitchFamily="34" charset="-120"/>
                <a:ea typeface="微軟正黑體" panose="020B0604030504040204" pitchFamily="34" charset="-120"/>
              </a:rPr>
              <a:t>條</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737818"/>
            <a:ext cx="9982200" cy="3010568"/>
          </a:xfrm>
          <a:prstGeom prst="rect">
            <a:avLst/>
          </a:prstGeom>
        </p:spPr>
        <p:txBody>
          <a:bodyPr vert="horz" wrap="square" lIns="0" tIns="71120" rIns="0" bIns="0" rtlCol="0">
            <a:spAutoFit/>
          </a:bodyPr>
          <a:lstStyle/>
          <a:p>
            <a:pPr marL="355600" marR="434340" indent="-342900" algn="just">
              <a:lnSpc>
                <a:spcPts val="3670"/>
              </a:lnSpc>
              <a:spcBef>
                <a:spcPts val="560"/>
              </a:spcBef>
              <a:buFont typeface="Arial"/>
              <a:buChar char="•"/>
              <a:tabLst>
                <a:tab pos="355600" algn="l"/>
              </a:tabLst>
            </a:pPr>
            <a:r>
              <a:rPr sz="3400" spc="5" dirty="0">
                <a:latin typeface="微軟正黑體" panose="020B0604030504040204" pitchFamily="34" charset="-120"/>
                <a:ea typeface="微軟正黑體" panose="020B0604030504040204" pitchFamily="34" charset="-120"/>
                <a:cs typeface="標楷體"/>
              </a:rPr>
              <a:t>雇</a:t>
            </a:r>
            <a:r>
              <a:rPr sz="3400" spc="-5" dirty="0">
                <a:latin typeface="微軟正黑體" panose="020B0604030504040204" pitchFamily="34" charset="-120"/>
                <a:ea typeface="微軟正黑體" panose="020B0604030504040204" pitchFamily="34" charset="-120"/>
                <a:cs typeface="標楷體"/>
              </a:rPr>
              <a:t>主對</a:t>
            </a:r>
            <a:r>
              <a:rPr sz="3400" spc="5" dirty="0">
                <a:latin typeface="微軟正黑體" panose="020B0604030504040204" pitchFamily="34" charset="-120"/>
                <a:ea typeface="微軟正黑體" panose="020B0604030504040204" pitchFamily="34" charset="-120"/>
                <a:cs typeface="標楷體"/>
              </a:rPr>
              <a:t>於</a:t>
            </a:r>
            <a:r>
              <a:rPr sz="3400" spc="-5" dirty="0">
                <a:latin typeface="微軟正黑體" panose="020B0604030504040204" pitchFamily="34" charset="-120"/>
                <a:ea typeface="微軟正黑體" panose="020B0604030504040204" pitchFamily="34" charset="-120"/>
                <a:cs typeface="標楷體"/>
              </a:rPr>
              <a:t>高度在</a:t>
            </a:r>
            <a:r>
              <a:rPr sz="3400" spc="-15" dirty="0">
                <a:solidFill>
                  <a:srgbClr val="FF0000"/>
                </a:solidFill>
                <a:latin typeface="微軟正黑體" panose="020B0604030504040204" pitchFamily="34" charset="-120"/>
                <a:ea typeface="微軟正黑體" panose="020B0604030504040204" pitchFamily="34" charset="-120"/>
                <a:cs typeface="標楷體"/>
              </a:rPr>
              <a:t>2</a:t>
            </a:r>
            <a:r>
              <a:rPr sz="3400" spc="-5" dirty="0">
                <a:solidFill>
                  <a:srgbClr val="FF0000"/>
                </a:solidFill>
                <a:latin typeface="微軟正黑體" panose="020B0604030504040204" pitchFamily="34" charset="-120"/>
                <a:ea typeface="微軟正黑體" panose="020B0604030504040204" pitchFamily="34" charset="-120"/>
                <a:cs typeface="標楷體"/>
              </a:rPr>
              <a:t>公尺</a:t>
            </a:r>
            <a:r>
              <a:rPr sz="3400" spc="5" dirty="0">
                <a:solidFill>
                  <a:srgbClr val="FF0000"/>
                </a:solidFill>
                <a:latin typeface="微軟正黑體" panose="020B0604030504040204" pitchFamily="34" charset="-120"/>
                <a:ea typeface="微軟正黑體" panose="020B0604030504040204" pitchFamily="34" charset="-120"/>
                <a:cs typeface="標楷體"/>
              </a:rPr>
              <a:t>以</a:t>
            </a:r>
            <a:r>
              <a:rPr sz="3400" spc="-5" dirty="0">
                <a:solidFill>
                  <a:srgbClr val="FF0000"/>
                </a:solidFill>
                <a:latin typeface="微軟正黑體" panose="020B0604030504040204" pitchFamily="34" charset="-120"/>
                <a:ea typeface="微軟正黑體" panose="020B0604030504040204" pitchFamily="34" charset="-120"/>
                <a:cs typeface="標楷體"/>
              </a:rPr>
              <a:t>上</a:t>
            </a:r>
            <a:r>
              <a:rPr sz="3400" spc="-5" dirty="0">
                <a:latin typeface="微軟正黑體" panose="020B0604030504040204" pitchFamily="34" charset="-120"/>
                <a:ea typeface="微軟正黑體" panose="020B0604030504040204" pitchFamily="34" charset="-120"/>
                <a:cs typeface="標楷體"/>
              </a:rPr>
              <a:t>之工作場所</a:t>
            </a:r>
            <a:r>
              <a:rPr sz="3400" spc="5" dirty="0">
                <a:latin typeface="微軟正黑體" panose="020B0604030504040204" pitchFamily="34" charset="-120"/>
                <a:ea typeface="微軟正黑體" panose="020B0604030504040204" pitchFamily="34" charset="-120"/>
                <a:cs typeface="標楷體"/>
              </a:rPr>
              <a:t>邊</a:t>
            </a:r>
            <a:r>
              <a:rPr sz="3400" spc="-5" dirty="0">
                <a:latin typeface="微軟正黑體" panose="020B0604030504040204" pitchFamily="34" charset="-120"/>
                <a:ea typeface="微軟正黑體" panose="020B0604030504040204" pitchFamily="34" charset="-120"/>
                <a:cs typeface="標楷體"/>
              </a:rPr>
              <a:t>緣及</a:t>
            </a:r>
            <a:r>
              <a:rPr sz="3400" spc="10" dirty="0">
                <a:latin typeface="微軟正黑體" panose="020B0604030504040204" pitchFamily="34" charset="-120"/>
                <a:ea typeface="微軟正黑體" panose="020B0604030504040204" pitchFamily="34" charset="-120"/>
                <a:cs typeface="標楷體"/>
              </a:rPr>
              <a:t>開</a:t>
            </a:r>
            <a:r>
              <a:rPr sz="3400" spc="-5" dirty="0">
                <a:latin typeface="微軟正黑體" panose="020B0604030504040204" pitchFamily="34" charset="-120"/>
                <a:ea typeface="微軟正黑體" panose="020B0604030504040204" pitchFamily="34" charset="-120"/>
                <a:cs typeface="標楷體"/>
              </a:rPr>
              <a:t>口部</a:t>
            </a:r>
            <a:r>
              <a:rPr sz="3400" spc="10" dirty="0">
                <a:latin typeface="微軟正黑體" panose="020B0604030504040204" pitchFamily="34" charset="-120"/>
                <a:ea typeface="微軟正黑體" panose="020B0604030504040204" pitchFamily="34" charset="-120"/>
                <a:cs typeface="標楷體"/>
              </a:rPr>
              <a:t>份</a:t>
            </a:r>
            <a:r>
              <a:rPr sz="3400" spc="-5" dirty="0">
                <a:latin typeface="微軟正黑體" panose="020B0604030504040204" pitchFamily="34" charset="-120"/>
                <a:ea typeface="微軟正黑體" panose="020B0604030504040204" pitchFamily="34" charset="-120"/>
                <a:cs typeface="標楷體"/>
              </a:rPr>
              <a:t>，勞</a:t>
            </a:r>
            <a:r>
              <a:rPr sz="3400" spc="10" dirty="0">
                <a:latin typeface="微軟正黑體" panose="020B0604030504040204" pitchFamily="34" charset="-120"/>
                <a:ea typeface="微軟正黑體" panose="020B0604030504040204" pitchFamily="34" charset="-120"/>
                <a:cs typeface="標楷體"/>
              </a:rPr>
              <a:t>工</a:t>
            </a:r>
            <a:r>
              <a:rPr sz="3400" spc="-5" dirty="0">
                <a:latin typeface="微軟正黑體" panose="020B0604030504040204" pitchFamily="34" charset="-120"/>
                <a:ea typeface="微軟正黑體" panose="020B0604030504040204" pitchFamily="34" charset="-120"/>
                <a:cs typeface="標楷體"/>
              </a:rPr>
              <a:t>有遭</a:t>
            </a:r>
            <a:r>
              <a:rPr sz="3400" spc="10" dirty="0">
                <a:latin typeface="微軟正黑體" panose="020B0604030504040204" pitchFamily="34" charset="-120"/>
                <a:ea typeface="微軟正黑體" panose="020B0604030504040204" pitchFamily="34" charset="-120"/>
                <a:cs typeface="標楷體"/>
              </a:rPr>
              <a:t>受</a:t>
            </a:r>
            <a:r>
              <a:rPr sz="3400" spc="-5" dirty="0">
                <a:latin typeface="微軟正黑體" panose="020B0604030504040204" pitchFamily="34" charset="-120"/>
                <a:ea typeface="微軟正黑體" panose="020B0604030504040204" pitchFamily="34" charset="-120"/>
                <a:cs typeface="標楷體"/>
              </a:rPr>
              <a:t>墜落</a:t>
            </a:r>
            <a:r>
              <a:rPr sz="3400" spc="10" dirty="0">
                <a:latin typeface="微軟正黑體" panose="020B0604030504040204" pitchFamily="34" charset="-120"/>
                <a:ea typeface="微軟正黑體" panose="020B0604030504040204" pitchFamily="34" charset="-120"/>
                <a:cs typeface="標楷體"/>
              </a:rPr>
              <a:t>危</a:t>
            </a:r>
            <a:r>
              <a:rPr sz="3400" spc="-5" dirty="0">
                <a:latin typeface="微軟正黑體" panose="020B0604030504040204" pitchFamily="34" charset="-120"/>
                <a:ea typeface="微軟正黑體" panose="020B0604030504040204" pitchFamily="34" charset="-120"/>
                <a:cs typeface="標楷體"/>
              </a:rPr>
              <a:t>險</a:t>
            </a:r>
            <a:r>
              <a:rPr sz="3400" spc="5" dirty="0">
                <a:latin typeface="微軟正黑體" panose="020B0604030504040204" pitchFamily="34" charset="-120"/>
                <a:ea typeface="微軟正黑體" panose="020B0604030504040204" pitchFamily="34" charset="-120"/>
                <a:cs typeface="標楷體"/>
              </a:rPr>
              <a:t>之</a:t>
            </a:r>
            <a:r>
              <a:rPr sz="3400" spc="-5" dirty="0">
                <a:latin typeface="微軟正黑體" panose="020B0604030504040204" pitchFamily="34" charset="-120"/>
                <a:ea typeface="微軟正黑體" panose="020B0604030504040204" pitchFamily="34" charset="-120"/>
                <a:cs typeface="標楷體"/>
              </a:rPr>
              <a:t>虞者</a:t>
            </a:r>
            <a:r>
              <a:rPr sz="3400" spc="5" dirty="0">
                <a:latin typeface="微軟正黑體" panose="020B0604030504040204" pitchFamily="34" charset="-120"/>
                <a:ea typeface="微軟正黑體" panose="020B0604030504040204" pitchFamily="34" charset="-120"/>
                <a:cs typeface="標楷體"/>
              </a:rPr>
              <a:t>，</a:t>
            </a:r>
            <a:r>
              <a:rPr sz="3400" spc="-5" dirty="0">
                <a:latin typeface="微軟正黑體" panose="020B0604030504040204" pitchFamily="34" charset="-120"/>
                <a:ea typeface="微軟正黑體" panose="020B0604030504040204" pitchFamily="34" charset="-120"/>
                <a:cs typeface="標楷體"/>
              </a:rPr>
              <a:t>應設</a:t>
            </a:r>
            <a:r>
              <a:rPr sz="3400" spc="5" dirty="0">
                <a:latin typeface="微軟正黑體" panose="020B0604030504040204" pitchFamily="34" charset="-120"/>
                <a:ea typeface="微軟正黑體" panose="020B0604030504040204" pitchFamily="34" charset="-120"/>
                <a:cs typeface="標楷體"/>
              </a:rPr>
              <a:t>有</a:t>
            </a:r>
            <a:r>
              <a:rPr sz="3400" spc="-5" dirty="0">
                <a:latin typeface="微軟正黑體" panose="020B0604030504040204" pitchFamily="34" charset="-120"/>
                <a:ea typeface="微軟正黑體" panose="020B0604030504040204" pitchFamily="34" charset="-120"/>
                <a:cs typeface="標楷體"/>
              </a:rPr>
              <a:t>適當</a:t>
            </a:r>
            <a:r>
              <a:rPr sz="3400" spc="5" dirty="0">
                <a:latin typeface="微軟正黑體" panose="020B0604030504040204" pitchFamily="34" charset="-120"/>
                <a:ea typeface="微軟正黑體" panose="020B0604030504040204" pitchFamily="34" charset="-120"/>
                <a:cs typeface="標楷體"/>
              </a:rPr>
              <a:t>強</a:t>
            </a:r>
            <a:r>
              <a:rPr sz="3400" spc="-5" dirty="0">
                <a:latin typeface="微軟正黑體" panose="020B0604030504040204" pitchFamily="34" charset="-120"/>
                <a:ea typeface="微軟正黑體" panose="020B0604030504040204" pitchFamily="34" charset="-120"/>
                <a:cs typeface="標楷體"/>
              </a:rPr>
              <a:t>度</a:t>
            </a:r>
            <a:r>
              <a:rPr sz="3400" spc="-20" dirty="0">
                <a:latin typeface="微軟正黑體" panose="020B0604030504040204" pitchFamily="34" charset="-120"/>
                <a:ea typeface="微軟正黑體" panose="020B0604030504040204" pitchFamily="34" charset="-120"/>
                <a:cs typeface="標楷體"/>
              </a:rPr>
              <a:t>之</a:t>
            </a:r>
            <a:r>
              <a:rPr sz="3400" spc="-5" dirty="0">
                <a:solidFill>
                  <a:srgbClr val="FF0000"/>
                </a:solidFill>
                <a:latin typeface="微軟正黑體" panose="020B0604030504040204" pitchFamily="34" charset="-120"/>
                <a:ea typeface="微軟正黑體" panose="020B0604030504040204" pitchFamily="34" charset="-120"/>
                <a:cs typeface="標楷體"/>
              </a:rPr>
              <a:t>圍欄、</a:t>
            </a:r>
            <a:r>
              <a:rPr sz="3400" spc="5" dirty="0">
                <a:solidFill>
                  <a:srgbClr val="FF0000"/>
                </a:solidFill>
                <a:latin typeface="微軟正黑體" panose="020B0604030504040204" pitchFamily="34" charset="-120"/>
                <a:ea typeface="微軟正黑體" panose="020B0604030504040204" pitchFamily="34" charset="-120"/>
                <a:cs typeface="標楷體"/>
              </a:rPr>
              <a:t>握</a:t>
            </a:r>
            <a:r>
              <a:rPr sz="3400" spc="-5" dirty="0">
                <a:solidFill>
                  <a:srgbClr val="FF0000"/>
                </a:solidFill>
                <a:latin typeface="微軟正黑體" panose="020B0604030504040204" pitchFamily="34" charset="-120"/>
                <a:ea typeface="微軟正黑體" panose="020B0604030504040204" pitchFamily="34" charset="-120"/>
                <a:cs typeface="標楷體"/>
              </a:rPr>
              <a:t>把、</a:t>
            </a:r>
            <a:r>
              <a:rPr sz="3400" spc="5" dirty="0">
                <a:solidFill>
                  <a:srgbClr val="FF0000"/>
                </a:solidFill>
                <a:latin typeface="微軟正黑體" panose="020B0604030504040204" pitchFamily="34" charset="-120"/>
                <a:ea typeface="微軟正黑體" panose="020B0604030504040204" pitchFamily="34" charset="-120"/>
                <a:cs typeface="標楷體"/>
              </a:rPr>
              <a:t>覆</a:t>
            </a:r>
            <a:r>
              <a:rPr sz="3400" spc="-5" dirty="0">
                <a:solidFill>
                  <a:srgbClr val="FF0000"/>
                </a:solidFill>
                <a:latin typeface="微軟正黑體" panose="020B0604030504040204" pitchFamily="34" charset="-120"/>
                <a:ea typeface="微軟正黑體" panose="020B0604030504040204" pitchFamily="34" charset="-120"/>
                <a:cs typeface="標楷體"/>
              </a:rPr>
              <a:t>蓋</a:t>
            </a:r>
            <a:r>
              <a:rPr sz="3400" spc="-5" dirty="0">
                <a:latin typeface="微軟正黑體" panose="020B0604030504040204" pitchFamily="34" charset="-120"/>
                <a:ea typeface="微軟正黑體" panose="020B0604030504040204" pitchFamily="34" charset="-120"/>
                <a:cs typeface="標楷體"/>
              </a:rPr>
              <a:t>等</a:t>
            </a:r>
            <a:r>
              <a:rPr sz="3400" spc="5" dirty="0">
                <a:latin typeface="微軟正黑體" panose="020B0604030504040204" pitchFamily="34" charset="-120"/>
                <a:ea typeface="微軟正黑體" panose="020B0604030504040204" pitchFamily="34" charset="-120"/>
                <a:cs typeface="標楷體"/>
              </a:rPr>
              <a:t>防</a:t>
            </a:r>
            <a:r>
              <a:rPr sz="3400" spc="-5" dirty="0">
                <a:latin typeface="微軟正黑體" panose="020B0604030504040204" pitchFamily="34" charset="-120"/>
                <a:ea typeface="微軟正黑體" panose="020B0604030504040204" pitchFamily="34" charset="-120"/>
                <a:cs typeface="標楷體"/>
              </a:rPr>
              <a:t>護措</a:t>
            </a:r>
            <a:r>
              <a:rPr sz="3400" spc="5" dirty="0">
                <a:latin typeface="微軟正黑體" panose="020B0604030504040204" pitchFamily="34" charset="-120"/>
                <a:ea typeface="微軟正黑體" panose="020B0604030504040204" pitchFamily="34" charset="-120"/>
                <a:cs typeface="標楷體"/>
              </a:rPr>
              <a:t>施</a:t>
            </a:r>
            <a:r>
              <a:rPr sz="3400" spc="-5" dirty="0">
                <a:latin typeface="微軟正黑體" panose="020B0604030504040204" pitchFamily="34" charset="-120"/>
                <a:ea typeface="微軟正黑體" panose="020B0604030504040204" pitchFamily="34" charset="-120"/>
                <a:cs typeface="標楷體"/>
              </a:rPr>
              <a:t>。</a:t>
            </a:r>
            <a:endParaRPr sz="3400" dirty="0">
              <a:latin typeface="微軟正黑體" panose="020B0604030504040204" pitchFamily="34" charset="-120"/>
              <a:ea typeface="微軟正黑體" panose="020B0604030504040204" pitchFamily="34" charset="-120"/>
              <a:cs typeface="標楷體"/>
            </a:endParaRPr>
          </a:p>
          <a:p>
            <a:pPr marL="355600" marR="433070" indent="-342900" algn="just">
              <a:lnSpc>
                <a:spcPct val="90000"/>
              </a:lnSpc>
              <a:spcBef>
                <a:spcPts val="770"/>
              </a:spcBef>
              <a:buFont typeface="Arial"/>
              <a:buChar char="•"/>
              <a:tabLst>
                <a:tab pos="355600" algn="l"/>
              </a:tabLst>
            </a:pPr>
            <a:r>
              <a:rPr sz="3400" spc="5" dirty="0" err="1">
                <a:latin typeface="微軟正黑體" panose="020B0604030504040204" pitchFamily="34" charset="-120"/>
                <a:ea typeface="微軟正黑體" panose="020B0604030504040204" pitchFamily="34" charset="-120"/>
                <a:cs typeface="標楷體"/>
              </a:rPr>
              <a:t>雇</a:t>
            </a:r>
            <a:r>
              <a:rPr sz="3400" spc="-5" dirty="0" err="1">
                <a:latin typeface="微軟正黑體" panose="020B0604030504040204" pitchFamily="34" charset="-120"/>
                <a:ea typeface="微軟正黑體" panose="020B0604030504040204" pitchFamily="34" charset="-120"/>
                <a:cs typeface="標楷體"/>
              </a:rPr>
              <a:t>主為</a:t>
            </a:r>
            <a:r>
              <a:rPr sz="3400" spc="10" dirty="0" err="1">
                <a:latin typeface="微軟正黑體" panose="020B0604030504040204" pitchFamily="34" charset="-120"/>
                <a:ea typeface="微軟正黑體" panose="020B0604030504040204" pitchFamily="34" charset="-120"/>
                <a:cs typeface="標楷體"/>
              </a:rPr>
              <a:t>前</a:t>
            </a:r>
            <a:r>
              <a:rPr sz="3400" spc="-5" dirty="0" err="1">
                <a:latin typeface="微軟正黑體" panose="020B0604030504040204" pitchFamily="34" charset="-120"/>
                <a:ea typeface="微軟正黑體" panose="020B0604030504040204" pitchFamily="34" charset="-120"/>
                <a:cs typeface="標楷體"/>
              </a:rPr>
              <a:t>項措</a:t>
            </a:r>
            <a:r>
              <a:rPr sz="3400" spc="10" dirty="0" err="1">
                <a:latin typeface="微軟正黑體" panose="020B0604030504040204" pitchFamily="34" charset="-120"/>
                <a:ea typeface="微軟正黑體" panose="020B0604030504040204" pitchFamily="34" charset="-120"/>
                <a:cs typeface="標楷體"/>
              </a:rPr>
              <a:t>施</a:t>
            </a:r>
            <a:r>
              <a:rPr sz="3400" spc="-5" dirty="0" err="1">
                <a:latin typeface="微軟正黑體" panose="020B0604030504040204" pitchFamily="34" charset="-120"/>
                <a:ea typeface="微軟正黑體" panose="020B0604030504040204" pitchFamily="34" charset="-120"/>
                <a:cs typeface="標楷體"/>
              </a:rPr>
              <a:t>顯有</a:t>
            </a:r>
            <a:r>
              <a:rPr sz="3400" spc="10" dirty="0" err="1">
                <a:latin typeface="微軟正黑體" panose="020B0604030504040204" pitchFamily="34" charset="-120"/>
                <a:ea typeface="微軟正黑體" panose="020B0604030504040204" pitchFamily="34" charset="-120"/>
                <a:cs typeface="標楷體"/>
              </a:rPr>
              <a:t>困</a:t>
            </a:r>
            <a:r>
              <a:rPr sz="3400" spc="-5" dirty="0" err="1">
                <a:latin typeface="微軟正黑體" panose="020B0604030504040204" pitchFamily="34" charset="-120"/>
                <a:ea typeface="微軟正黑體" panose="020B0604030504040204" pitchFamily="34" charset="-120"/>
                <a:cs typeface="標楷體"/>
              </a:rPr>
              <a:t>難，</a:t>
            </a:r>
            <a:r>
              <a:rPr sz="3400" spc="10" dirty="0" err="1">
                <a:latin typeface="微軟正黑體" panose="020B0604030504040204" pitchFamily="34" charset="-120"/>
                <a:ea typeface="微軟正黑體" panose="020B0604030504040204" pitchFamily="34" charset="-120"/>
                <a:cs typeface="標楷體"/>
              </a:rPr>
              <a:t>或</a:t>
            </a:r>
            <a:r>
              <a:rPr sz="3400" spc="-5" dirty="0" err="1">
                <a:latin typeface="微軟正黑體" panose="020B0604030504040204" pitchFamily="34" charset="-120"/>
                <a:ea typeface="微軟正黑體" panose="020B0604030504040204" pitchFamily="34" charset="-120"/>
                <a:cs typeface="標楷體"/>
              </a:rPr>
              <a:t>作業</a:t>
            </a:r>
            <a:r>
              <a:rPr sz="3400" spc="10" dirty="0" err="1">
                <a:latin typeface="微軟正黑體" panose="020B0604030504040204" pitchFamily="34" charset="-120"/>
                <a:ea typeface="微軟正黑體" panose="020B0604030504040204" pitchFamily="34" charset="-120"/>
                <a:cs typeface="標楷體"/>
              </a:rPr>
              <a:t>之</a:t>
            </a:r>
            <a:r>
              <a:rPr sz="3400" spc="-5" dirty="0" err="1">
                <a:latin typeface="微軟正黑體" panose="020B0604030504040204" pitchFamily="34" charset="-120"/>
                <a:ea typeface="微軟正黑體" panose="020B0604030504040204" pitchFamily="34" charset="-120"/>
                <a:cs typeface="標楷體"/>
              </a:rPr>
              <a:t>需</a:t>
            </a:r>
            <a:r>
              <a:rPr sz="3400" spc="5" dirty="0" err="1">
                <a:latin typeface="微軟正黑體" panose="020B0604030504040204" pitchFamily="34" charset="-120"/>
                <a:ea typeface="微軟正黑體" panose="020B0604030504040204" pitchFamily="34" charset="-120"/>
                <a:cs typeface="標楷體"/>
              </a:rPr>
              <a:t>要</a:t>
            </a:r>
            <a:r>
              <a:rPr sz="3400" spc="-5" dirty="0" err="1">
                <a:latin typeface="微軟正黑體" panose="020B0604030504040204" pitchFamily="34" charset="-120"/>
                <a:ea typeface="微軟正黑體" panose="020B0604030504040204" pitchFamily="34" charset="-120"/>
                <a:cs typeface="標楷體"/>
              </a:rPr>
              <a:t>臨時</a:t>
            </a:r>
            <a:r>
              <a:rPr sz="3400" spc="5" dirty="0" err="1">
                <a:latin typeface="微軟正黑體" panose="020B0604030504040204" pitchFamily="34" charset="-120"/>
                <a:ea typeface="微軟正黑體" panose="020B0604030504040204" pitchFamily="34" charset="-120"/>
                <a:cs typeface="標楷體"/>
              </a:rPr>
              <a:t>將</a:t>
            </a:r>
            <a:r>
              <a:rPr sz="3400" spc="-5" dirty="0" err="1">
                <a:latin typeface="微軟正黑體" panose="020B0604030504040204" pitchFamily="34" charset="-120"/>
                <a:ea typeface="微軟正黑體" panose="020B0604030504040204" pitchFamily="34" charset="-120"/>
                <a:cs typeface="標楷體"/>
              </a:rPr>
              <a:t>圍欄</a:t>
            </a:r>
            <a:r>
              <a:rPr sz="3400" spc="5" dirty="0" err="1">
                <a:latin typeface="微軟正黑體" panose="020B0604030504040204" pitchFamily="34" charset="-120"/>
                <a:ea typeface="微軟正黑體" panose="020B0604030504040204" pitchFamily="34" charset="-120"/>
                <a:cs typeface="標楷體"/>
              </a:rPr>
              <a:t>等</a:t>
            </a:r>
            <a:r>
              <a:rPr sz="3400" spc="-5" dirty="0" err="1">
                <a:latin typeface="微軟正黑體" panose="020B0604030504040204" pitchFamily="34" charset="-120"/>
                <a:ea typeface="微軟正黑體" panose="020B0604030504040204" pitchFamily="34" charset="-120"/>
                <a:cs typeface="標楷體"/>
              </a:rPr>
              <a:t>拆除</a:t>
            </a:r>
            <a:r>
              <a:rPr sz="3400" spc="5" dirty="0" err="1">
                <a:latin typeface="微軟正黑體" panose="020B0604030504040204" pitchFamily="34" charset="-120"/>
                <a:ea typeface="微軟正黑體" panose="020B0604030504040204" pitchFamily="34" charset="-120"/>
                <a:cs typeface="標楷體"/>
              </a:rPr>
              <a:t>，</a:t>
            </a:r>
            <a:r>
              <a:rPr sz="3400" spc="-5" dirty="0" err="1">
                <a:latin typeface="微軟正黑體" panose="020B0604030504040204" pitchFamily="34" charset="-120"/>
                <a:ea typeface="微軟正黑體" panose="020B0604030504040204" pitchFamily="34" charset="-120"/>
                <a:cs typeface="標楷體"/>
              </a:rPr>
              <a:t>應採</a:t>
            </a:r>
            <a:r>
              <a:rPr sz="3400" spc="5" dirty="0" err="1">
                <a:latin typeface="微軟正黑體" panose="020B0604030504040204" pitchFamily="34" charset="-120"/>
                <a:ea typeface="微軟正黑體" panose="020B0604030504040204" pitchFamily="34" charset="-120"/>
                <a:cs typeface="標楷體"/>
              </a:rPr>
              <a:t>取</a:t>
            </a:r>
            <a:r>
              <a:rPr sz="3400" spc="-5" dirty="0" err="1">
                <a:latin typeface="微軟正黑體" panose="020B0604030504040204" pitchFamily="34" charset="-120"/>
                <a:ea typeface="微軟正黑體" panose="020B0604030504040204" pitchFamily="34" charset="-120"/>
                <a:cs typeface="標楷體"/>
              </a:rPr>
              <a:t>使勞</a:t>
            </a:r>
            <a:r>
              <a:rPr sz="3400" spc="5" dirty="0" err="1">
                <a:latin typeface="微軟正黑體" panose="020B0604030504040204" pitchFamily="34" charset="-120"/>
                <a:ea typeface="微軟正黑體" panose="020B0604030504040204" pitchFamily="34" charset="-120"/>
                <a:cs typeface="標楷體"/>
              </a:rPr>
              <a:t>工</a:t>
            </a:r>
            <a:r>
              <a:rPr sz="3400" spc="-5" dirty="0" err="1">
                <a:latin typeface="微軟正黑體" panose="020B0604030504040204" pitchFamily="34" charset="-120"/>
                <a:ea typeface="微軟正黑體" panose="020B0604030504040204" pitchFamily="34" charset="-120"/>
                <a:cs typeface="標楷體"/>
              </a:rPr>
              <a:t>使</a:t>
            </a:r>
            <a:r>
              <a:rPr sz="3400" spc="5" dirty="0" err="1">
                <a:latin typeface="微軟正黑體" panose="020B0604030504040204" pitchFamily="34" charset="-120"/>
                <a:ea typeface="微軟正黑體" panose="020B0604030504040204" pitchFamily="34" charset="-120"/>
                <a:cs typeface="標楷體"/>
              </a:rPr>
              <a:t>用</a:t>
            </a:r>
            <a:r>
              <a:rPr sz="3400" spc="-5" dirty="0" err="1">
                <a:latin typeface="微軟正黑體" panose="020B0604030504040204" pitchFamily="34" charset="-120"/>
                <a:ea typeface="微軟正黑體" panose="020B0604030504040204" pitchFamily="34" charset="-120"/>
                <a:cs typeface="標楷體"/>
              </a:rPr>
              <a:t>安全</a:t>
            </a:r>
            <a:r>
              <a:rPr sz="3400" spc="10" dirty="0" err="1">
                <a:latin typeface="微軟正黑體" panose="020B0604030504040204" pitchFamily="34" charset="-120"/>
                <a:ea typeface="微軟正黑體" panose="020B0604030504040204" pitchFamily="34" charset="-120"/>
                <a:cs typeface="標楷體"/>
              </a:rPr>
              <a:t>帶</a:t>
            </a:r>
            <a:r>
              <a:rPr sz="3400" spc="-5" dirty="0" err="1">
                <a:latin typeface="微軟正黑體" panose="020B0604030504040204" pitchFamily="34" charset="-120"/>
                <a:ea typeface="微軟正黑體" panose="020B0604030504040204" pitchFamily="34" charset="-120"/>
                <a:cs typeface="標楷體"/>
              </a:rPr>
              <a:t>等防</a:t>
            </a:r>
            <a:r>
              <a:rPr sz="3400" spc="10" dirty="0" err="1">
                <a:latin typeface="微軟正黑體" panose="020B0604030504040204" pitchFamily="34" charset="-120"/>
                <a:ea typeface="微軟正黑體" panose="020B0604030504040204" pitchFamily="34" charset="-120"/>
                <a:cs typeface="標楷體"/>
              </a:rPr>
              <a:t>止</a:t>
            </a:r>
            <a:r>
              <a:rPr sz="3400" spc="-5" dirty="0" err="1">
                <a:latin typeface="微軟正黑體" panose="020B0604030504040204" pitchFamily="34" charset="-120"/>
                <a:ea typeface="微軟正黑體" panose="020B0604030504040204" pitchFamily="34" charset="-120"/>
                <a:cs typeface="標楷體"/>
              </a:rPr>
              <a:t>因墜</a:t>
            </a:r>
            <a:r>
              <a:rPr sz="3400" spc="10" dirty="0" err="1">
                <a:latin typeface="微軟正黑體" panose="020B0604030504040204" pitchFamily="34" charset="-120"/>
                <a:ea typeface="微軟正黑體" panose="020B0604030504040204" pitchFamily="34" charset="-120"/>
                <a:cs typeface="標楷體"/>
              </a:rPr>
              <a:t>落</a:t>
            </a:r>
            <a:r>
              <a:rPr sz="3400" spc="-5" dirty="0" err="1">
                <a:latin typeface="微軟正黑體" panose="020B0604030504040204" pitchFamily="34" charset="-120"/>
                <a:ea typeface="微軟正黑體" panose="020B0604030504040204" pitchFamily="34" charset="-120"/>
                <a:cs typeface="標楷體"/>
              </a:rPr>
              <a:t>而致</a:t>
            </a:r>
            <a:r>
              <a:rPr sz="3400" spc="10" dirty="0" err="1">
                <a:latin typeface="微軟正黑體" panose="020B0604030504040204" pitchFamily="34" charset="-120"/>
                <a:ea typeface="微軟正黑體" panose="020B0604030504040204" pitchFamily="34" charset="-120"/>
                <a:cs typeface="標楷體"/>
              </a:rPr>
              <a:t>勞</a:t>
            </a:r>
            <a:r>
              <a:rPr sz="3400" spc="-5" dirty="0" err="1">
                <a:latin typeface="微軟正黑體" panose="020B0604030504040204" pitchFamily="34" charset="-120"/>
                <a:ea typeface="微軟正黑體" panose="020B0604030504040204" pitchFamily="34" charset="-120"/>
                <a:cs typeface="標楷體"/>
              </a:rPr>
              <a:t>工遭</a:t>
            </a:r>
            <a:r>
              <a:rPr sz="3400" spc="10" dirty="0" err="1">
                <a:latin typeface="微軟正黑體" panose="020B0604030504040204" pitchFamily="34" charset="-120"/>
                <a:ea typeface="微軟正黑體" panose="020B0604030504040204" pitchFamily="34" charset="-120"/>
                <a:cs typeface="標楷體"/>
              </a:rPr>
              <a:t>受</a:t>
            </a:r>
            <a:r>
              <a:rPr sz="3400" spc="-5" dirty="0" err="1">
                <a:latin typeface="微軟正黑體" panose="020B0604030504040204" pitchFamily="34" charset="-120"/>
                <a:ea typeface="微軟正黑體" panose="020B0604030504040204" pitchFamily="34" charset="-120"/>
                <a:cs typeface="標楷體"/>
              </a:rPr>
              <a:t>危</a:t>
            </a:r>
            <a:r>
              <a:rPr sz="3400" spc="-5" dirty="0">
                <a:latin typeface="微軟正黑體" panose="020B0604030504040204" pitchFamily="34" charset="-120"/>
                <a:ea typeface="微軟正黑體" panose="020B0604030504040204" pitchFamily="34" charset="-120"/>
                <a:cs typeface="標楷體"/>
              </a:rPr>
              <a:t> </a:t>
            </a:r>
            <a:r>
              <a:rPr sz="3400" spc="5" dirty="0">
                <a:latin typeface="微軟正黑體" panose="020B0604030504040204" pitchFamily="34" charset="-120"/>
                <a:ea typeface="微軟正黑體" panose="020B0604030504040204" pitchFamily="34" charset="-120"/>
                <a:cs typeface="標楷體"/>
              </a:rPr>
              <a:t>險</a:t>
            </a:r>
            <a:r>
              <a:rPr sz="3400" spc="-5" dirty="0">
                <a:latin typeface="微軟正黑體" panose="020B0604030504040204" pitchFamily="34" charset="-120"/>
                <a:ea typeface="微軟正黑體" panose="020B0604030504040204" pitchFamily="34" charset="-120"/>
                <a:cs typeface="標楷體"/>
              </a:rPr>
              <a:t>之措</a:t>
            </a:r>
            <a:r>
              <a:rPr sz="3400" spc="5" dirty="0">
                <a:latin typeface="微軟正黑體" panose="020B0604030504040204" pitchFamily="34" charset="-120"/>
                <a:ea typeface="微軟正黑體" panose="020B0604030504040204" pitchFamily="34" charset="-120"/>
                <a:cs typeface="標楷體"/>
              </a:rPr>
              <a:t>施</a:t>
            </a:r>
            <a:r>
              <a:rPr sz="3400" spc="-5" dirty="0">
                <a:latin typeface="微軟正黑體" panose="020B0604030504040204" pitchFamily="34" charset="-120"/>
                <a:ea typeface="微軟正黑體" panose="020B0604030504040204" pitchFamily="34" charset="-120"/>
                <a:cs typeface="標楷體"/>
              </a:rPr>
              <a:t>。</a:t>
            </a:r>
            <a:endParaRPr sz="34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789A2F85-F65F-2A22-2EB2-2CE4FEE253C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862079D-9C5D-96C8-CD91-B9DD7D35A300}"/>
              </a:ext>
            </a:extLst>
          </p:cNvPr>
          <p:cNvSpPr>
            <a:spLocks noGrp="1"/>
          </p:cNvSpPr>
          <p:nvPr>
            <p:ph type="sldNum" sz="quarter" idx="7"/>
          </p:nvPr>
        </p:nvSpPr>
        <p:spPr/>
        <p:txBody>
          <a:bodyPr/>
          <a:lstStyle/>
          <a:p>
            <a:fld id="{B6F15528-21DE-4FAA-801E-634DDDAF4B2B}" type="slidenum">
              <a:rPr lang="en-US" altLang="zh-TW" smtClean="0"/>
              <a:t>117</a:t>
            </a:fld>
            <a:endParaRPr lang="zh-TW"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154FA83-39D8-52F2-576F-9C927C0DA3E7}"/>
              </a:ext>
            </a:extLst>
          </p:cNvPr>
          <p:cNvPicPr>
            <a:picLocks noChangeAspect="1"/>
          </p:cNvPicPr>
          <p:nvPr/>
        </p:nvPicPr>
        <p:blipFill>
          <a:blip r:embed="rId2"/>
          <a:stretch>
            <a:fillRect/>
          </a:stretch>
        </p:blipFill>
        <p:spPr>
          <a:xfrm>
            <a:off x="609600" y="685800"/>
            <a:ext cx="10972799" cy="5486400"/>
          </a:xfrm>
          <a:prstGeom prst="rect">
            <a:avLst/>
          </a:prstGeom>
        </p:spPr>
      </p:pic>
      <p:sp>
        <p:nvSpPr>
          <p:cNvPr id="2" name="頁尾版面配置區 1">
            <a:extLst>
              <a:ext uri="{FF2B5EF4-FFF2-40B4-BE49-F238E27FC236}">
                <a16:creationId xmlns:a16="http://schemas.microsoft.com/office/drawing/2014/main" id="{B50B5A5F-0DBC-C051-3338-0F8801DCC03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801B6678-8FE9-70E8-B465-EDC646B9FEED}"/>
              </a:ext>
            </a:extLst>
          </p:cNvPr>
          <p:cNvSpPr>
            <a:spLocks noGrp="1"/>
          </p:cNvSpPr>
          <p:nvPr>
            <p:ph type="sldNum" sz="quarter" idx="7"/>
          </p:nvPr>
        </p:nvSpPr>
        <p:spPr/>
        <p:txBody>
          <a:bodyPr/>
          <a:lstStyle/>
          <a:p>
            <a:fld id="{B6F15528-21DE-4FAA-801E-634DDDAF4B2B}" type="slidenum">
              <a:rPr lang="en-US" altLang="zh-TW" smtClean="0"/>
              <a:t>118</a:t>
            </a:fld>
            <a:endParaRPr lang="zh-TW" alt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6D976B4C-5387-52BD-A96E-32FEE5DDA48F}"/>
              </a:ext>
            </a:extLst>
          </p:cNvPr>
          <p:cNvPicPr>
            <a:picLocks noChangeAspect="1"/>
          </p:cNvPicPr>
          <p:nvPr/>
        </p:nvPicPr>
        <p:blipFill>
          <a:blip r:embed="rId2"/>
          <a:stretch>
            <a:fillRect/>
          </a:stretch>
        </p:blipFill>
        <p:spPr>
          <a:xfrm>
            <a:off x="609601" y="685799"/>
            <a:ext cx="10972800" cy="5486401"/>
          </a:xfrm>
          <a:prstGeom prst="rect">
            <a:avLst/>
          </a:prstGeom>
        </p:spPr>
      </p:pic>
      <p:sp>
        <p:nvSpPr>
          <p:cNvPr id="2" name="頁尾版面配置區 1">
            <a:extLst>
              <a:ext uri="{FF2B5EF4-FFF2-40B4-BE49-F238E27FC236}">
                <a16:creationId xmlns:a16="http://schemas.microsoft.com/office/drawing/2014/main" id="{E3DFF282-5CAE-9334-957E-389D27AB14B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F115DBA3-9582-75D6-99AC-77C6E57D8760}"/>
              </a:ext>
            </a:extLst>
          </p:cNvPr>
          <p:cNvSpPr>
            <a:spLocks noGrp="1"/>
          </p:cNvSpPr>
          <p:nvPr>
            <p:ph type="sldNum" sz="quarter" idx="7"/>
          </p:nvPr>
        </p:nvSpPr>
        <p:spPr/>
        <p:txBody>
          <a:bodyPr/>
          <a:lstStyle/>
          <a:p>
            <a:fld id="{B6F15528-21DE-4FAA-801E-634DDDAF4B2B}" type="slidenum">
              <a:rPr lang="en-US" altLang="zh-TW" smtClean="0"/>
              <a:t>119</a:t>
            </a:fld>
            <a:endParaRPr lang="zh-TW"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722ABF7B-23CE-8A0C-4CFA-4EE6CC0B895E}"/>
              </a:ext>
            </a:extLst>
          </p:cNvPr>
          <p:cNvSpPr>
            <a:spLocks noGrp="1"/>
          </p:cNvSpPr>
          <p:nvPr>
            <p:ph type="title"/>
          </p:nvPr>
        </p:nvSpPr>
        <p:spPr>
          <a:xfrm>
            <a:off x="862854" y="1735250"/>
            <a:ext cx="4230100" cy="3387497"/>
          </a:xfrm>
        </p:spPr>
        <p:txBody>
          <a:bodyPr anchor="ctr">
            <a:normAutofit/>
          </a:bodyPr>
          <a:lstStyle/>
          <a:p>
            <a:pPr algn="ctr"/>
            <a:r>
              <a:rPr lang="zh-TW" altLang="en-US" sz="4000" dirty="0">
                <a:solidFill>
                  <a:srgbClr val="FFFFFF"/>
                </a:solidFill>
                <a:latin typeface="微軟正黑體" panose="020B0604030504040204" pitchFamily="34" charset="-120"/>
                <a:ea typeface="微軟正黑體" panose="020B0604030504040204" pitchFamily="34" charset="-120"/>
              </a:rPr>
              <a:t>什麼是</a:t>
            </a:r>
            <a:r>
              <a:rPr lang="zh-TW" altLang="en-US" sz="6000" b="1" dirty="0">
                <a:solidFill>
                  <a:srgbClr val="FF0000"/>
                </a:solidFill>
                <a:latin typeface="微軟正黑體" panose="020B0604030504040204" pitchFamily="34" charset="-120"/>
                <a:ea typeface="微軟正黑體" panose="020B0604030504040204" pitchFamily="34" charset="-120"/>
              </a:rPr>
              <a:t>衛生</a:t>
            </a:r>
          </a:p>
        </p:txBody>
      </p:sp>
      <p:sp>
        <p:nvSpPr>
          <p:cNvPr id="4" name="文字版面配置區 2">
            <a:extLst>
              <a:ext uri="{FF2B5EF4-FFF2-40B4-BE49-F238E27FC236}">
                <a16:creationId xmlns:a16="http://schemas.microsoft.com/office/drawing/2014/main" id="{A9A86DE0-5FD3-1390-A869-E1C6634F9DCB}"/>
              </a:ext>
            </a:extLst>
          </p:cNvPr>
          <p:cNvSpPr txBox="1">
            <a:spLocks/>
          </p:cNvSpPr>
          <p:nvPr/>
        </p:nvSpPr>
        <p:spPr>
          <a:xfrm>
            <a:off x="6095999" y="737537"/>
            <a:ext cx="5486401" cy="5447824"/>
          </a:xfrm>
          <a:prstGeom prst="rect">
            <a:avLst/>
          </a:prstGeom>
        </p:spPr>
        <p:txBody>
          <a:bodyPr wrap="square" lIns="0" tIns="0" rIns="0" bIns="0" anchor="ctr">
            <a:normAutofit lnSpcReduction="10000"/>
          </a:bodyPr>
          <a:lstStyle>
            <a:lvl1pPr marL="0">
              <a:defRPr sz="3200" b="0" i="0">
                <a:solidFill>
                  <a:schemeClr val="tx1"/>
                </a:solidFill>
                <a:latin typeface="微軟正黑體"/>
                <a:ea typeface="+mn-ea"/>
                <a:cs typeface="微軟正黑體"/>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zh-TW" altLang="en-US" sz="3900" kern="0" dirty="0">
                <a:latin typeface="微軟正黑體" panose="020B0604030504040204" pitchFamily="34" charset="-120"/>
                <a:ea typeface="微軟正黑體" panose="020B0604030504040204" pitchFamily="34" charset="-120"/>
              </a:rPr>
              <a:t>國際勞工局與世界衛生組織聯合會曾對</a:t>
            </a:r>
            <a:r>
              <a:rPr lang="zh-TW" altLang="en-US" sz="3900" b="1" kern="0" dirty="0">
                <a:solidFill>
                  <a:srgbClr val="FF0000"/>
                </a:solidFill>
                <a:latin typeface="微軟正黑體" panose="020B0604030504040204" pitchFamily="34" charset="-120"/>
                <a:ea typeface="微軟正黑體" panose="020B0604030504040204" pitchFamily="34" charset="-120"/>
              </a:rPr>
              <a:t>職業衛生</a:t>
            </a:r>
            <a:r>
              <a:rPr lang="zh-TW" altLang="en-US" sz="3900" kern="0" dirty="0">
                <a:latin typeface="微軟正黑體" panose="020B0604030504040204" pitchFamily="34" charset="-120"/>
                <a:ea typeface="微軟正黑體" panose="020B0604030504040204" pitchFamily="34" charset="-120"/>
              </a:rPr>
              <a:t>做以下的定義：「從事於所有職業的人的生理上、精神上及社會福祉，應使之增進至最高度，且須維持下去。因各種作業條件所發生的疾病，要防範於未然。</a:t>
            </a:r>
            <a:endParaRPr lang="en-US" altLang="zh-TW" sz="3900" kern="0" dirty="0">
              <a:latin typeface="微軟正黑體" panose="020B0604030504040204" pitchFamily="34" charset="-120"/>
              <a:ea typeface="微軟正黑體" panose="020B0604030504040204" pitchFamily="34" charset="-120"/>
            </a:endParaRPr>
          </a:p>
          <a:p>
            <a:r>
              <a:rPr lang="zh-TW" altLang="en-US" sz="3900" b="1" kern="0" dirty="0">
                <a:solidFill>
                  <a:srgbClr val="FF0000"/>
                </a:solidFill>
                <a:latin typeface="微軟正黑體" panose="020B0604030504040204" pitchFamily="34" charset="-120"/>
                <a:ea typeface="微軟正黑體" panose="020B0604030504040204" pitchFamily="34" charset="-120"/>
              </a:rPr>
              <a:t>職業衛生</a:t>
            </a:r>
            <a:r>
              <a:rPr lang="zh-TW" altLang="en-US" sz="3900" kern="0" dirty="0">
                <a:latin typeface="微軟正黑體" panose="020B0604030504040204" pitchFamily="34" charset="-120"/>
                <a:ea typeface="微軟正黑體" panose="020B0604030504040204" pitchFamily="34" charset="-120"/>
              </a:rPr>
              <a:t>簡稱：</a:t>
            </a:r>
            <a:r>
              <a:rPr lang="zh-TW" altLang="en-US" sz="3900" b="1" kern="0" dirty="0">
                <a:solidFill>
                  <a:srgbClr val="0000CC"/>
                </a:solidFill>
                <a:latin typeface="微軟正黑體" panose="020B0604030504040204" pitchFamily="34" charset="-120"/>
                <a:ea typeface="微軟正黑體" panose="020B0604030504040204" pitchFamily="34" charset="-120"/>
              </a:rPr>
              <a:t>職業病</a:t>
            </a:r>
          </a:p>
          <a:p>
            <a:pPr algn="ctr"/>
            <a:endParaRPr lang="zh-TW" altLang="en-US" kern="0" dirty="0">
              <a:latin typeface="微軟正黑體" panose="020B0604030504040204" pitchFamily="34" charset="-120"/>
              <a:ea typeface="微軟正黑體" panose="020B0604030504040204" pitchFamily="34" charset="-120"/>
            </a:endParaRPr>
          </a:p>
        </p:txBody>
      </p:sp>
      <p:sp>
        <p:nvSpPr>
          <p:cNvPr id="3" name="頁尾版面配置區 2">
            <a:extLst>
              <a:ext uri="{FF2B5EF4-FFF2-40B4-BE49-F238E27FC236}">
                <a16:creationId xmlns:a16="http://schemas.microsoft.com/office/drawing/2014/main" id="{0EB2CBBD-C951-415A-07A9-91FA96C8A83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A7DE2AFF-4AD9-D507-A771-B9073A46B6BA}"/>
              </a:ext>
            </a:extLst>
          </p:cNvPr>
          <p:cNvSpPr>
            <a:spLocks noGrp="1"/>
          </p:cNvSpPr>
          <p:nvPr>
            <p:ph type="sldNum" sz="quarter" idx="7"/>
          </p:nvPr>
        </p:nvSpPr>
        <p:spPr/>
        <p:txBody>
          <a:bodyPr/>
          <a:lstStyle/>
          <a:p>
            <a:fld id="{B6F15528-21DE-4FAA-801E-634DDDAF4B2B}" type="slidenum">
              <a:rPr lang="en-US" altLang="zh-TW" smtClean="0"/>
              <a:t>12</a:t>
            </a:fld>
            <a:endParaRPr lang="zh-TW" altLang="en-US" dirty="0"/>
          </a:p>
        </p:txBody>
      </p:sp>
    </p:spTree>
    <p:extLst>
      <p:ext uri="{BB962C8B-B14F-4D97-AF65-F5344CB8AC3E}">
        <p14:creationId xmlns:p14="http://schemas.microsoft.com/office/powerpoint/2010/main" val="18802941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799"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E8C3691-EF08-7323-801A-86A9F210F7D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7CB80976-3016-D399-A271-7D4402DA7C67}"/>
              </a:ext>
            </a:extLst>
          </p:cNvPr>
          <p:cNvSpPr>
            <a:spLocks noGrp="1"/>
          </p:cNvSpPr>
          <p:nvPr>
            <p:ph type="sldNum" sz="quarter" idx="7"/>
          </p:nvPr>
        </p:nvSpPr>
        <p:spPr/>
        <p:txBody>
          <a:bodyPr/>
          <a:lstStyle/>
          <a:p>
            <a:fld id="{B6F15528-21DE-4FAA-801E-634DDDAF4B2B}" type="slidenum">
              <a:rPr lang="en-US" altLang="zh-TW" smtClean="0"/>
              <a:t>120</a:t>
            </a:fld>
            <a:endParaRPr lang="zh-TW" alt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10000" y="373318"/>
            <a:ext cx="5105400" cy="635000"/>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常</a:t>
            </a:r>
            <a:r>
              <a:rPr sz="4000" spc="-5" dirty="0">
                <a:latin typeface="微軟正黑體" panose="020B0604030504040204" pitchFamily="34" charset="-120"/>
                <a:ea typeface="微軟正黑體" panose="020B0604030504040204" pitchFamily="34" charset="-120"/>
              </a:rPr>
              <a:t>見</a:t>
            </a:r>
            <a:r>
              <a:rPr sz="4000" spc="-5" dirty="0">
                <a:solidFill>
                  <a:srgbClr val="0000FF"/>
                </a:solidFill>
                <a:latin typeface="微軟正黑體" panose="020B0604030504040204" pitchFamily="34" charset="-120"/>
                <a:ea typeface="微軟正黑體" panose="020B0604030504040204" pitchFamily="34" charset="-120"/>
              </a:rPr>
              <a:t>合</a:t>
            </a:r>
            <a:r>
              <a:rPr sz="4000" spc="5" dirty="0">
                <a:solidFill>
                  <a:srgbClr val="0000FF"/>
                </a:solidFill>
                <a:latin typeface="微軟正黑體" panose="020B0604030504040204" pitchFamily="34" charset="-120"/>
                <a:ea typeface="微軟正黑體" panose="020B0604030504040204" pitchFamily="34" charset="-120"/>
              </a:rPr>
              <a:t>梯</a:t>
            </a:r>
            <a:r>
              <a:rPr sz="4000" spc="-5" dirty="0">
                <a:latin typeface="微軟正黑體" panose="020B0604030504040204" pitchFamily="34" charset="-120"/>
                <a:ea typeface="微軟正黑體" panose="020B0604030504040204" pitchFamily="34" charset="-120"/>
              </a:rPr>
              <a:t>、</a:t>
            </a:r>
            <a:r>
              <a:rPr sz="4000" spc="-5" dirty="0">
                <a:solidFill>
                  <a:srgbClr val="0000FF"/>
                </a:solidFill>
                <a:latin typeface="微軟正黑體" panose="020B0604030504040204" pitchFamily="34" charset="-120"/>
                <a:ea typeface="微軟正黑體" panose="020B0604030504040204" pitchFamily="34" charset="-120"/>
              </a:rPr>
              <a:t>移</a:t>
            </a:r>
            <a:r>
              <a:rPr sz="4000" dirty="0">
                <a:solidFill>
                  <a:srgbClr val="0000FF"/>
                </a:solidFill>
                <a:latin typeface="微軟正黑體" panose="020B0604030504040204" pitchFamily="34" charset="-120"/>
                <a:ea typeface="微軟正黑體" panose="020B0604030504040204" pitchFamily="34" charset="-120"/>
              </a:rPr>
              <a:t>動</a:t>
            </a:r>
            <a:r>
              <a:rPr sz="4000" spc="-5" dirty="0">
                <a:solidFill>
                  <a:srgbClr val="0000FF"/>
                </a:solidFill>
                <a:latin typeface="微軟正黑體" panose="020B0604030504040204" pitchFamily="34" charset="-120"/>
                <a:ea typeface="微軟正黑體" panose="020B0604030504040204" pitchFamily="34" charset="-120"/>
              </a:rPr>
              <a:t>梯問題</a:t>
            </a:r>
            <a:endParaRPr sz="4000" dirty="0">
              <a:latin typeface="微軟正黑體" panose="020B0604030504040204" pitchFamily="34" charset="-120"/>
              <a:ea typeface="微軟正黑體" panose="020B0604030504040204" pitchFamily="34" charset="-120"/>
            </a:endParaRPr>
          </a:p>
        </p:txBody>
      </p:sp>
      <p:sp>
        <p:nvSpPr>
          <p:cNvPr id="6" name="object 6"/>
          <p:cNvSpPr/>
          <p:nvPr/>
        </p:nvSpPr>
        <p:spPr>
          <a:xfrm>
            <a:off x="1295400" y="1384214"/>
            <a:ext cx="3429000" cy="4102186"/>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7467602" y="1384214"/>
            <a:ext cx="3428998" cy="4102186"/>
          </a:xfrm>
          <a:prstGeom prst="rect">
            <a:avLst/>
          </a:prstGeom>
          <a:blipFill>
            <a:blip r:embed="rId3" cstate="print"/>
            <a:stretch>
              <a:fillRect/>
            </a:stretch>
          </a:blipFill>
        </p:spPr>
        <p:txBody>
          <a:bodyPr wrap="square" lIns="0" tIns="0" rIns="0" bIns="0" rtlCol="0"/>
          <a:lstStyle/>
          <a:p>
            <a:endParaRPr dirty="0"/>
          </a:p>
        </p:txBody>
      </p:sp>
      <p:sp>
        <p:nvSpPr>
          <p:cNvPr id="8" name="object 8"/>
          <p:cNvSpPr txBox="1"/>
          <p:nvPr/>
        </p:nvSpPr>
        <p:spPr>
          <a:xfrm>
            <a:off x="8534400" y="5560804"/>
            <a:ext cx="1397000" cy="299720"/>
          </a:xfrm>
          <a:prstGeom prst="rect">
            <a:avLst/>
          </a:prstGeom>
        </p:spPr>
        <p:txBody>
          <a:bodyPr vert="horz" wrap="square" lIns="0" tIns="12700" rIns="0" bIns="0" rtlCol="0">
            <a:spAutoFit/>
          </a:bodyPr>
          <a:lstStyle/>
          <a:p>
            <a:pPr marL="12700">
              <a:spcBef>
                <a:spcPts val="100"/>
              </a:spcBef>
            </a:pPr>
            <a:r>
              <a:rPr dirty="0">
                <a:latin typeface="新細明體"/>
                <a:cs typeface="新細明體"/>
              </a:rPr>
              <a:t>影片取自網路</a:t>
            </a:r>
          </a:p>
        </p:txBody>
      </p:sp>
      <p:sp>
        <p:nvSpPr>
          <p:cNvPr id="2" name="頁尾版面配置區 1">
            <a:extLst>
              <a:ext uri="{FF2B5EF4-FFF2-40B4-BE49-F238E27FC236}">
                <a16:creationId xmlns:a16="http://schemas.microsoft.com/office/drawing/2014/main" id="{2121B7D2-309B-4CA9-6073-C505B4B212D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6C611264-FDB1-2231-5500-398C1FA0C932}"/>
              </a:ext>
            </a:extLst>
          </p:cNvPr>
          <p:cNvSpPr>
            <a:spLocks noGrp="1"/>
          </p:cNvSpPr>
          <p:nvPr>
            <p:ph type="sldNum" sz="quarter" idx="7"/>
          </p:nvPr>
        </p:nvSpPr>
        <p:spPr/>
        <p:txBody>
          <a:bodyPr/>
          <a:lstStyle/>
          <a:p>
            <a:fld id="{B6F15528-21DE-4FAA-801E-634DDDAF4B2B}" type="slidenum">
              <a:rPr lang="en-US" altLang="zh-TW" smtClean="0"/>
              <a:t>121</a:t>
            </a:fld>
            <a:endParaRPr lang="zh-TW"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6590" y="381000"/>
            <a:ext cx="7392034"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業安</a:t>
            </a:r>
            <a:r>
              <a:rPr sz="4000" dirty="0">
                <a:latin typeface="微軟正黑體" panose="020B0604030504040204" pitchFamily="34" charset="-120"/>
                <a:ea typeface="微軟正黑體" panose="020B0604030504040204" pitchFamily="34" charset="-120"/>
              </a:rPr>
              <a:t>全</a:t>
            </a:r>
            <a:r>
              <a:rPr sz="4000" spc="-5" dirty="0">
                <a:latin typeface="微軟正黑體" panose="020B0604030504040204" pitchFamily="34" charset="-120"/>
                <a:ea typeface="微軟正黑體" panose="020B0604030504040204" pitchFamily="34" charset="-120"/>
              </a:rPr>
              <a:t>衛生</a:t>
            </a:r>
            <a:r>
              <a:rPr sz="4000" dirty="0">
                <a:latin typeface="微軟正黑體" panose="020B0604030504040204" pitchFamily="34" charset="-120"/>
                <a:ea typeface="微軟正黑體" panose="020B0604030504040204" pitchFamily="34" charset="-120"/>
              </a:rPr>
              <a:t>設</a:t>
            </a:r>
            <a:r>
              <a:rPr sz="4000" spc="-5" dirty="0">
                <a:latin typeface="微軟正黑體" panose="020B0604030504040204" pitchFamily="34" charset="-120"/>
                <a:ea typeface="微軟正黑體" panose="020B0604030504040204" pitchFamily="34" charset="-120"/>
              </a:rPr>
              <a:t>施規</a:t>
            </a:r>
            <a:r>
              <a:rPr sz="4000" dirty="0">
                <a:latin typeface="微軟正黑體" panose="020B0604030504040204" pitchFamily="34" charset="-120"/>
                <a:ea typeface="微軟正黑體" panose="020B0604030504040204" pitchFamily="34" charset="-120"/>
              </a:rPr>
              <a:t>則</a:t>
            </a:r>
            <a:r>
              <a:rPr sz="4000" spc="-5" dirty="0">
                <a:latin typeface="微軟正黑體" panose="020B0604030504040204" pitchFamily="34" charset="-120"/>
                <a:ea typeface="微軟正黑體" panose="020B0604030504040204" pitchFamily="34" charset="-120"/>
              </a:rPr>
              <a:t>第</a:t>
            </a:r>
            <a:r>
              <a:rPr sz="4000" spc="-15" dirty="0">
                <a:latin typeface="微軟正黑體" panose="020B0604030504040204" pitchFamily="34" charset="-120"/>
                <a:ea typeface="微軟正黑體" panose="020B0604030504040204" pitchFamily="34" charset="-120"/>
              </a:rPr>
              <a:t> </a:t>
            </a:r>
            <a:r>
              <a:rPr sz="4000" spc="-5" dirty="0">
                <a:latin typeface="微軟正黑體" panose="020B0604030504040204" pitchFamily="34" charset="-120"/>
                <a:ea typeface="微軟正黑體" panose="020B0604030504040204" pitchFamily="34" charset="-120"/>
              </a:rPr>
              <a:t>229</a:t>
            </a:r>
            <a:r>
              <a:rPr sz="4000" spc="-45" dirty="0">
                <a:latin typeface="微軟正黑體" panose="020B0604030504040204" pitchFamily="34" charset="-120"/>
                <a:ea typeface="微軟正黑體" panose="020B0604030504040204" pitchFamily="34" charset="-120"/>
              </a:rPr>
              <a:t> </a:t>
            </a:r>
            <a:r>
              <a:rPr sz="4000" spc="-5" dirty="0">
                <a:latin typeface="微軟正黑體" panose="020B0604030504040204" pitchFamily="34" charset="-120"/>
                <a:ea typeface="微軟正黑體" panose="020B0604030504040204" pitchFamily="34" charset="-120"/>
              </a:rPr>
              <a:t>條</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447800"/>
            <a:ext cx="9601199" cy="2671884"/>
          </a:xfrm>
          <a:prstGeom prst="rect">
            <a:avLst/>
          </a:prstGeom>
        </p:spPr>
        <p:txBody>
          <a:bodyPr vert="horz" wrap="square" lIns="0" tIns="55244" rIns="0" bIns="0" rtlCol="0">
            <a:spAutoFit/>
          </a:bodyPr>
          <a:lstStyle/>
          <a:p>
            <a:pPr marL="12700">
              <a:spcBef>
                <a:spcPts val="434"/>
              </a:spcBef>
              <a:tabLst>
                <a:tab pos="354965" algn="l"/>
                <a:tab pos="355600" algn="l"/>
              </a:tabLst>
            </a:pPr>
            <a:r>
              <a:rPr sz="3200" dirty="0">
                <a:latin typeface="微軟正黑體" panose="020B0604030504040204" pitchFamily="34" charset="-120"/>
                <a:ea typeface="微軟正黑體" panose="020B0604030504040204" pitchFamily="34" charset="-120"/>
                <a:cs typeface="標楷體"/>
              </a:rPr>
              <a:t>雇</a:t>
            </a:r>
            <a:r>
              <a:rPr sz="3200" spc="-5" dirty="0">
                <a:latin typeface="微軟正黑體" panose="020B0604030504040204" pitchFamily="34" charset="-120"/>
                <a:ea typeface="微軟正黑體" panose="020B0604030504040204" pitchFamily="34" charset="-120"/>
                <a:cs typeface="標楷體"/>
              </a:rPr>
              <a:t>主對於</a:t>
            </a:r>
            <a:r>
              <a:rPr sz="3200" dirty="0">
                <a:latin typeface="微軟正黑體" panose="020B0604030504040204" pitchFamily="34" charset="-120"/>
                <a:ea typeface="微軟正黑體" panose="020B0604030504040204" pitchFamily="34" charset="-120"/>
                <a:cs typeface="標楷體"/>
              </a:rPr>
              <a:t>使</a:t>
            </a:r>
            <a:r>
              <a:rPr sz="3200" spc="-5" dirty="0">
                <a:latin typeface="微軟正黑體" panose="020B0604030504040204" pitchFamily="34" charset="-120"/>
                <a:ea typeface="微軟正黑體" panose="020B0604030504040204" pitchFamily="34" charset="-120"/>
                <a:cs typeface="標楷體"/>
              </a:rPr>
              <a:t>用</a:t>
            </a:r>
            <a:r>
              <a:rPr sz="3200" spc="5" dirty="0">
                <a:latin typeface="微軟正黑體" panose="020B0604030504040204" pitchFamily="34" charset="-120"/>
                <a:ea typeface="微軟正黑體" panose="020B0604030504040204" pitchFamily="34" charset="-120"/>
                <a:cs typeface="標楷體"/>
              </a:rPr>
              <a:t>之</a:t>
            </a:r>
            <a:r>
              <a:rPr sz="3200" spc="-5" dirty="0">
                <a:solidFill>
                  <a:srgbClr val="C00000"/>
                </a:solidFill>
                <a:latin typeface="微軟正黑體" panose="020B0604030504040204" pitchFamily="34" charset="-120"/>
                <a:ea typeface="微軟正黑體" panose="020B0604030504040204" pitchFamily="34" charset="-120"/>
                <a:cs typeface="標楷體"/>
              </a:rPr>
              <a:t>移</a:t>
            </a:r>
            <a:r>
              <a:rPr sz="3200" dirty="0">
                <a:solidFill>
                  <a:srgbClr val="C00000"/>
                </a:solidFill>
                <a:latin typeface="微軟正黑體" panose="020B0604030504040204" pitchFamily="34" charset="-120"/>
                <a:ea typeface="微軟正黑體" panose="020B0604030504040204" pitchFamily="34" charset="-120"/>
                <a:cs typeface="標楷體"/>
              </a:rPr>
              <a:t>動梯</a:t>
            </a:r>
            <a:r>
              <a:rPr sz="3200" spc="-5" dirty="0">
                <a:latin typeface="微軟正黑體" panose="020B0604030504040204" pitchFamily="34" charset="-120"/>
                <a:ea typeface="微軟正黑體" panose="020B0604030504040204" pitchFamily="34" charset="-120"/>
                <a:cs typeface="標楷體"/>
              </a:rPr>
              <a:t>，應</a:t>
            </a:r>
            <a:r>
              <a:rPr sz="3200" dirty="0">
                <a:latin typeface="微軟正黑體" panose="020B0604030504040204" pitchFamily="34" charset="-120"/>
                <a:ea typeface="微軟正黑體" panose="020B0604030504040204" pitchFamily="34" charset="-120"/>
                <a:cs typeface="標楷體"/>
              </a:rPr>
              <a:t>符</a:t>
            </a:r>
            <a:r>
              <a:rPr sz="3200" spc="-5" dirty="0">
                <a:latin typeface="微軟正黑體" panose="020B0604030504040204" pitchFamily="34" charset="-120"/>
                <a:ea typeface="微軟正黑體" panose="020B0604030504040204" pitchFamily="34" charset="-120"/>
                <a:cs typeface="標楷體"/>
              </a:rPr>
              <a:t>合下列</a:t>
            </a:r>
            <a:r>
              <a:rPr sz="3200" dirty="0">
                <a:latin typeface="微軟正黑體" panose="020B0604030504040204" pitchFamily="34" charset="-120"/>
                <a:ea typeface="微軟正黑體" panose="020B0604030504040204" pitchFamily="34" charset="-120"/>
                <a:cs typeface="標楷體"/>
              </a:rPr>
              <a:t>之</a:t>
            </a:r>
            <a:r>
              <a:rPr sz="3200" spc="-5" dirty="0">
                <a:latin typeface="微軟正黑體" panose="020B0604030504040204" pitchFamily="34" charset="-120"/>
                <a:ea typeface="微軟正黑體" panose="020B0604030504040204" pitchFamily="34" charset="-120"/>
                <a:cs typeface="標楷體"/>
              </a:rPr>
              <a:t>規定：</a:t>
            </a:r>
            <a:endParaRPr sz="3200" dirty="0">
              <a:latin typeface="微軟正黑體" panose="020B0604030504040204" pitchFamily="34" charset="-120"/>
              <a:ea typeface="微軟正黑體" panose="020B0604030504040204" pitchFamily="34" charset="-120"/>
              <a:cs typeface="標楷體"/>
            </a:endParaRPr>
          </a:p>
          <a:p>
            <a:pPr marL="12700">
              <a:spcBef>
                <a:spcPts val="335"/>
              </a:spcBef>
              <a:tabLst>
                <a:tab pos="354965" algn="l"/>
                <a:tab pos="355600" algn="l"/>
              </a:tabLst>
            </a:pPr>
            <a:r>
              <a:rPr sz="3200" dirty="0">
                <a:latin typeface="微軟正黑體" panose="020B0604030504040204" pitchFamily="34" charset="-120"/>
                <a:ea typeface="微軟正黑體" panose="020B0604030504040204" pitchFamily="34" charset="-120"/>
                <a:cs typeface="標楷體"/>
              </a:rPr>
              <a:t>一</a:t>
            </a:r>
            <a:r>
              <a:rPr sz="3200" spc="-5" dirty="0">
                <a:latin typeface="微軟正黑體" panose="020B0604030504040204" pitchFamily="34" charset="-120"/>
                <a:ea typeface="微軟正黑體" panose="020B0604030504040204" pitchFamily="34" charset="-120"/>
                <a:cs typeface="標楷體"/>
              </a:rPr>
              <a:t>、具有堅固之構造。</a:t>
            </a:r>
            <a:endParaRPr sz="3200" dirty="0">
              <a:latin typeface="微軟正黑體" panose="020B0604030504040204" pitchFamily="34" charset="-120"/>
              <a:ea typeface="微軟正黑體" panose="020B0604030504040204" pitchFamily="34" charset="-120"/>
              <a:cs typeface="標楷體"/>
            </a:endParaRPr>
          </a:p>
          <a:p>
            <a:pPr marL="12700">
              <a:spcBef>
                <a:spcPts val="335"/>
              </a:spcBef>
              <a:tabLst>
                <a:tab pos="354965" algn="l"/>
                <a:tab pos="355600" algn="l"/>
              </a:tabLst>
            </a:pPr>
            <a:r>
              <a:rPr sz="3200" dirty="0">
                <a:latin typeface="微軟正黑體" panose="020B0604030504040204" pitchFamily="34" charset="-120"/>
                <a:ea typeface="微軟正黑體" panose="020B0604030504040204" pitchFamily="34" charset="-120"/>
                <a:cs typeface="標楷體"/>
              </a:rPr>
              <a:t>二</a:t>
            </a:r>
            <a:r>
              <a:rPr sz="3200" spc="-5" dirty="0">
                <a:latin typeface="微軟正黑體" panose="020B0604030504040204" pitchFamily="34" charset="-120"/>
                <a:ea typeface="微軟正黑體" panose="020B0604030504040204" pitchFamily="34" charset="-120"/>
                <a:cs typeface="標楷體"/>
              </a:rPr>
              <a:t>、其材</a:t>
            </a:r>
            <a:r>
              <a:rPr sz="3200" dirty="0">
                <a:latin typeface="微軟正黑體" panose="020B0604030504040204" pitchFamily="34" charset="-120"/>
                <a:ea typeface="微軟正黑體" panose="020B0604030504040204" pitchFamily="34" charset="-120"/>
                <a:cs typeface="標楷體"/>
              </a:rPr>
              <a:t>質</a:t>
            </a:r>
            <a:r>
              <a:rPr sz="3200" spc="-5" dirty="0">
                <a:latin typeface="微軟正黑體" panose="020B0604030504040204" pitchFamily="34" charset="-120"/>
                <a:ea typeface="微軟正黑體" panose="020B0604030504040204" pitchFamily="34" charset="-120"/>
                <a:cs typeface="標楷體"/>
              </a:rPr>
              <a:t>不得有</a:t>
            </a:r>
            <a:r>
              <a:rPr sz="3200" dirty="0">
                <a:latin typeface="微軟正黑體" panose="020B0604030504040204" pitchFamily="34" charset="-120"/>
                <a:ea typeface="微軟正黑體" panose="020B0604030504040204" pitchFamily="34" charset="-120"/>
                <a:cs typeface="標楷體"/>
              </a:rPr>
              <a:t>顯</a:t>
            </a:r>
            <a:r>
              <a:rPr sz="3200" spc="-5" dirty="0">
                <a:latin typeface="微軟正黑體" panose="020B0604030504040204" pitchFamily="34" charset="-120"/>
                <a:ea typeface="微軟正黑體" panose="020B0604030504040204" pitchFamily="34" charset="-120"/>
                <a:cs typeface="標楷體"/>
              </a:rPr>
              <a:t>著之損</a:t>
            </a:r>
            <a:r>
              <a:rPr sz="3200" dirty="0">
                <a:latin typeface="微軟正黑體" panose="020B0604030504040204" pitchFamily="34" charset="-120"/>
                <a:ea typeface="微軟正黑體" panose="020B0604030504040204" pitchFamily="34" charset="-120"/>
                <a:cs typeface="標楷體"/>
              </a:rPr>
              <a:t>傷</a:t>
            </a:r>
            <a:r>
              <a:rPr sz="3200" spc="-5" dirty="0">
                <a:latin typeface="微軟正黑體" panose="020B0604030504040204" pitchFamily="34" charset="-120"/>
                <a:ea typeface="微軟正黑體" panose="020B0604030504040204" pitchFamily="34" charset="-120"/>
                <a:cs typeface="標楷體"/>
              </a:rPr>
              <a:t>、腐蝕</a:t>
            </a:r>
            <a:r>
              <a:rPr sz="3200" dirty="0">
                <a:latin typeface="微軟正黑體" panose="020B0604030504040204" pitchFamily="34" charset="-120"/>
                <a:ea typeface="微軟正黑體" panose="020B0604030504040204" pitchFamily="34" charset="-120"/>
                <a:cs typeface="標楷體"/>
              </a:rPr>
              <a:t>等</a:t>
            </a:r>
            <a:r>
              <a:rPr sz="3200" spc="-5" dirty="0">
                <a:latin typeface="微軟正黑體" panose="020B0604030504040204" pitchFamily="34" charset="-120"/>
                <a:ea typeface="微軟正黑體" panose="020B0604030504040204" pitchFamily="34" charset="-120"/>
                <a:cs typeface="標楷體"/>
              </a:rPr>
              <a:t>現象。</a:t>
            </a:r>
            <a:endParaRPr sz="3200" dirty="0">
              <a:latin typeface="微軟正黑體" panose="020B0604030504040204" pitchFamily="34" charset="-120"/>
              <a:ea typeface="微軟正黑體" panose="020B0604030504040204" pitchFamily="34" charset="-120"/>
              <a:cs typeface="標楷體"/>
            </a:endParaRPr>
          </a:p>
          <a:p>
            <a:pPr marL="12700">
              <a:spcBef>
                <a:spcPts val="340"/>
              </a:spcBef>
              <a:tabLst>
                <a:tab pos="354965" algn="l"/>
                <a:tab pos="355600" algn="l"/>
              </a:tabLst>
            </a:pPr>
            <a:r>
              <a:rPr sz="3200" dirty="0">
                <a:latin typeface="微軟正黑體" panose="020B0604030504040204" pitchFamily="34" charset="-120"/>
                <a:ea typeface="微軟正黑體" panose="020B0604030504040204" pitchFamily="34" charset="-120"/>
                <a:cs typeface="標楷體"/>
              </a:rPr>
              <a:t>三</a:t>
            </a:r>
            <a:r>
              <a:rPr sz="3200" spc="-5" dirty="0">
                <a:latin typeface="微軟正黑體" panose="020B0604030504040204" pitchFamily="34" charset="-120"/>
                <a:ea typeface="微軟正黑體" panose="020B0604030504040204" pitchFamily="34" charset="-120"/>
                <a:cs typeface="標楷體"/>
              </a:rPr>
              <a:t>、寬度</a:t>
            </a:r>
            <a:r>
              <a:rPr sz="3200" dirty="0">
                <a:latin typeface="微軟正黑體" panose="020B0604030504040204" pitchFamily="34" charset="-120"/>
                <a:ea typeface="微軟正黑體" panose="020B0604030504040204" pitchFamily="34" charset="-120"/>
                <a:cs typeface="標楷體"/>
              </a:rPr>
              <a:t>應</a:t>
            </a:r>
            <a:r>
              <a:rPr sz="3200" spc="-5" dirty="0">
                <a:latin typeface="微軟正黑體" panose="020B0604030504040204" pitchFamily="34" charset="-120"/>
                <a:ea typeface="微軟正黑體" panose="020B0604030504040204" pitchFamily="34" charset="-120"/>
                <a:cs typeface="標楷體"/>
              </a:rPr>
              <a:t>在三十</a:t>
            </a:r>
            <a:r>
              <a:rPr sz="3200" dirty="0">
                <a:latin typeface="微軟正黑體" panose="020B0604030504040204" pitchFamily="34" charset="-120"/>
                <a:ea typeface="微軟正黑體" panose="020B0604030504040204" pitchFamily="34" charset="-120"/>
                <a:cs typeface="標楷體"/>
              </a:rPr>
              <a:t>公</a:t>
            </a:r>
            <a:r>
              <a:rPr sz="3200" spc="-5" dirty="0">
                <a:latin typeface="微軟正黑體" panose="020B0604030504040204" pitchFamily="34" charset="-120"/>
                <a:ea typeface="微軟正黑體" panose="020B0604030504040204" pitchFamily="34" charset="-120"/>
                <a:cs typeface="標楷體"/>
              </a:rPr>
              <a:t>分以上。</a:t>
            </a:r>
            <a:endParaRPr sz="3200" dirty="0">
              <a:latin typeface="微軟正黑體" panose="020B0604030504040204" pitchFamily="34" charset="-120"/>
              <a:ea typeface="微軟正黑體" panose="020B0604030504040204" pitchFamily="34" charset="-120"/>
              <a:cs typeface="標楷體"/>
            </a:endParaRPr>
          </a:p>
          <a:p>
            <a:pPr marL="12700">
              <a:spcBef>
                <a:spcPts val="335"/>
              </a:spcBef>
              <a:tabLst>
                <a:tab pos="367665" algn="l"/>
                <a:tab pos="368300" algn="l"/>
              </a:tabLst>
            </a:pPr>
            <a:r>
              <a:rPr sz="3200" dirty="0">
                <a:latin typeface="微軟正黑體" panose="020B0604030504040204" pitchFamily="34" charset="-120"/>
                <a:ea typeface="微軟正黑體" panose="020B0604030504040204" pitchFamily="34" charset="-120"/>
                <a:cs typeface="標楷體"/>
              </a:rPr>
              <a:t>四</a:t>
            </a:r>
            <a:r>
              <a:rPr sz="3200" spc="-5" dirty="0">
                <a:latin typeface="微軟正黑體" panose="020B0604030504040204" pitchFamily="34" charset="-120"/>
                <a:ea typeface="微軟正黑體" panose="020B0604030504040204" pitchFamily="34" charset="-120"/>
                <a:cs typeface="標楷體"/>
              </a:rPr>
              <a:t>、應採取防止滑溜或其他防止轉動</a:t>
            </a:r>
            <a:r>
              <a:rPr sz="3200" dirty="0">
                <a:latin typeface="微軟正黑體" panose="020B0604030504040204" pitchFamily="34" charset="-120"/>
                <a:ea typeface="微軟正黑體" panose="020B0604030504040204" pitchFamily="34" charset="-120"/>
                <a:cs typeface="標楷體"/>
              </a:rPr>
              <a:t>必</a:t>
            </a:r>
            <a:r>
              <a:rPr sz="3200" spc="-5" dirty="0">
                <a:latin typeface="微軟正黑體" panose="020B0604030504040204" pitchFamily="34" charset="-120"/>
                <a:ea typeface="微軟正黑體" panose="020B0604030504040204" pitchFamily="34" charset="-120"/>
                <a:cs typeface="標楷體"/>
              </a:rPr>
              <a:t>要措施。</a:t>
            </a:r>
            <a:endParaRPr sz="32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FA904ADC-BEC3-8A91-AC2B-B5BC529FD3B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D92B445-7563-0CBB-711D-B1CBB4A68344}"/>
              </a:ext>
            </a:extLst>
          </p:cNvPr>
          <p:cNvSpPr>
            <a:spLocks noGrp="1"/>
          </p:cNvSpPr>
          <p:nvPr>
            <p:ph type="sldNum" sz="quarter" idx="7"/>
          </p:nvPr>
        </p:nvSpPr>
        <p:spPr/>
        <p:txBody>
          <a:bodyPr/>
          <a:lstStyle/>
          <a:p>
            <a:fld id="{B6F15528-21DE-4FAA-801E-634DDDAF4B2B}" type="slidenum">
              <a:rPr lang="en-US" altLang="zh-TW" smtClean="0"/>
              <a:t>122</a:t>
            </a:fld>
            <a:endParaRPr lang="zh-TW"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90372"/>
            <a:ext cx="6858001" cy="5492623"/>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7467601" y="690371"/>
            <a:ext cx="4114800" cy="5492623"/>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8229600" y="4098925"/>
            <a:ext cx="975360" cy="1042035"/>
          </a:xfrm>
          <a:custGeom>
            <a:avLst/>
            <a:gdLst/>
            <a:ahLst/>
            <a:cxnLst/>
            <a:rect l="l" t="t" r="r" b="b"/>
            <a:pathLst>
              <a:path w="975359" h="1042035">
                <a:moveTo>
                  <a:pt x="246887" y="0"/>
                </a:moveTo>
                <a:lnTo>
                  <a:pt x="0" y="218566"/>
                </a:lnTo>
                <a:lnTo>
                  <a:pt x="267461" y="520699"/>
                </a:lnTo>
                <a:lnTo>
                  <a:pt x="0" y="822807"/>
                </a:lnTo>
                <a:lnTo>
                  <a:pt x="246887" y="1041425"/>
                </a:lnTo>
                <a:lnTo>
                  <a:pt x="487679" y="769416"/>
                </a:lnTo>
                <a:lnTo>
                  <a:pt x="928092" y="769416"/>
                </a:lnTo>
                <a:lnTo>
                  <a:pt x="707898" y="520699"/>
                </a:lnTo>
                <a:lnTo>
                  <a:pt x="928028" y="272033"/>
                </a:lnTo>
                <a:lnTo>
                  <a:pt x="487679" y="272033"/>
                </a:lnTo>
                <a:lnTo>
                  <a:pt x="246887" y="0"/>
                </a:lnTo>
                <a:close/>
              </a:path>
              <a:path w="975359" h="1042035">
                <a:moveTo>
                  <a:pt x="928092" y="769416"/>
                </a:moveTo>
                <a:lnTo>
                  <a:pt x="487679" y="769416"/>
                </a:lnTo>
                <a:lnTo>
                  <a:pt x="728472" y="1041425"/>
                </a:lnTo>
                <a:lnTo>
                  <a:pt x="975359" y="822807"/>
                </a:lnTo>
                <a:lnTo>
                  <a:pt x="928092" y="769416"/>
                </a:lnTo>
                <a:close/>
              </a:path>
              <a:path w="975359" h="1042035">
                <a:moveTo>
                  <a:pt x="728472" y="0"/>
                </a:moveTo>
                <a:lnTo>
                  <a:pt x="487679" y="272033"/>
                </a:lnTo>
                <a:lnTo>
                  <a:pt x="928028" y="272033"/>
                </a:lnTo>
                <a:lnTo>
                  <a:pt x="975359" y="218566"/>
                </a:lnTo>
                <a:lnTo>
                  <a:pt x="728472" y="0"/>
                </a:lnTo>
                <a:close/>
              </a:path>
            </a:pathLst>
          </a:custGeom>
          <a:solidFill>
            <a:srgbClr val="C00000"/>
          </a:solidFill>
        </p:spPr>
        <p:txBody>
          <a:bodyPr wrap="square" lIns="0" tIns="0" rIns="0" bIns="0" rtlCol="0"/>
          <a:lstStyle/>
          <a:p>
            <a:endParaRPr dirty="0"/>
          </a:p>
        </p:txBody>
      </p:sp>
      <p:sp>
        <p:nvSpPr>
          <p:cNvPr id="5" name="object 5"/>
          <p:cNvSpPr/>
          <p:nvPr/>
        </p:nvSpPr>
        <p:spPr>
          <a:xfrm>
            <a:off x="9480042" y="5140960"/>
            <a:ext cx="975360" cy="1042035"/>
          </a:xfrm>
          <a:custGeom>
            <a:avLst/>
            <a:gdLst/>
            <a:ahLst/>
            <a:cxnLst/>
            <a:rect l="l" t="t" r="r" b="b"/>
            <a:pathLst>
              <a:path w="975359" h="1042035">
                <a:moveTo>
                  <a:pt x="0" y="218566"/>
                </a:moveTo>
                <a:lnTo>
                  <a:pt x="246887" y="0"/>
                </a:lnTo>
                <a:lnTo>
                  <a:pt x="487679" y="272033"/>
                </a:lnTo>
                <a:lnTo>
                  <a:pt x="728472" y="0"/>
                </a:lnTo>
                <a:lnTo>
                  <a:pt x="975359" y="218566"/>
                </a:lnTo>
                <a:lnTo>
                  <a:pt x="707898" y="520699"/>
                </a:lnTo>
                <a:lnTo>
                  <a:pt x="975359" y="822807"/>
                </a:lnTo>
                <a:lnTo>
                  <a:pt x="728472" y="1041425"/>
                </a:lnTo>
                <a:lnTo>
                  <a:pt x="487679" y="769416"/>
                </a:lnTo>
                <a:lnTo>
                  <a:pt x="246887" y="1041425"/>
                </a:lnTo>
                <a:lnTo>
                  <a:pt x="0" y="822807"/>
                </a:lnTo>
                <a:lnTo>
                  <a:pt x="267461" y="520699"/>
                </a:lnTo>
                <a:lnTo>
                  <a:pt x="0" y="218566"/>
                </a:lnTo>
                <a:close/>
              </a:path>
            </a:pathLst>
          </a:custGeom>
          <a:ln w="25400">
            <a:solidFill>
              <a:srgbClr val="385D89"/>
            </a:solidFill>
          </a:ln>
        </p:spPr>
        <p:txBody>
          <a:bodyPr wrap="square" lIns="0" tIns="0" rIns="0" bIns="0" rtlCol="0"/>
          <a:lstStyle/>
          <a:p>
            <a:endParaRPr dirty="0"/>
          </a:p>
        </p:txBody>
      </p:sp>
      <p:sp>
        <p:nvSpPr>
          <p:cNvPr id="6" name="object 6"/>
          <p:cNvSpPr/>
          <p:nvPr/>
        </p:nvSpPr>
        <p:spPr>
          <a:xfrm>
            <a:off x="8892794" y="2624583"/>
            <a:ext cx="97027" cy="97027"/>
          </a:xfrm>
          <a:prstGeom prst="rect">
            <a:avLst/>
          </a:prstGeom>
          <a:blipFill>
            <a:blip r:embed="rId4" cstate="print"/>
            <a:stretch>
              <a:fillRect/>
            </a:stretch>
          </a:blipFill>
        </p:spPr>
        <p:txBody>
          <a:bodyPr wrap="square" lIns="0" tIns="0" rIns="0" bIns="0" rtlCol="0"/>
          <a:lstStyle/>
          <a:p>
            <a:endParaRPr dirty="0"/>
          </a:p>
        </p:txBody>
      </p:sp>
      <p:sp>
        <p:nvSpPr>
          <p:cNvPr id="7" name="頁尾版面配置區 6">
            <a:extLst>
              <a:ext uri="{FF2B5EF4-FFF2-40B4-BE49-F238E27FC236}">
                <a16:creationId xmlns:a16="http://schemas.microsoft.com/office/drawing/2014/main" id="{A91AFF97-6F41-29C3-6AE8-78900414C30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97FB71A9-53A3-C819-F488-076D045C1FDE}"/>
              </a:ext>
            </a:extLst>
          </p:cNvPr>
          <p:cNvSpPr>
            <a:spLocks noGrp="1"/>
          </p:cNvSpPr>
          <p:nvPr>
            <p:ph type="sldNum" sz="quarter" idx="7"/>
          </p:nvPr>
        </p:nvSpPr>
        <p:spPr/>
        <p:txBody>
          <a:bodyPr/>
          <a:lstStyle/>
          <a:p>
            <a:fld id="{B6F15528-21DE-4FAA-801E-634DDDAF4B2B}" type="slidenum">
              <a:rPr lang="en-US" altLang="zh-TW" smtClean="0"/>
              <a:t>123</a:t>
            </a:fld>
            <a:endParaRPr lang="zh-TW"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42CEB36-AE22-DE6A-DAE9-AD18211C7B24}"/>
              </a:ext>
            </a:extLst>
          </p:cNvPr>
          <p:cNvPicPr>
            <a:picLocks noChangeAspect="1"/>
          </p:cNvPicPr>
          <p:nvPr/>
        </p:nvPicPr>
        <p:blipFill>
          <a:blip r:embed="rId2"/>
          <a:stretch>
            <a:fillRect/>
          </a:stretch>
        </p:blipFill>
        <p:spPr>
          <a:xfrm>
            <a:off x="609600" y="685800"/>
            <a:ext cx="10972800" cy="5486400"/>
          </a:xfrm>
          <a:prstGeom prst="rect">
            <a:avLst/>
          </a:prstGeom>
        </p:spPr>
      </p:pic>
      <p:sp>
        <p:nvSpPr>
          <p:cNvPr id="2" name="頁尾版面配置區 1">
            <a:extLst>
              <a:ext uri="{FF2B5EF4-FFF2-40B4-BE49-F238E27FC236}">
                <a16:creationId xmlns:a16="http://schemas.microsoft.com/office/drawing/2014/main" id="{1E9EFA03-8113-FFED-13A4-AF330B77F9A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383CB245-E9B5-8DEF-A898-08CF14CC0A27}"/>
              </a:ext>
            </a:extLst>
          </p:cNvPr>
          <p:cNvSpPr>
            <a:spLocks noGrp="1"/>
          </p:cNvSpPr>
          <p:nvPr>
            <p:ph type="sldNum" sz="quarter" idx="7"/>
          </p:nvPr>
        </p:nvSpPr>
        <p:spPr/>
        <p:txBody>
          <a:bodyPr/>
          <a:lstStyle/>
          <a:p>
            <a:fld id="{B6F15528-21DE-4FAA-801E-634DDDAF4B2B}" type="slidenum">
              <a:rPr lang="en-US" altLang="zh-TW" smtClean="0"/>
              <a:t>124</a:t>
            </a:fld>
            <a:endParaRPr lang="zh-TW"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799"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B7B43A2B-96C2-413B-AE93-B86FF948A74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13C2321-1748-1624-747C-25895EBDD5FB}"/>
              </a:ext>
            </a:extLst>
          </p:cNvPr>
          <p:cNvSpPr>
            <a:spLocks noGrp="1"/>
          </p:cNvSpPr>
          <p:nvPr>
            <p:ph type="sldNum" sz="quarter" idx="7"/>
          </p:nvPr>
        </p:nvSpPr>
        <p:spPr/>
        <p:txBody>
          <a:bodyPr/>
          <a:lstStyle/>
          <a:p>
            <a:fld id="{B6F15528-21DE-4FAA-801E-634DDDAF4B2B}" type="slidenum">
              <a:rPr lang="en-US" altLang="zh-TW" smtClean="0"/>
              <a:t>125</a:t>
            </a:fld>
            <a:endParaRPr lang="zh-TW" alt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8E8CE6A6-4965-82FF-D04A-942C31420AE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3BBE1E4E-8E99-383D-1597-3A23C754F5AF}"/>
              </a:ext>
            </a:extLst>
          </p:cNvPr>
          <p:cNvSpPr>
            <a:spLocks noGrp="1"/>
          </p:cNvSpPr>
          <p:nvPr>
            <p:ph type="sldNum" sz="quarter" idx="7"/>
          </p:nvPr>
        </p:nvSpPr>
        <p:spPr/>
        <p:txBody>
          <a:bodyPr/>
          <a:lstStyle/>
          <a:p>
            <a:fld id="{B6F15528-21DE-4FAA-801E-634DDDAF4B2B}" type="slidenum">
              <a:rPr lang="en-US" altLang="zh-TW" smtClean="0"/>
              <a:t>126</a:t>
            </a:fld>
            <a:endParaRPr lang="zh-TW" alt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9983" y="381000"/>
            <a:ext cx="7392034"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業安</a:t>
            </a:r>
            <a:r>
              <a:rPr sz="4000" dirty="0">
                <a:latin typeface="微軟正黑體" panose="020B0604030504040204" pitchFamily="34" charset="-120"/>
                <a:ea typeface="微軟正黑體" panose="020B0604030504040204" pitchFamily="34" charset="-120"/>
              </a:rPr>
              <a:t>全</a:t>
            </a:r>
            <a:r>
              <a:rPr sz="4000" spc="-5" dirty="0">
                <a:latin typeface="微軟正黑體" panose="020B0604030504040204" pitchFamily="34" charset="-120"/>
                <a:ea typeface="微軟正黑體" panose="020B0604030504040204" pitchFamily="34" charset="-120"/>
              </a:rPr>
              <a:t>衛生</a:t>
            </a:r>
            <a:r>
              <a:rPr sz="4000" dirty="0">
                <a:latin typeface="微軟正黑體" panose="020B0604030504040204" pitchFamily="34" charset="-120"/>
                <a:ea typeface="微軟正黑體" panose="020B0604030504040204" pitchFamily="34" charset="-120"/>
              </a:rPr>
              <a:t>設</a:t>
            </a:r>
            <a:r>
              <a:rPr sz="4000" spc="-5" dirty="0">
                <a:latin typeface="微軟正黑體" panose="020B0604030504040204" pitchFamily="34" charset="-120"/>
                <a:ea typeface="微軟正黑體" panose="020B0604030504040204" pitchFamily="34" charset="-120"/>
              </a:rPr>
              <a:t>施規</a:t>
            </a:r>
            <a:r>
              <a:rPr sz="4000" dirty="0">
                <a:latin typeface="微軟正黑體" panose="020B0604030504040204" pitchFamily="34" charset="-120"/>
                <a:ea typeface="微軟正黑體" panose="020B0604030504040204" pitchFamily="34" charset="-120"/>
              </a:rPr>
              <a:t>則</a:t>
            </a:r>
            <a:r>
              <a:rPr sz="4000" spc="-5" dirty="0">
                <a:latin typeface="微軟正黑體" panose="020B0604030504040204" pitchFamily="34" charset="-120"/>
                <a:ea typeface="微軟正黑體" panose="020B0604030504040204" pitchFamily="34" charset="-120"/>
              </a:rPr>
              <a:t>第</a:t>
            </a:r>
            <a:r>
              <a:rPr sz="4000" spc="-15" dirty="0">
                <a:latin typeface="微軟正黑體" panose="020B0604030504040204" pitchFamily="34" charset="-120"/>
                <a:ea typeface="微軟正黑體" panose="020B0604030504040204" pitchFamily="34" charset="-120"/>
              </a:rPr>
              <a:t> </a:t>
            </a:r>
            <a:r>
              <a:rPr sz="4000" spc="-5" dirty="0">
                <a:latin typeface="微軟正黑體" panose="020B0604030504040204" pitchFamily="34" charset="-120"/>
                <a:ea typeface="微軟正黑體" panose="020B0604030504040204" pitchFamily="34" charset="-120"/>
              </a:rPr>
              <a:t>230</a:t>
            </a:r>
            <a:r>
              <a:rPr sz="4000" spc="-45" dirty="0">
                <a:latin typeface="微軟正黑體" panose="020B0604030504040204" pitchFamily="34" charset="-120"/>
                <a:ea typeface="微軟正黑體" panose="020B0604030504040204" pitchFamily="34" charset="-120"/>
              </a:rPr>
              <a:t> </a:t>
            </a:r>
            <a:r>
              <a:rPr sz="4000" spc="-5" dirty="0">
                <a:latin typeface="微軟正黑體" panose="020B0604030504040204" pitchFamily="34" charset="-120"/>
                <a:ea typeface="微軟正黑體" panose="020B0604030504040204" pitchFamily="34" charset="-120"/>
              </a:rPr>
              <a:t>條</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609600" y="1490371"/>
            <a:ext cx="10972800" cy="4606902"/>
          </a:xfrm>
          <a:prstGeom prst="rect">
            <a:avLst/>
          </a:prstGeom>
        </p:spPr>
        <p:txBody>
          <a:bodyPr vert="horz" wrap="square" lIns="0" tIns="12700" rIns="0" bIns="0" rtlCol="0">
            <a:spAutoFit/>
          </a:bodyPr>
          <a:lstStyle/>
          <a:p>
            <a:pPr marL="12700" marR="1440180">
              <a:lnSpc>
                <a:spcPct val="110100"/>
              </a:lnSpc>
              <a:spcBef>
                <a:spcPts val="100"/>
              </a:spcBef>
              <a:tabLst>
                <a:tab pos="355600" algn="l"/>
                <a:tab pos="356235" algn="l"/>
              </a:tabLst>
            </a:pPr>
            <a:r>
              <a:rPr lang="zh-TW" altLang="en-US" sz="3600" dirty="0">
                <a:latin typeface="微軟正黑體" panose="020B0604030504040204" pitchFamily="34" charset="-120"/>
                <a:ea typeface="微軟正黑體" panose="020B0604030504040204" pitchFamily="34" charset="-120"/>
                <a:cs typeface="標楷體"/>
              </a:rPr>
              <a:t>雇</a:t>
            </a:r>
            <a:r>
              <a:rPr sz="3600" spc="-5" dirty="0" err="1">
                <a:latin typeface="微軟正黑體" panose="020B0604030504040204" pitchFamily="34" charset="-120"/>
                <a:ea typeface="微軟正黑體" panose="020B0604030504040204" pitchFamily="34" charset="-120"/>
                <a:cs typeface="標楷體"/>
              </a:rPr>
              <a:t>主對於</a:t>
            </a:r>
            <a:r>
              <a:rPr sz="3600" dirty="0" err="1">
                <a:latin typeface="微軟正黑體" panose="020B0604030504040204" pitchFamily="34" charset="-120"/>
                <a:ea typeface="微軟正黑體" panose="020B0604030504040204" pitchFamily="34" charset="-120"/>
                <a:cs typeface="標楷體"/>
              </a:rPr>
              <a:t>使</a:t>
            </a:r>
            <a:r>
              <a:rPr sz="3600" spc="-5" dirty="0" err="1">
                <a:latin typeface="微軟正黑體" panose="020B0604030504040204" pitchFamily="34" charset="-120"/>
                <a:ea typeface="微軟正黑體" panose="020B0604030504040204" pitchFamily="34" charset="-120"/>
                <a:cs typeface="標楷體"/>
              </a:rPr>
              <a:t>用</a:t>
            </a:r>
            <a:r>
              <a:rPr sz="3600" dirty="0" err="1">
                <a:latin typeface="微軟正黑體" panose="020B0604030504040204" pitchFamily="34" charset="-120"/>
                <a:ea typeface="微軟正黑體" panose="020B0604030504040204" pitchFamily="34" charset="-120"/>
                <a:cs typeface="標楷體"/>
              </a:rPr>
              <a:t>之</a:t>
            </a:r>
            <a:r>
              <a:rPr sz="3600" spc="-5" dirty="0" err="1">
                <a:solidFill>
                  <a:srgbClr val="C00000"/>
                </a:solidFill>
                <a:latin typeface="微軟正黑體" panose="020B0604030504040204" pitchFamily="34" charset="-120"/>
                <a:ea typeface="微軟正黑體" panose="020B0604030504040204" pitchFamily="34" charset="-120"/>
                <a:cs typeface="標楷體"/>
              </a:rPr>
              <a:t>合</a:t>
            </a:r>
            <a:r>
              <a:rPr sz="3600" spc="5" dirty="0" err="1">
                <a:solidFill>
                  <a:srgbClr val="C00000"/>
                </a:solidFill>
                <a:latin typeface="微軟正黑體" panose="020B0604030504040204" pitchFamily="34" charset="-120"/>
                <a:ea typeface="微軟正黑體" panose="020B0604030504040204" pitchFamily="34" charset="-120"/>
                <a:cs typeface="標楷體"/>
              </a:rPr>
              <a:t>梯</a:t>
            </a:r>
            <a:r>
              <a:rPr sz="3600" spc="-5" dirty="0" err="1">
                <a:latin typeface="微軟正黑體" panose="020B0604030504040204" pitchFamily="34" charset="-120"/>
                <a:ea typeface="微軟正黑體" panose="020B0604030504040204" pitchFamily="34" charset="-120"/>
                <a:cs typeface="標楷體"/>
              </a:rPr>
              <a:t>，應符</a:t>
            </a:r>
            <a:r>
              <a:rPr sz="3600" dirty="0" err="1">
                <a:latin typeface="微軟正黑體" panose="020B0604030504040204" pitchFamily="34" charset="-120"/>
                <a:ea typeface="微軟正黑體" panose="020B0604030504040204" pitchFamily="34" charset="-120"/>
                <a:cs typeface="標楷體"/>
              </a:rPr>
              <a:t>合</a:t>
            </a:r>
            <a:r>
              <a:rPr sz="3600" spc="-5" dirty="0" err="1">
                <a:latin typeface="微軟正黑體" panose="020B0604030504040204" pitchFamily="34" charset="-120"/>
                <a:ea typeface="微軟正黑體" panose="020B0604030504040204" pitchFamily="34" charset="-120"/>
                <a:cs typeface="標楷體"/>
              </a:rPr>
              <a:t>下列規</a:t>
            </a:r>
            <a:r>
              <a:rPr sz="3600" dirty="0" err="1">
                <a:latin typeface="微軟正黑體" panose="020B0604030504040204" pitchFamily="34" charset="-120"/>
                <a:ea typeface="微軟正黑體" panose="020B0604030504040204" pitchFamily="34" charset="-120"/>
                <a:cs typeface="標楷體"/>
              </a:rPr>
              <a:t>定</a:t>
            </a:r>
            <a:r>
              <a:rPr sz="3600" spc="-5" dirty="0">
                <a:latin typeface="微軟正黑體" panose="020B0604030504040204" pitchFamily="34" charset="-120"/>
                <a:ea typeface="微軟正黑體" panose="020B0604030504040204" pitchFamily="34" charset="-120"/>
                <a:cs typeface="標楷體"/>
              </a:rPr>
              <a:t>： </a:t>
            </a:r>
            <a:r>
              <a:rPr sz="3600" spc="5" dirty="0">
                <a:latin typeface="微軟正黑體" panose="020B0604030504040204" pitchFamily="34" charset="-120"/>
                <a:ea typeface="微軟正黑體" panose="020B0604030504040204" pitchFamily="34" charset="-120"/>
                <a:cs typeface="標楷體"/>
              </a:rPr>
              <a:t>一</a:t>
            </a:r>
            <a:r>
              <a:rPr sz="3600" spc="-5" dirty="0">
                <a:latin typeface="微軟正黑體" panose="020B0604030504040204" pitchFamily="34" charset="-120"/>
                <a:ea typeface="微軟正黑體" panose="020B0604030504040204" pitchFamily="34" charset="-120"/>
                <a:cs typeface="標楷體"/>
              </a:rPr>
              <a:t>、具有</a:t>
            </a:r>
            <a:r>
              <a:rPr sz="3600" spc="10" dirty="0">
                <a:latin typeface="微軟正黑體" panose="020B0604030504040204" pitchFamily="34" charset="-120"/>
                <a:ea typeface="微軟正黑體" panose="020B0604030504040204" pitchFamily="34" charset="-120"/>
                <a:cs typeface="標楷體"/>
              </a:rPr>
              <a:t>堅</a:t>
            </a:r>
            <a:r>
              <a:rPr sz="3600" spc="-5" dirty="0">
                <a:latin typeface="微軟正黑體" panose="020B0604030504040204" pitchFamily="34" charset="-120"/>
                <a:ea typeface="微軟正黑體" panose="020B0604030504040204" pitchFamily="34" charset="-120"/>
                <a:cs typeface="標楷體"/>
              </a:rPr>
              <a:t>固之構</a:t>
            </a:r>
            <a:r>
              <a:rPr sz="3600" spc="10" dirty="0">
                <a:latin typeface="微軟正黑體" panose="020B0604030504040204" pitchFamily="34" charset="-120"/>
                <a:ea typeface="微軟正黑體" panose="020B0604030504040204" pitchFamily="34" charset="-120"/>
                <a:cs typeface="標楷體"/>
              </a:rPr>
              <a:t>造</a:t>
            </a:r>
            <a:r>
              <a:rPr sz="3600" spc="-5" dirty="0">
                <a:latin typeface="微軟正黑體" panose="020B0604030504040204" pitchFamily="34" charset="-120"/>
                <a:ea typeface="微軟正黑體" panose="020B0604030504040204" pitchFamily="34" charset="-120"/>
                <a:cs typeface="標楷體"/>
              </a:rPr>
              <a:t>。</a:t>
            </a:r>
            <a:endParaRPr sz="3600" dirty="0">
              <a:latin typeface="微軟正黑體" panose="020B0604030504040204" pitchFamily="34" charset="-120"/>
              <a:ea typeface="微軟正黑體" panose="020B0604030504040204" pitchFamily="34" charset="-120"/>
              <a:cs typeface="標楷體"/>
            </a:endParaRPr>
          </a:p>
          <a:p>
            <a:pPr marL="12700">
              <a:spcBef>
                <a:spcPts val="335"/>
              </a:spcBef>
            </a:pPr>
            <a:r>
              <a:rPr sz="3600" spc="5" dirty="0">
                <a:latin typeface="微軟正黑體" panose="020B0604030504040204" pitchFamily="34" charset="-120"/>
                <a:ea typeface="微軟正黑體" panose="020B0604030504040204" pitchFamily="34" charset="-120"/>
                <a:cs typeface="標楷體"/>
              </a:rPr>
              <a:t>二</a:t>
            </a:r>
            <a:r>
              <a:rPr sz="3600" spc="-5" dirty="0">
                <a:latin typeface="微軟正黑體" panose="020B0604030504040204" pitchFamily="34" charset="-120"/>
                <a:ea typeface="微軟正黑體" panose="020B0604030504040204" pitchFamily="34" charset="-120"/>
                <a:cs typeface="標楷體"/>
              </a:rPr>
              <a:t>、其材</a:t>
            </a:r>
            <a:r>
              <a:rPr sz="3600" spc="10" dirty="0">
                <a:latin typeface="微軟正黑體" panose="020B0604030504040204" pitchFamily="34" charset="-120"/>
                <a:ea typeface="微軟正黑體" panose="020B0604030504040204" pitchFamily="34" charset="-120"/>
                <a:cs typeface="標楷體"/>
              </a:rPr>
              <a:t>質</a:t>
            </a:r>
            <a:r>
              <a:rPr sz="3600" spc="-5" dirty="0">
                <a:latin typeface="微軟正黑體" panose="020B0604030504040204" pitchFamily="34" charset="-120"/>
                <a:ea typeface="微軟正黑體" panose="020B0604030504040204" pitchFamily="34" charset="-120"/>
                <a:cs typeface="標楷體"/>
              </a:rPr>
              <a:t>不得有</a:t>
            </a:r>
            <a:r>
              <a:rPr sz="3600" spc="10" dirty="0">
                <a:latin typeface="微軟正黑體" panose="020B0604030504040204" pitchFamily="34" charset="-120"/>
                <a:ea typeface="微軟正黑體" panose="020B0604030504040204" pitchFamily="34" charset="-120"/>
                <a:cs typeface="標楷體"/>
              </a:rPr>
              <a:t>顯</a:t>
            </a:r>
            <a:r>
              <a:rPr sz="3600" spc="-5" dirty="0">
                <a:latin typeface="微軟正黑體" panose="020B0604030504040204" pitchFamily="34" charset="-120"/>
                <a:ea typeface="微軟正黑體" panose="020B0604030504040204" pitchFamily="34" charset="-120"/>
                <a:cs typeface="標楷體"/>
              </a:rPr>
              <a:t>著之損</a:t>
            </a:r>
            <a:r>
              <a:rPr sz="3600" spc="10" dirty="0">
                <a:latin typeface="微軟正黑體" panose="020B0604030504040204" pitchFamily="34" charset="-120"/>
                <a:ea typeface="微軟正黑體" panose="020B0604030504040204" pitchFamily="34" charset="-120"/>
                <a:cs typeface="標楷體"/>
              </a:rPr>
              <a:t>傷</a:t>
            </a:r>
            <a:r>
              <a:rPr sz="3600" spc="-5" dirty="0">
                <a:latin typeface="微軟正黑體" panose="020B0604030504040204" pitchFamily="34" charset="-120"/>
                <a:ea typeface="微軟正黑體" panose="020B0604030504040204" pitchFamily="34" charset="-120"/>
                <a:cs typeface="標楷體"/>
              </a:rPr>
              <a:t>、腐蝕</a:t>
            </a:r>
            <a:r>
              <a:rPr sz="3600" spc="10" dirty="0">
                <a:latin typeface="微軟正黑體" panose="020B0604030504040204" pitchFamily="34" charset="-120"/>
                <a:ea typeface="微軟正黑體" panose="020B0604030504040204" pitchFamily="34" charset="-120"/>
                <a:cs typeface="標楷體"/>
              </a:rPr>
              <a:t>等</a:t>
            </a:r>
            <a:r>
              <a:rPr sz="3600" spc="-5" dirty="0">
                <a:latin typeface="微軟正黑體" panose="020B0604030504040204" pitchFamily="34" charset="-120"/>
                <a:ea typeface="微軟正黑體" panose="020B0604030504040204" pitchFamily="34" charset="-120"/>
                <a:cs typeface="標楷體"/>
              </a:rPr>
              <a:t>。</a:t>
            </a:r>
            <a:endParaRPr sz="3600" dirty="0">
              <a:latin typeface="微軟正黑體" panose="020B0604030504040204" pitchFamily="34" charset="-120"/>
              <a:ea typeface="微軟正黑體" panose="020B0604030504040204" pitchFamily="34" charset="-120"/>
              <a:cs typeface="標楷體"/>
            </a:endParaRPr>
          </a:p>
          <a:p>
            <a:pPr marL="895350" marR="5080" indent="-882650">
              <a:lnSpc>
                <a:spcPts val="4000"/>
              </a:lnSpc>
              <a:spcBef>
                <a:spcPts val="710"/>
              </a:spcBef>
            </a:pPr>
            <a:r>
              <a:rPr sz="3600" dirty="0">
                <a:latin typeface="微軟正黑體" panose="020B0604030504040204" pitchFamily="34" charset="-120"/>
                <a:ea typeface="微軟正黑體" panose="020B0604030504040204" pitchFamily="34" charset="-120"/>
                <a:cs typeface="標楷體"/>
              </a:rPr>
              <a:t>三</a:t>
            </a:r>
            <a:r>
              <a:rPr sz="3600" spc="-5" dirty="0">
                <a:latin typeface="微軟正黑體" panose="020B0604030504040204" pitchFamily="34" charset="-120"/>
                <a:ea typeface="微軟正黑體" panose="020B0604030504040204" pitchFamily="34" charset="-120"/>
                <a:cs typeface="標楷體"/>
              </a:rPr>
              <a:t>、梯腳</a:t>
            </a:r>
            <a:r>
              <a:rPr sz="3600" dirty="0">
                <a:latin typeface="微軟正黑體" panose="020B0604030504040204" pitchFamily="34" charset="-120"/>
                <a:ea typeface="微軟正黑體" panose="020B0604030504040204" pitchFamily="34" charset="-120"/>
                <a:cs typeface="標楷體"/>
              </a:rPr>
              <a:t>與</a:t>
            </a:r>
            <a:r>
              <a:rPr sz="3600" spc="-5" dirty="0">
                <a:latin typeface="微軟正黑體" panose="020B0604030504040204" pitchFamily="34" charset="-120"/>
                <a:ea typeface="微軟正黑體" panose="020B0604030504040204" pitchFamily="34" charset="-120"/>
                <a:cs typeface="標楷體"/>
              </a:rPr>
              <a:t>地面之</a:t>
            </a:r>
            <a:r>
              <a:rPr sz="3600" dirty="0">
                <a:latin typeface="微軟正黑體" panose="020B0604030504040204" pitchFamily="34" charset="-120"/>
                <a:ea typeface="微軟正黑體" panose="020B0604030504040204" pitchFamily="34" charset="-120"/>
                <a:cs typeface="標楷體"/>
              </a:rPr>
              <a:t>角</a:t>
            </a:r>
            <a:r>
              <a:rPr sz="3600" spc="-5" dirty="0">
                <a:latin typeface="微軟正黑體" panose="020B0604030504040204" pitchFamily="34" charset="-120"/>
                <a:ea typeface="微軟正黑體" panose="020B0604030504040204" pitchFamily="34" charset="-120"/>
                <a:cs typeface="標楷體"/>
              </a:rPr>
              <a:t>度應</a:t>
            </a:r>
            <a:r>
              <a:rPr sz="3600" spc="-20" dirty="0">
                <a:latin typeface="微軟正黑體" panose="020B0604030504040204" pitchFamily="34" charset="-120"/>
                <a:ea typeface="微軟正黑體" panose="020B0604030504040204" pitchFamily="34" charset="-120"/>
                <a:cs typeface="標楷體"/>
              </a:rPr>
              <a:t>在</a:t>
            </a:r>
            <a:r>
              <a:rPr sz="3600" spc="-5" dirty="0">
                <a:latin typeface="微軟正黑體" panose="020B0604030504040204" pitchFamily="34" charset="-120"/>
                <a:ea typeface="微軟正黑體" panose="020B0604030504040204" pitchFamily="34" charset="-120"/>
                <a:cs typeface="標楷體"/>
              </a:rPr>
              <a:t>75度以內，且</a:t>
            </a:r>
            <a:r>
              <a:rPr sz="3600" spc="-5" dirty="0">
                <a:solidFill>
                  <a:srgbClr val="FF0000"/>
                </a:solidFill>
                <a:latin typeface="微軟正黑體" panose="020B0604030504040204" pitchFamily="34" charset="-120"/>
                <a:ea typeface="微軟正黑體" panose="020B0604030504040204" pitchFamily="34" charset="-120"/>
                <a:cs typeface="標楷體"/>
              </a:rPr>
              <a:t>兩梯腳間有 </a:t>
            </a:r>
            <a:r>
              <a:rPr lang="en-US" sz="3600" spc="-5" dirty="0">
                <a:solidFill>
                  <a:srgbClr val="FF0000"/>
                </a:solidFill>
                <a:latin typeface="微軟正黑體" panose="020B0604030504040204" pitchFamily="34" charset="-120"/>
                <a:ea typeface="微軟正黑體" panose="020B0604030504040204" pitchFamily="34" charset="-120"/>
                <a:cs typeface="標楷體"/>
              </a:rPr>
              <a:t>        </a:t>
            </a:r>
            <a:r>
              <a:rPr sz="3600" dirty="0" err="1">
                <a:solidFill>
                  <a:srgbClr val="FF0000"/>
                </a:solidFill>
                <a:latin typeface="微軟正黑體" panose="020B0604030504040204" pitchFamily="34" charset="-120"/>
                <a:ea typeface="微軟正黑體" panose="020B0604030504040204" pitchFamily="34" charset="-120"/>
                <a:cs typeface="標楷體"/>
              </a:rPr>
              <a:t>金</a:t>
            </a:r>
            <a:r>
              <a:rPr sz="3600" spc="-5" dirty="0" err="1">
                <a:solidFill>
                  <a:srgbClr val="FF0000"/>
                </a:solidFill>
                <a:latin typeface="微軟正黑體" panose="020B0604030504040204" pitchFamily="34" charset="-120"/>
                <a:ea typeface="微軟正黑體" panose="020B0604030504040204" pitchFamily="34" charset="-120"/>
                <a:cs typeface="標楷體"/>
              </a:rPr>
              <a:t>屬等硬</a:t>
            </a:r>
            <a:r>
              <a:rPr sz="3600" dirty="0" err="1">
                <a:solidFill>
                  <a:srgbClr val="FF0000"/>
                </a:solidFill>
                <a:latin typeface="微軟正黑體" panose="020B0604030504040204" pitchFamily="34" charset="-120"/>
                <a:ea typeface="微軟正黑體" panose="020B0604030504040204" pitchFamily="34" charset="-120"/>
                <a:cs typeface="標楷體"/>
              </a:rPr>
              <a:t>質</a:t>
            </a:r>
            <a:r>
              <a:rPr sz="3600" spc="-5" dirty="0" err="1">
                <a:solidFill>
                  <a:srgbClr val="FF0000"/>
                </a:solidFill>
                <a:latin typeface="微軟正黑體" panose="020B0604030504040204" pitchFamily="34" charset="-120"/>
                <a:ea typeface="微軟正黑體" panose="020B0604030504040204" pitchFamily="34" charset="-120"/>
                <a:cs typeface="標楷體"/>
              </a:rPr>
              <a:t>繫材扣</a:t>
            </a:r>
            <a:r>
              <a:rPr sz="3600" spc="15" dirty="0" err="1">
                <a:solidFill>
                  <a:srgbClr val="FF0000"/>
                </a:solidFill>
                <a:latin typeface="微軟正黑體" panose="020B0604030504040204" pitchFamily="34" charset="-120"/>
                <a:ea typeface="微軟正黑體" panose="020B0604030504040204" pitchFamily="34" charset="-120"/>
                <a:cs typeface="標楷體"/>
              </a:rPr>
              <a:t>牢</a:t>
            </a:r>
            <a:r>
              <a:rPr sz="3600" spc="-5" dirty="0" err="1">
                <a:latin typeface="微軟正黑體" panose="020B0604030504040204" pitchFamily="34" charset="-120"/>
                <a:ea typeface="微軟正黑體" panose="020B0604030504040204" pitchFamily="34" charset="-120"/>
                <a:cs typeface="標楷體"/>
              </a:rPr>
              <a:t>，腳部</a:t>
            </a:r>
            <a:r>
              <a:rPr sz="3600" spc="5" dirty="0" err="1">
                <a:latin typeface="微軟正黑體" panose="020B0604030504040204" pitchFamily="34" charset="-120"/>
                <a:ea typeface="微軟正黑體" panose="020B0604030504040204" pitchFamily="34" charset="-120"/>
                <a:cs typeface="標楷體"/>
              </a:rPr>
              <a:t>有</a:t>
            </a:r>
            <a:r>
              <a:rPr sz="3600" spc="-5" dirty="0" err="1">
                <a:solidFill>
                  <a:srgbClr val="FF0000"/>
                </a:solidFill>
                <a:latin typeface="微軟正黑體" panose="020B0604030504040204" pitchFamily="34" charset="-120"/>
                <a:ea typeface="微軟正黑體" panose="020B0604030504040204" pitchFamily="34" charset="-120"/>
                <a:cs typeface="標楷體"/>
              </a:rPr>
              <a:t>防滑絕</a:t>
            </a:r>
            <a:r>
              <a:rPr sz="3600" dirty="0" err="1">
                <a:solidFill>
                  <a:srgbClr val="FF0000"/>
                </a:solidFill>
                <a:latin typeface="微軟正黑體" panose="020B0604030504040204" pitchFamily="34" charset="-120"/>
                <a:ea typeface="微軟正黑體" panose="020B0604030504040204" pitchFamily="34" charset="-120"/>
                <a:cs typeface="標楷體"/>
              </a:rPr>
              <a:t>緣</a:t>
            </a:r>
            <a:r>
              <a:rPr sz="3600" spc="-5" dirty="0" err="1">
                <a:solidFill>
                  <a:srgbClr val="FF0000"/>
                </a:solidFill>
                <a:latin typeface="微軟正黑體" panose="020B0604030504040204" pitchFamily="34" charset="-120"/>
                <a:ea typeface="微軟正黑體" panose="020B0604030504040204" pitchFamily="34" charset="-120"/>
                <a:cs typeface="標楷體"/>
              </a:rPr>
              <a:t>腳座</a:t>
            </a:r>
            <a:r>
              <a:rPr sz="3600" dirty="0" err="1">
                <a:solidFill>
                  <a:srgbClr val="FF0000"/>
                </a:solidFill>
                <a:latin typeface="微軟正黑體" panose="020B0604030504040204" pitchFamily="34" charset="-120"/>
                <a:ea typeface="微軟正黑體" panose="020B0604030504040204" pitchFamily="34" charset="-120"/>
                <a:cs typeface="標楷體"/>
              </a:rPr>
              <a:t>套</a:t>
            </a:r>
            <a:r>
              <a:rPr sz="3600" spc="-5" dirty="0">
                <a:latin typeface="微軟正黑體" panose="020B0604030504040204" pitchFamily="34" charset="-120"/>
                <a:ea typeface="微軟正黑體" panose="020B0604030504040204" pitchFamily="34" charset="-120"/>
                <a:cs typeface="標楷體"/>
              </a:rPr>
              <a:t>。</a:t>
            </a:r>
            <a:endParaRPr sz="3600" dirty="0">
              <a:latin typeface="微軟正黑體" panose="020B0604030504040204" pitchFamily="34" charset="-120"/>
              <a:ea typeface="微軟正黑體" panose="020B0604030504040204" pitchFamily="34" charset="-120"/>
              <a:cs typeface="標楷體"/>
            </a:endParaRPr>
          </a:p>
          <a:p>
            <a:pPr marL="12700">
              <a:lnSpc>
                <a:spcPts val="4000"/>
              </a:lnSpc>
              <a:spcBef>
                <a:spcPts val="285"/>
              </a:spcBef>
            </a:pPr>
            <a:r>
              <a:rPr sz="3600" spc="5" dirty="0">
                <a:latin typeface="微軟正黑體" panose="020B0604030504040204" pitchFamily="34" charset="-120"/>
                <a:ea typeface="微軟正黑體" panose="020B0604030504040204" pitchFamily="34" charset="-120"/>
                <a:cs typeface="標楷體"/>
              </a:rPr>
              <a:t>四</a:t>
            </a:r>
            <a:r>
              <a:rPr sz="3600" spc="-5" dirty="0">
                <a:latin typeface="微軟正黑體" panose="020B0604030504040204" pitchFamily="34" charset="-120"/>
                <a:ea typeface="微軟正黑體" panose="020B0604030504040204" pitchFamily="34" charset="-120"/>
                <a:cs typeface="標楷體"/>
              </a:rPr>
              <a:t>、有安</a:t>
            </a:r>
            <a:r>
              <a:rPr sz="3600" spc="10" dirty="0">
                <a:latin typeface="微軟正黑體" panose="020B0604030504040204" pitchFamily="34" charset="-120"/>
                <a:ea typeface="微軟正黑體" panose="020B0604030504040204" pitchFamily="34" charset="-120"/>
                <a:cs typeface="標楷體"/>
              </a:rPr>
              <a:t>全</a:t>
            </a:r>
            <a:r>
              <a:rPr sz="3600" spc="-5" dirty="0">
                <a:latin typeface="微軟正黑體" panose="020B0604030504040204" pitchFamily="34" charset="-120"/>
                <a:ea typeface="微軟正黑體" panose="020B0604030504040204" pitchFamily="34" charset="-120"/>
                <a:cs typeface="標楷體"/>
              </a:rPr>
              <a:t>之防滑</a:t>
            </a:r>
            <a:r>
              <a:rPr sz="3600" spc="10" dirty="0">
                <a:latin typeface="微軟正黑體" panose="020B0604030504040204" pitchFamily="34" charset="-120"/>
                <a:ea typeface="微軟正黑體" panose="020B0604030504040204" pitchFamily="34" charset="-120"/>
                <a:cs typeface="標楷體"/>
              </a:rPr>
              <a:t>梯</a:t>
            </a:r>
            <a:r>
              <a:rPr sz="3600" spc="-5" dirty="0">
                <a:latin typeface="微軟正黑體" panose="020B0604030504040204" pitchFamily="34" charset="-120"/>
                <a:ea typeface="微軟正黑體" panose="020B0604030504040204" pitchFamily="34" charset="-120"/>
                <a:cs typeface="標楷體"/>
              </a:rPr>
              <a:t>面。</a:t>
            </a:r>
            <a:endParaRPr sz="3600" dirty="0">
              <a:latin typeface="微軟正黑體" panose="020B0604030504040204" pitchFamily="34" charset="-120"/>
              <a:ea typeface="微軟正黑體" panose="020B0604030504040204" pitchFamily="34" charset="-120"/>
              <a:cs typeface="標楷體"/>
            </a:endParaRPr>
          </a:p>
          <a:p>
            <a:pPr marL="12700" marR="19050">
              <a:lnSpc>
                <a:spcPts val="4000"/>
              </a:lnSpc>
              <a:spcBef>
                <a:spcPts val="715"/>
              </a:spcBef>
              <a:tabLst>
                <a:tab pos="355600" algn="l"/>
                <a:tab pos="356235" algn="l"/>
              </a:tabLst>
            </a:pPr>
            <a:r>
              <a:rPr sz="3600" dirty="0">
                <a:latin typeface="微軟正黑體" panose="020B0604030504040204" pitchFamily="34" charset="-120"/>
                <a:ea typeface="微軟正黑體" panose="020B0604030504040204" pitchFamily="34" charset="-120"/>
                <a:cs typeface="標楷體"/>
              </a:rPr>
              <a:t>雇</a:t>
            </a:r>
            <a:r>
              <a:rPr sz="3600" spc="-5" dirty="0">
                <a:latin typeface="微軟正黑體" panose="020B0604030504040204" pitchFamily="34" charset="-120"/>
                <a:ea typeface="微軟正黑體" panose="020B0604030504040204" pitchFamily="34" charset="-120"/>
                <a:cs typeface="標楷體"/>
              </a:rPr>
              <a:t>主不得使勞工以合梯當作二工作面</a:t>
            </a:r>
            <a:r>
              <a:rPr sz="3600" dirty="0">
                <a:latin typeface="微軟正黑體" panose="020B0604030504040204" pitchFamily="34" charset="-120"/>
                <a:ea typeface="微軟正黑體" panose="020B0604030504040204" pitchFamily="34" charset="-120"/>
                <a:cs typeface="標楷體"/>
              </a:rPr>
              <a:t>之</a:t>
            </a:r>
            <a:r>
              <a:rPr sz="3600" spc="-5" dirty="0">
                <a:latin typeface="微軟正黑體" panose="020B0604030504040204" pitchFamily="34" charset="-120"/>
                <a:ea typeface="微軟正黑體" panose="020B0604030504040204" pitchFamily="34" charset="-120"/>
                <a:cs typeface="標楷體"/>
              </a:rPr>
              <a:t>上下設備使 </a:t>
            </a:r>
            <a:r>
              <a:rPr sz="3600" spc="5" dirty="0">
                <a:latin typeface="微軟正黑體" panose="020B0604030504040204" pitchFamily="34" charset="-120"/>
                <a:ea typeface="微軟正黑體" panose="020B0604030504040204" pitchFamily="34" charset="-120"/>
                <a:cs typeface="標楷體"/>
              </a:rPr>
              <a:t>用</a:t>
            </a:r>
            <a:r>
              <a:rPr sz="3600" spc="-10" dirty="0">
                <a:latin typeface="微軟正黑體" panose="020B0604030504040204" pitchFamily="34" charset="-120"/>
                <a:ea typeface="微軟正黑體" panose="020B0604030504040204" pitchFamily="34" charset="-120"/>
                <a:cs typeface="標楷體"/>
              </a:rPr>
              <a:t>，</a:t>
            </a:r>
            <a:r>
              <a:rPr sz="3600" spc="-5" dirty="0">
                <a:solidFill>
                  <a:srgbClr val="FF0000"/>
                </a:solidFill>
                <a:latin typeface="微軟正黑體" panose="020B0604030504040204" pitchFamily="34" charset="-120"/>
                <a:ea typeface="微軟正黑體" panose="020B0604030504040204" pitchFamily="34" charset="-120"/>
                <a:cs typeface="標楷體"/>
              </a:rPr>
              <a:t>並應</a:t>
            </a:r>
            <a:r>
              <a:rPr sz="3600" dirty="0">
                <a:solidFill>
                  <a:srgbClr val="FF0000"/>
                </a:solidFill>
                <a:latin typeface="微軟正黑體" panose="020B0604030504040204" pitchFamily="34" charset="-120"/>
                <a:ea typeface="微軟正黑體" panose="020B0604030504040204" pitchFamily="34" charset="-120"/>
                <a:cs typeface="標楷體"/>
              </a:rPr>
              <a:t>禁</a:t>
            </a:r>
            <a:r>
              <a:rPr sz="3600" spc="-5" dirty="0">
                <a:solidFill>
                  <a:srgbClr val="FF0000"/>
                </a:solidFill>
                <a:latin typeface="微軟正黑體" panose="020B0604030504040204" pitchFamily="34" charset="-120"/>
                <a:ea typeface="微軟正黑體" panose="020B0604030504040204" pitchFamily="34" charset="-120"/>
                <a:cs typeface="標楷體"/>
              </a:rPr>
              <a:t>止勞工</a:t>
            </a:r>
            <a:r>
              <a:rPr sz="3600" dirty="0">
                <a:solidFill>
                  <a:srgbClr val="FF0000"/>
                </a:solidFill>
                <a:latin typeface="微軟正黑體" panose="020B0604030504040204" pitchFamily="34" charset="-120"/>
                <a:ea typeface="微軟正黑體" panose="020B0604030504040204" pitchFamily="34" charset="-120"/>
                <a:cs typeface="標楷體"/>
              </a:rPr>
              <a:t>站</a:t>
            </a:r>
            <a:r>
              <a:rPr sz="3600" spc="-5" dirty="0">
                <a:solidFill>
                  <a:srgbClr val="FF0000"/>
                </a:solidFill>
                <a:latin typeface="微軟正黑體" panose="020B0604030504040204" pitchFamily="34" charset="-120"/>
                <a:ea typeface="微軟正黑體" panose="020B0604030504040204" pitchFamily="34" charset="-120"/>
                <a:cs typeface="標楷體"/>
              </a:rPr>
              <a:t>立於頂</a:t>
            </a:r>
            <a:r>
              <a:rPr sz="3600" dirty="0">
                <a:solidFill>
                  <a:srgbClr val="FF0000"/>
                </a:solidFill>
                <a:latin typeface="微軟正黑體" panose="020B0604030504040204" pitchFamily="34" charset="-120"/>
                <a:ea typeface="微軟正黑體" panose="020B0604030504040204" pitchFamily="34" charset="-120"/>
                <a:cs typeface="標楷體"/>
              </a:rPr>
              <a:t>板</a:t>
            </a:r>
            <a:r>
              <a:rPr sz="3600" spc="-5" dirty="0">
                <a:solidFill>
                  <a:srgbClr val="FF0000"/>
                </a:solidFill>
                <a:latin typeface="微軟正黑體" panose="020B0604030504040204" pitchFamily="34" charset="-120"/>
                <a:ea typeface="微軟正黑體" panose="020B0604030504040204" pitchFamily="34" charset="-120"/>
                <a:cs typeface="標楷體"/>
              </a:rPr>
              <a:t>作業。</a:t>
            </a:r>
            <a:endParaRPr sz="36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EDA60916-1107-779B-93EF-9DFED1F4D0F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C9CE8A02-21BB-5A15-CE4A-EA1BFA04942F}"/>
              </a:ext>
            </a:extLst>
          </p:cNvPr>
          <p:cNvSpPr>
            <a:spLocks noGrp="1"/>
          </p:cNvSpPr>
          <p:nvPr>
            <p:ph type="sldNum" sz="quarter" idx="7"/>
          </p:nvPr>
        </p:nvSpPr>
        <p:spPr/>
        <p:txBody>
          <a:bodyPr/>
          <a:lstStyle/>
          <a:p>
            <a:fld id="{B6F15528-21DE-4FAA-801E-634DDDAF4B2B}" type="slidenum">
              <a:rPr lang="en-US" altLang="zh-TW" smtClean="0"/>
              <a:t>127</a:t>
            </a:fld>
            <a:endParaRPr lang="zh-TW" alt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81200" y="499092"/>
            <a:ext cx="8229600" cy="5630259"/>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E3D0943-EB30-8562-440E-CD09982C7E5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175DC635-A7C9-1F07-A5F5-3F7344E1F674}"/>
              </a:ext>
            </a:extLst>
          </p:cNvPr>
          <p:cNvSpPr>
            <a:spLocks noGrp="1"/>
          </p:cNvSpPr>
          <p:nvPr>
            <p:ph type="sldNum" sz="quarter" idx="7"/>
          </p:nvPr>
        </p:nvSpPr>
        <p:spPr/>
        <p:txBody>
          <a:bodyPr/>
          <a:lstStyle/>
          <a:p>
            <a:fld id="{B6F15528-21DE-4FAA-801E-634DDDAF4B2B}" type="slidenum">
              <a:rPr lang="en-US" altLang="zh-TW" smtClean="0"/>
              <a:t>128</a:t>
            </a:fld>
            <a:endParaRPr lang="zh-TW" alt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527292" y="548640"/>
            <a:ext cx="3313175" cy="59055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2362201" y="548640"/>
            <a:ext cx="3374135" cy="5838444"/>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7610094" y="1341882"/>
            <a:ext cx="287020" cy="288290"/>
          </a:xfrm>
          <a:custGeom>
            <a:avLst/>
            <a:gdLst/>
            <a:ahLst/>
            <a:cxnLst/>
            <a:rect l="l" t="t" r="r" b="b"/>
            <a:pathLst>
              <a:path w="287020" h="288289">
                <a:moveTo>
                  <a:pt x="143255" y="0"/>
                </a:moveTo>
                <a:lnTo>
                  <a:pt x="97974" y="7345"/>
                </a:lnTo>
                <a:lnTo>
                  <a:pt x="58649" y="27797"/>
                </a:lnTo>
                <a:lnTo>
                  <a:pt x="27639" y="58978"/>
                </a:lnTo>
                <a:lnTo>
                  <a:pt x="7303" y="98511"/>
                </a:lnTo>
                <a:lnTo>
                  <a:pt x="0" y="144017"/>
                </a:lnTo>
                <a:lnTo>
                  <a:pt x="7303" y="189524"/>
                </a:lnTo>
                <a:lnTo>
                  <a:pt x="27639" y="229057"/>
                </a:lnTo>
                <a:lnTo>
                  <a:pt x="58649" y="260238"/>
                </a:lnTo>
                <a:lnTo>
                  <a:pt x="97974" y="280690"/>
                </a:lnTo>
                <a:lnTo>
                  <a:pt x="143255" y="288035"/>
                </a:lnTo>
                <a:lnTo>
                  <a:pt x="188537" y="280690"/>
                </a:lnTo>
                <a:lnTo>
                  <a:pt x="227862" y="260238"/>
                </a:lnTo>
                <a:lnTo>
                  <a:pt x="258872" y="229057"/>
                </a:lnTo>
                <a:lnTo>
                  <a:pt x="279208" y="189524"/>
                </a:lnTo>
                <a:lnTo>
                  <a:pt x="286511" y="144017"/>
                </a:lnTo>
                <a:lnTo>
                  <a:pt x="279208" y="98511"/>
                </a:lnTo>
                <a:lnTo>
                  <a:pt x="258872" y="58978"/>
                </a:lnTo>
                <a:lnTo>
                  <a:pt x="227862" y="27797"/>
                </a:lnTo>
                <a:lnTo>
                  <a:pt x="188537" y="7345"/>
                </a:lnTo>
                <a:lnTo>
                  <a:pt x="143255" y="0"/>
                </a:lnTo>
                <a:close/>
              </a:path>
            </a:pathLst>
          </a:custGeom>
          <a:solidFill>
            <a:srgbClr val="4F81BC"/>
          </a:solidFill>
        </p:spPr>
        <p:txBody>
          <a:bodyPr wrap="square" lIns="0" tIns="0" rIns="0" bIns="0" rtlCol="0"/>
          <a:lstStyle/>
          <a:p>
            <a:endParaRPr dirty="0"/>
          </a:p>
        </p:txBody>
      </p:sp>
      <p:sp>
        <p:nvSpPr>
          <p:cNvPr id="5" name="object 5"/>
          <p:cNvSpPr/>
          <p:nvPr/>
        </p:nvSpPr>
        <p:spPr>
          <a:xfrm>
            <a:off x="7610094" y="1341882"/>
            <a:ext cx="287020" cy="288290"/>
          </a:xfrm>
          <a:custGeom>
            <a:avLst/>
            <a:gdLst/>
            <a:ahLst/>
            <a:cxnLst/>
            <a:rect l="l" t="t" r="r" b="b"/>
            <a:pathLst>
              <a:path w="287020" h="288289">
                <a:moveTo>
                  <a:pt x="0" y="144017"/>
                </a:moveTo>
                <a:lnTo>
                  <a:pt x="7303" y="98511"/>
                </a:lnTo>
                <a:lnTo>
                  <a:pt x="27639" y="58978"/>
                </a:lnTo>
                <a:lnTo>
                  <a:pt x="58649" y="27797"/>
                </a:lnTo>
                <a:lnTo>
                  <a:pt x="97974" y="7345"/>
                </a:lnTo>
                <a:lnTo>
                  <a:pt x="143255" y="0"/>
                </a:lnTo>
                <a:lnTo>
                  <a:pt x="188537" y="7345"/>
                </a:lnTo>
                <a:lnTo>
                  <a:pt x="227862" y="27797"/>
                </a:lnTo>
                <a:lnTo>
                  <a:pt x="258872" y="58978"/>
                </a:lnTo>
                <a:lnTo>
                  <a:pt x="279208" y="98511"/>
                </a:lnTo>
                <a:lnTo>
                  <a:pt x="286511" y="144017"/>
                </a:lnTo>
                <a:lnTo>
                  <a:pt x="279208" y="189524"/>
                </a:lnTo>
                <a:lnTo>
                  <a:pt x="258872" y="229057"/>
                </a:lnTo>
                <a:lnTo>
                  <a:pt x="227862" y="260238"/>
                </a:lnTo>
                <a:lnTo>
                  <a:pt x="188537" y="280690"/>
                </a:lnTo>
                <a:lnTo>
                  <a:pt x="143255" y="288035"/>
                </a:lnTo>
                <a:lnTo>
                  <a:pt x="97974" y="280690"/>
                </a:lnTo>
                <a:lnTo>
                  <a:pt x="58649" y="260238"/>
                </a:lnTo>
                <a:lnTo>
                  <a:pt x="27639" y="229057"/>
                </a:lnTo>
                <a:lnTo>
                  <a:pt x="7303" y="189524"/>
                </a:lnTo>
                <a:lnTo>
                  <a:pt x="0" y="144017"/>
                </a:lnTo>
                <a:close/>
              </a:path>
            </a:pathLst>
          </a:custGeom>
          <a:ln w="25400">
            <a:solidFill>
              <a:srgbClr val="385D89"/>
            </a:solidFill>
          </a:ln>
        </p:spPr>
        <p:txBody>
          <a:bodyPr wrap="square" lIns="0" tIns="0" rIns="0" bIns="0" rtlCol="0"/>
          <a:lstStyle/>
          <a:p>
            <a:endParaRPr dirty="0"/>
          </a:p>
        </p:txBody>
      </p:sp>
      <p:sp>
        <p:nvSpPr>
          <p:cNvPr id="6" name="object 6"/>
          <p:cNvSpPr/>
          <p:nvPr/>
        </p:nvSpPr>
        <p:spPr>
          <a:xfrm>
            <a:off x="9529571" y="3156204"/>
            <a:ext cx="310896" cy="310896"/>
          </a:xfrm>
          <a:prstGeom prst="rect">
            <a:avLst/>
          </a:prstGeom>
          <a:blipFill>
            <a:blip r:embed="rId4" cstate="print"/>
            <a:stretch>
              <a:fillRect/>
            </a:stretch>
          </a:blipFill>
        </p:spPr>
        <p:txBody>
          <a:bodyPr wrap="square" lIns="0" tIns="0" rIns="0" bIns="0" rtlCol="0"/>
          <a:lstStyle/>
          <a:p>
            <a:endParaRPr dirty="0"/>
          </a:p>
        </p:txBody>
      </p:sp>
      <p:sp>
        <p:nvSpPr>
          <p:cNvPr id="7" name="object 7"/>
          <p:cNvSpPr/>
          <p:nvPr/>
        </p:nvSpPr>
        <p:spPr>
          <a:xfrm>
            <a:off x="4690872" y="5300471"/>
            <a:ext cx="1011936" cy="1086612"/>
          </a:xfrm>
          <a:prstGeom prst="rect">
            <a:avLst/>
          </a:prstGeom>
          <a:blipFill>
            <a:blip r:embed="rId5" cstate="print"/>
            <a:stretch>
              <a:fillRect/>
            </a:stretch>
          </a:blipFill>
        </p:spPr>
        <p:txBody>
          <a:bodyPr wrap="square" lIns="0" tIns="0" rIns="0" bIns="0" rtlCol="0"/>
          <a:lstStyle/>
          <a:p>
            <a:endParaRPr dirty="0"/>
          </a:p>
        </p:txBody>
      </p:sp>
      <p:sp>
        <p:nvSpPr>
          <p:cNvPr id="8" name="object 8"/>
          <p:cNvSpPr/>
          <p:nvPr/>
        </p:nvSpPr>
        <p:spPr>
          <a:xfrm>
            <a:off x="8795005" y="5335523"/>
            <a:ext cx="1010411" cy="1086612"/>
          </a:xfrm>
          <a:prstGeom prst="rect">
            <a:avLst/>
          </a:prstGeom>
          <a:blipFill>
            <a:blip r:embed="rId5" cstate="print"/>
            <a:stretch>
              <a:fillRect/>
            </a:stretch>
          </a:blipFill>
        </p:spPr>
        <p:txBody>
          <a:bodyPr wrap="square" lIns="0" tIns="0" rIns="0" bIns="0" rtlCol="0"/>
          <a:lstStyle/>
          <a:p>
            <a:endParaRPr dirty="0"/>
          </a:p>
        </p:txBody>
      </p:sp>
      <p:sp>
        <p:nvSpPr>
          <p:cNvPr id="9" name="頁尾版面配置區 8">
            <a:extLst>
              <a:ext uri="{FF2B5EF4-FFF2-40B4-BE49-F238E27FC236}">
                <a16:creationId xmlns:a16="http://schemas.microsoft.com/office/drawing/2014/main" id="{685AB946-8CD3-3684-3D8D-DE3A9D597DB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0" name="投影片編號版面配置區 9">
            <a:extLst>
              <a:ext uri="{FF2B5EF4-FFF2-40B4-BE49-F238E27FC236}">
                <a16:creationId xmlns:a16="http://schemas.microsoft.com/office/drawing/2014/main" id="{6C9EEF99-8602-255F-9CF4-9A0FFEF60B86}"/>
              </a:ext>
            </a:extLst>
          </p:cNvPr>
          <p:cNvSpPr>
            <a:spLocks noGrp="1"/>
          </p:cNvSpPr>
          <p:nvPr>
            <p:ph type="sldNum" sz="quarter" idx="7"/>
          </p:nvPr>
        </p:nvSpPr>
        <p:spPr/>
        <p:txBody>
          <a:bodyPr/>
          <a:lstStyle/>
          <a:p>
            <a:fld id="{B6F15528-21DE-4FAA-801E-634DDDAF4B2B}" type="slidenum">
              <a:rPr lang="en-US" altLang="zh-TW" smtClean="0"/>
              <a:t>129</a:t>
            </a:fld>
            <a:endParaRPr lang="zh-TW"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06582" y="715704"/>
            <a:ext cx="3378835" cy="696595"/>
          </a:xfrm>
          <a:prstGeom prst="rect">
            <a:avLst/>
          </a:prstGeom>
        </p:spPr>
        <p:txBody>
          <a:bodyPr vert="horz" wrap="square" lIns="0" tIns="13335" rIns="0" bIns="0" rtlCol="0">
            <a:spAutoFit/>
          </a:bodyPr>
          <a:lstStyle/>
          <a:p>
            <a:pPr marL="12700">
              <a:spcBef>
                <a:spcPts val="105"/>
              </a:spcBef>
            </a:pPr>
            <a:r>
              <a:rPr b="1" spc="-5" dirty="0"/>
              <a:t>職安法</a:t>
            </a:r>
            <a:r>
              <a:rPr b="1" spc="-30" dirty="0"/>
              <a:t>上</a:t>
            </a:r>
            <a:r>
              <a:rPr b="1" spc="-5" dirty="0"/>
              <a:t>路了</a:t>
            </a:r>
          </a:p>
        </p:txBody>
      </p:sp>
      <p:sp>
        <p:nvSpPr>
          <p:cNvPr id="3" name="object 3"/>
          <p:cNvSpPr txBox="1"/>
          <p:nvPr/>
        </p:nvSpPr>
        <p:spPr>
          <a:xfrm>
            <a:off x="1295400" y="1741838"/>
            <a:ext cx="9601200" cy="1719060"/>
          </a:xfrm>
          <a:prstGeom prst="rect">
            <a:avLst/>
          </a:prstGeom>
        </p:spPr>
        <p:txBody>
          <a:bodyPr vert="horz" wrap="square" lIns="0" tIns="13335" rIns="0" bIns="0" rtlCol="0">
            <a:spAutoFit/>
          </a:bodyPr>
          <a:lstStyle/>
          <a:p>
            <a:pPr marL="12700" marR="5080" algn="ctr">
              <a:spcBef>
                <a:spcPts val="105"/>
              </a:spcBef>
              <a:tabLst>
                <a:tab pos="356235" algn="l"/>
              </a:tabLst>
            </a:pPr>
            <a:r>
              <a:rPr sz="3800" spc="80" dirty="0">
                <a:latin typeface="標楷體"/>
                <a:cs typeface="標楷體"/>
              </a:rPr>
              <a:t>「</a:t>
            </a:r>
            <a:r>
              <a:rPr sz="3800" spc="65" dirty="0">
                <a:latin typeface="標楷體"/>
                <a:cs typeface="標楷體"/>
              </a:rPr>
              <a:t>職業</a:t>
            </a:r>
            <a:r>
              <a:rPr sz="3800" spc="80" dirty="0">
                <a:latin typeface="標楷體"/>
                <a:cs typeface="標楷體"/>
              </a:rPr>
              <a:t>安</a:t>
            </a:r>
            <a:r>
              <a:rPr sz="3800" spc="65" dirty="0">
                <a:latin typeface="標楷體"/>
                <a:cs typeface="標楷體"/>
              </a:rPr>
              <a:t>全衛</a:t>
            </a:r>
            <a:r>
              <a:rPr sz="3800" spc="80" dirty="0">
                <a:latin typeface="標楷體"/>
                <a:cs typeface="標楷體"/>
              </a:rPr>
              <a:t>生</a:t>
            </a:r>
            <a:r>
              <a:rPr sz="3800" spc="100" dirty="0">
                <a:latin typeface="標楷體"/>
                <a:cs typeface="標楷體"/>
              </a:rPr>
              <a:t>法</a:t>
            </a:r>
            <a:r>
              <a:rPr sz="3800" spc="70" dirty="0">
                <a:latin typeface="標楷體"/>
                <a:cs typeface="標楷體"/>
              </a:rPr>
              <a:t>」</a:t>
            </a:r>
            <a:r>
              <a:rPr sz="3800" spc="80" dirty="0">
                <a:latin typeface="標楷體"/>
                <a:cs typeface="標楷體"/>
              </a:rPr>
              <a:t>，於</a:t>
            </a:r>
            <a:r>
              <a:rPr sz="3800" spc="15" dirty="0">
                <a:latin typeface="標楷體"/>
                <a:cs typeface="標楷體"/>
              </a:rPr>
              <a:t>103</a:t>
            </a:r>
            <a:r>
              <a:rPr sz="3800" spc="85" dirty="0">
                <a:latin typeface="標楷體"/>
                <a:cs typeface="標楷體"/>
              </a:rPr>
              <a:t>年</a:t>
            </a:r>
            <a:r>
              <a:rPr sz="3800" spc="75" dirty="0">
                <a:latin typeface="標楷體"/>
                <a:cs typeface="標楷體"/>
              </a:rPr>
              <a:t>7</a:t>
            </a:r>
            <a:r>
              <a:rPr sz="3800" spc="80" dirty="0">
                <a:latin typeface="標楷體"/>
                <a:cs typeface="標楷體"/>
              </a:rPr>
              <a:t>月</a:t>
            </a:r>
            <a:r>
              <a:rPr sz="3800" spc="65" dirty="0">
                <a:latin typeface="標楷體"/>
                <a:cs typeface="標楷體"/>
              </a:rPr>
              <a:t>3</a:t>
            </a:r>
            <a:r>
              <a:rPr sz="3800" spc="80" dirty="0">
                <a:latin typeface="標楷體"/>
                <a:cs typeface="標楷體"/>
              </a:rPr>
              <a:t>日</a:t>
            </a:r>
            <a:r>
              <a:rPr sz="3800" spc="65" dirty="0">
                <a:latin typeface="標楷體"/>
                <a:cs typeface="標楷體"/>
              </a:rPr>
              <a:t>起</a:t>
            </a:r>
            <a:endParaRPr lang="en-US" sz="3800" spc="65" dirty="0">
              <a:latin typeface="標楷體"/>
              <a:cs typeface="標楷體"/>
            </a:endParaRPr>
          </a:p>
          <a:p>
            <a:pPr marL="12700" marR="5080" algn="ctr">
              <a:spcBef>
                <a:spcPts val="105"/>
              </a:spcBef>
              <a:tabLst>
                <a:tab pos="356235" algn="l"/>
              </a:tabLst>
            </a:pPr>
            <a:r>
              <a:rPr sz="3600" dirty="0">
                <a:latin typeface="標楷體"/>
                <a:cs typeface="標楷體"/>
              </a:rPr>
              <a:t>正 </a:t>
            </a:r>
            <a:r>
              <a:rPr sz="3600" spc="175" dirty="0" err="1">
                <a:latin typeface="標楷體"/>
                <a:cs typeface="標楷體"/>
              </a:rPr>
              <a:t>式上</a:t>
            </a:r>
            <a:r>
              <a:rPr sz="3600" spc="160" dirty="0" err="1">
                <a:latin typeface="標楷體"/>
                <a:cs typeface="標楷體"/>
              </a:rPr>
              <a:t>路</a:t>
            </a:r>
            <a:r>
              <a:rPr sz="3600" spc="175" dirty="0" err="1">
                <a:latin typeface="標楷體"/>
                <a:cs typeface="標楷體"/>
              </a:rPr>
              <a:t>施</a:t>
            </a:r>
            <a:r>
              <a:rPr sz="3600" spc="195" dirty="0" err="1">
                <a:latin typeface="標楷體"/>
                <a:cs typeface="標楷體"/>
              </a:rPr>
              <a:t>行</a:t>
            </a:r>
            <a:r>
              <a:rPr sz="3600" spc="165" dirty="0" err="1">
                <a:latin typeface="標楷體"/>
                <a:cs typeface="標楷體"/>
              </a:rPr>
              <a:t>。</a:t>
            </a:r>
            <a:r>
              <a:rPr sz="3600" spc="175" dirty="0" err="1">
                <a:latin typeface="標楷體"/>
                <a:cs typeface="標楷體"/>
              </a:rPr>
              <a:t>適用</a:t>
            </a:r>
            <a:r>
              <a:rPr sz="3600" spc="160" dirty="0" err="1">
                <a:latin typeface="標楷體"/>
                <a:cs typeface="標楷體"/>
              </a:rPr>
              <a:t>範</a:t>
            </a:r>
            <a:r>
              <a:rPr sz="3600" spc="175" dirty="0" err="1">
                <a:latin typeface="標楷體"/>
                <a:cs typeface="標楷體"/>
              </a:rPr>
              <a:t>圍從</a:t>
            </a:r>
            <a:r>
              <a:rPr sz="3600" spc="160" dirty="0" err="1">
                <a:latin typeface="標楷體"/>
                <a:cs typeface="標楷體"/>
              </a:rPr>
              <a:t>指</a:t>
            </a:r>
            <a:r>
              <a:rPr sz="3600" spc="175" dirty="0" err="1">
                <a:latin typeface="標楷體"/>
                <a:cs typeface="標楷體"/>
              </a:rPr>
              <a:t>定行</a:t>
            </a:r>
            <a:r>
              <a:rPr sz="3600" spc="160" dirty="0" err="1">
                <a:latin typeface="標楷體"/>
                <a:cs typeface="標楷體"/>
              </a:rPr>
              <a:t>業</a:t>
            </a:r>
            <a:r>
              <a:rPr sz="3600" spc="175" dirty="0" err="1">
                <a:latin typeface="標楷體"/>
                <a:cs typeface="標楷體"/>
              </a:rPr>
              <a:t>擴大</a:t>
            </a:r>
            <a:r>
              <a:rPr sz="3600" dirty="0" err="1">
                <a:latin typeface="標楷體"/>
                <a:cs typeface="標楷體"/>
              </a:rPr>
              <a:t>到</a:t>
            </a:r>
            <a:r>
              <a:rPr sz="3600" spc="175" dirty="0" err="1">
                <a:latin typeface="標楷體"/>
                <a:cs typeface="標楷體"/>
              </a:rPr>
              <a:t>所有</a:t>
            </a:r>
            <a:r>
              <a:rPr sz="3600" spc="165" dirty="0" err="1">
                <a:latin typeface="標楷體"/>
                <a:cs typeface="標楷體"/>
              </a:rPr>
              <a:t>行</a:t>
            </a:r>
            <a:r>
              <a:rPr sz="3600" spc="190" dirty="0" err="1">
                <a:latin typeface="標楷體"/>
                <a:cs typeface="標楷體"/>
              </a:rPr>
              <a:t>業</a:t>
            </a:r>
            <a:r>
              <a:rPr sz="3600" spc="185" dirty="0" err="1">
                <a:latin typeface="標楷體"/>
                <a:cs typeface="標楷體"/>
              </a:rPr>
              <a:t>，</a:t>
            </a:r>
            <a:r>
              <a:rPr sz="3600" spc="165" dirty="0" err="1">
                <a:latin typeface="標楷體"/>
                <a:cs typeface="標楷體"/>
              </a:rPr>
              <a:t>保</a:t>
            </a:r>
            <a:r>
              <a:rPr sz="3600" spc="175" dirty="0" err="1">
                <a:latin typeface="標楷體"/>
                <a:cs typeface="標楷體"/>
              </a:rPr>
              <a:t>障對</a:t>
            </a:r>
            <a:r>
              <a:rPr sz="3600" spc="165" dirty="0" err="1">
                <a:latin typeface="標楷體"/>
                <a:cs typeface="標楷體"/>
              </a:rPr>
              <a:t>象</a:t>
            </a:r>
            <a:r>
              <a:rPr sz="3600" spc="175" dirty="0" err="1">
                <a:latin typeface="標楷體"/>
                <a:cs typeface="標楷體"/>
              </a:rPr>
              <a:t>擴大</a:t>
            </a:r>
            <a:r>
              <a:rPr sz="3600" spc="165" dirty="0" err="1">
                <a:latin typeface="標楷體"/>
                <a:cs typeface="標楷體"/>
              </a:rPr>
              <a:t>至</a:t>
            </a:r>
            <a:r>
              <a:rPr sz="3600" spc="175" dirty="0" err="1">
                <a:latin typeface="標楷體"/>
                <a:cs typeface="標楷體"/>
              </a:rPr>
              <a:t>各業</a:t>
            </a:r>
            <a:r>
              <a:rPr sz="3600" spc="165" dirty="0" err="1">
                <a:latin typeface="標楷體"/>
                <a:cs typeface="標楷體"/>
              </a:rPr>
              <a:t>所</a:t>
            </a:r>
            <a:r>
              <a:rPr sz="3600" spc="175" dirty="0" err="1">
                <a:latin typeface="標楷體"/>
                <a:cs typeface="標楷體"/>
              </a:rPr>
              <a:t>有工</a:t>
            </a:r>
            <a:r>
              <a:rPr sz="3600" dirty="0" err="1">
                <a:latin typeface="標楷體"/>
                <a:cs typeface="標楷體"/>
              </a:rPr>
              <a:t>作者</a:t>
            </a:r>
            <a:endParaRPr sz="3600" dirty="0">
              <a:latin typeface="標楷體"/>
              <a:cs typeface="標楷體"/>
            </a:endParaRPr>
          </a:p>
        </p:txBody>
      </p:sp>
      <p:sp>
        <p:nvSpPr>
          <p:cNvPr id="4" name="object 4"/>
          <p:cNvSpPr/>
          <p:nvPr/>
        </p:nvSpPr>
        <p:spPr>
          <a:xfrm>
            <a:off x="9889236" y="3788664"/>
            <a:ext cx="2014728" cy="306933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0" y="3788665"/>
            <a:ext cx="9525000" cy="3069335"/>
          </a:xfrm>
          <a:prstGeom prst="rect">
            <a:avLst/>
          </a:prstGeom>
          <a:blipFill>
            <a:blip r:embed="rId3"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662072B2-9F51-4681-1DE7-D0DDFA5C569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38C68F2D-769A-781C-8F72-A53AB5448504}"/>
              </a:ext>
            </a:extLst>
          </p:cNvPr>
          <p:cNvSpPr>
            <a:spLocks noGrp="1"/>
          </p:cNvSpPr>
          <p:nvPr>
            <p:ph type="sldNum" sz="quarter" idx="7"/>
          </p:nvPr>
        </p:nvSpPr>
        <p:spPr/>
        <p:txBody>
          <a:bodyPr/>
          <a:lstStyle/>
          <a:p>
            <a:fld id="{B6F15528-21DE-4FAA-801E-634DDDAF4B2B}" type="slidenum">
              <a:rPr lang="en-US" altLang="zh-TW" smtClean="0"/>
              <a:t>13</a:t>
            </a:fld>
            <a:endParaRPr lang="zh-TW" alt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1" y="695636"/>
            <a:ext cx="4114800" cy="5476564"/>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781801" y="695636"/>
            <a:ext cx="4114798" cy="5476564"/>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8337F401-160B-3145-8BFD-38566D33F61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DD2BBB68-3BDA-E1CD-E945-B117EA083ABA}"/>
              </a:ext>
            </a:extLst>
          </p:cNvPr>
          <p:cNvSpPr>
            <a:spLocks noGrp="1"/>
          </p:cNvSpPr>
          <p:nvPr>
            <p:ph type="sldNum" sz="quarter" idx="7"/>
          </p:nvPr>
        </p:nvSpPr>
        <p:spPr/>
        <p:txBody>
          <a:bodyPr/>
          <a:lstStyle/>
          <a:p>
            <a:fld id="{B6F15528-21DE-4FAA-801E-634DDDAF4B2B}" type="slidenum">
              <a:rPr lang="en-US" altLang="zh-TW" smtClean="0"/>
              <a:t>130</a:t>
            </a:fld>
            <a:endParaRPr lang="zh-TW" alt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7402" y="446454"/>
            <a:ext cx="8037195" cy="443070"/>
          </a:xfrm>
          <a:prstGeom prst="rect">
            <a:avLst/>
          </a:prstGeom>
        </p:spPr>
        <p:txBody>
          <a:bodyPr vert="horz" wrap="square" lIns="0" tIns="12065" rIns="0" bIns="0" rtlCol="0">
            <a:spAutoFit/>
          </a:bodyPr>
          <a:lstStyle/>
          <a:p>
            <a:pPr marL="12700">
              <a:spcBef>
                <a:spcPts val="95"/>
              </a:spcBef>
            </a:pPr>
            <a:r>
              <a:rPr sz="2800" spc="-5" dirty="0">
                <a:latin typeface="微軟正黑體" panose="020B0604030504040204" pitchFamily="34" charset="-120"/>
                <a:ea typeface="微軟正黑體" panose="020B0604030504040204" pitchFamily="34" charset="-120"/>
              </a:rPr>
              <a:t>106</a:t>
            </a:r>
            <a:r>
              <a:rPr sz="2800" spc="5" dirty="0">
                <a:latin typeface="微軟正黑體" panose="020B0604030504040204" pitchFamily="34" charset="-120"/>
                <a:ea typeface="微軟正黑體" panose="020B0604030504040204" pitchFamily="34" charset="-120"/>
              </a:rPr>
              <a:t>年</a:t>
            </a:r>
            <a:r>
              <a:rPr sz="2800" spc="-15" dirty="0">
                <a:latin typeface="微軟正黑體" panose="020B0604030504040204" pitchFamily="34" charset="-120"/>
                <a:ea typeface="微軟正黑體" panose="020B0604030504040204" pitchFamily="34" charset="-120"/>
              </a:rPr>
              <a:t>8</a:t>
            </a:r>
            <a:r>
              <a:rPr sz="2800" spc="-5" dirty="0">
                <a:latin typeface="微軟正黑體" panose="020B0604030504040204" pitchFamily="34" charset="-120"/>
                <a:ea typeface="微軟正黑體" panose="020B0604030504040204" pitchFamily="34" charset="-120"/>
              </a:rPr>
              <a:t>月</a:t>
            </a:r>
            <a:r>
              <a:rPr sz="2800" dirty="0">
                <a:latin typeface="微軟正黑體" panose="020B0604030504040204" pitchFamily="34" charset="-120"/>
                <a:ea typeface="微軟正黑體" panose="020B0604030504040204" pitchFamily="34" charset="-120"/>
              </a:rPr>
              <a:t>校</a:t>
            </a:r>
            <a:r>
              <a:rPr sz="2800" spc="-5" dirty="0">
                <a:latin typeface="微軟正黑體" panose="020B0604030504040204" pitchFamily="34" charset="-120"/>
                <a:ea typeface="微軟正黑體" panose="020B0604030504040204" pitchFamily="34" charset="-120"/>
              </a:rPr>
              <a:t>園修剪</a:t>
            </a:r>
            <a:r>
              <a:rPr sz="2800" dirty="0">
                <a:latin typeface="微軟正黑體" panose="020B0604030504040204" pitchFamily="34" charset="-120"/>
                <a:ea typeface="微軟正黑體" panose="020B0604030504040204" pitchFamily="34" charset="-120"/>
              </a:rPr>
              <a:t>樹</a:t>
            </a:r>
            <a:r>
              <a:rPr sz="2800" spc="-5" dirty="0">
                <a:latin typeface="微軟正黑體" panose="020B0604030504040204" pitchFamily="34" charset="-120"/>
                <a:ea typeface="微軟正黑體" panose="020B0604030504040204" pitchFamily="34" charset="-120"/>
              </a:rPr>
              <a:t>木，使</a:t>
            </a:r>
            <a:r>
              <a:rPr sz="2800" dirty="0">
                <a:latin typeface="微軟正黑體" panose="020B0604030504040204" pitchFamily="34" charset="-120"/>
                <a:ea typeface="微軟正黑體" panose="020B0604030504040204" pitchFamily="34" charset="-120"/>
              </a:rPr>
              <a:t>用</a:t>
            </a:r>
            <a:r>
              <a:rPr sz="2800" spc="-5" dirty="0">
                <a:latin typeface="微軟正黑體" panose="020B0604030504040204" pitchFamily="34" charset="-120"/>
                <a:ea typeface="微軟正黑體" panose="020B0604030504040204" pitchFamily="34" charset="-120"/>
              </a:rPr>
              <a:t>合梯站</a:t>
            </a:r>
            <a:r>
              <a:rPr sz="2800" dirty="0">
                <a:latin typeface="微軟正黑體" panose="020B0604030504040204" pitchFamily="34" charset="-120"/>
                <a:ea typeface="微軟正黑體" panose="020B0604030504040204" pitchFamily="34" charset="-120"/>
              </a:rPr>
              <a:t>立</a:t>
            </a:r>
            <a:r>
              <a:rPr sz="2800" spc="-5" dirty="0">
                <a:latin typeface="微軟正黑體" panose="020B0604030504040204" pitchFamily="34" charset="-120"/>
                <a:ea typeface="微軟正黑體" panose="020B0604030504040204" pitchFamily="34" charset="-120"/>
              </a:rPr>
              <a:t>於頂板</a:t>
            </a:r>
            <a:r>
              <a:rPr sz="2800" dirty="0">
                <a:latin typeface="微軟正黑體" panose="020B0604030504040204" pitchFamily="34" charset="-120"/>
                <a:ea typeface="微軟正黑體" panose="020B0604030504040204" pitchFamily="34" charset="-120"/>
              </a:rPr>
              <a:t>摔</a:t>
            </a:r>
            <a:r>
              <a:rPr sz="2800" spc="-5" dirty="0">
                <a:latin typeface="微軟正黑體" panose="020B0604030504040204" pitchFamily="34" charset="-120"/>
                <a:ea typeface="微軟正黑體" panose="020B0604030504040204" pitchFamily="34" charset="-120"/>
              </a:rPr>
              <a:t>落</a:t>
            </a:r>
            <a:endParaRPr sz="2800" dirty="0">
              <a:latin typeface="微軟正黑體" panose="020B0604030504040204" pitchFamily="34" charset="-120"/>
              <a:ea typeface="微軟正黑體" panose="020B0604030504040204" pitchFamily="34" charset="-120"/>
            </a:endParaRPr>
          </a:p>
        </p:txBody>
      </p:sp>
      <p:sp>
        <p:nvSpPr>
          <p:cNvPr id="3" name="object 3"/>
          <p:cNvSpPr/>
          <p:nvPr/>
        </p:nvSpPr>
        <p:spPr>
          <a:xfrm>
            <a:off x="3934967" y="1267967"/>
            <a:ext cx="4460748" cy="4900564"/>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5398388" y="5553583"/>
            <a:ext cx="598425" cy="502920"/>
          </a:xfrm>
          <a:custGeom>
            <a:avLst/>
            <a:gdLst/>
            <a:ahLst/>
            <a:cxnLst/>
            <a:rect l="l" t="t" r="r" b="b"/>
            <a:pathLst>
              <a:path w="937260" h="502920">
                <a:moveTo>
                  <a:pt x="468629" y="0"/>
                </a:moveTo>
                <a:lnTo>
                  <a:pt x="409844" y="1959"/>
                </a:lnTo>
                <a:lnTo>
                  <a:pt x="353238" y="7680"/>
                </a:lnTo>
                <a:lnTo>
                  <a:pt x="299250" y="16926"/>
                </a:lnTo>
                <a:lnTo>
                  <a:pt x="248320" y="29463"/>
                </a:lnTo>
                <a:lnTo>
                  <a:pt x="200887" y="45054"/>
                </a:lnTo>
                <a:lnTo>
                  <a:pt x="157390" y="63463"/>
                </a:lnTo>
                <a:lnTo>
                  <a:pt x="118268" y="84456"/>
                </a:lnTo>
                <a:lnTo>
                  <a:pt x="83960" y="107796"/>
                </a:lnTo>
                <a:lnTo>
                  <a:pt x="54905" y="133248"/>
                </a:lnTo>
                <a:lnTo>
                  <a:pt x="14311" y="189544"/>
                </a:lnTo>
                <a:lnTo>
                  <a:pt x="0" y="251459"/>
                </a:lnTo>
                <a:lnTo>
                  <a:pt x="3651" y="283002"/>
                </a:lnTo>
                <a:lnTo>
                  <a:pt x="31543" y="342343"/>
                </a:lnTo>
                <a:lnTo>
                  <a:pt x="83960" y="395123"/>
                </a:lnTo>
                <a:lnTo>
                  <a:pt x="118268" y="418463"/>
                </a:lnTo>
                <a:lnTo>
                  <a:pt x="157390" y="439456"/>
                </a:lnTo>
                <a:lnTo>
                  <a:pt x="200887" y="457865"/>
                </a:lnTo>
                <a:lnTo>
                  <a:pt x="248320" y="473456"/>
                </a:lnTo>
                <a:lnTo>
                  <a:pt x="299250" y="485993"/>
                </a:lnTo>
                <a:lnTo>
                  <a:pt x="353238" y="495239"/>
                </a:lnTo>
                <a:lnTo>
                  <a:pt x="409844" y="500960"/>
                </a:lnTo>
                <a:lnTo>
                  <a:pt x="468629" y="502919"/>
                </a:lnTo>
                <a:lnTo>
                  <a:pt x="527415" y="500960"/>
                </a:lnTo>
                <a:lnTo>
                  <a:pt x="584021" y="495239"/>
                </a:lnTo>
                <a:lnTo>
                  <a:pt x="638009" y="485993"/>
                </a:lnTo>
                <a:lnTo>
                  <a:pt x="688939" y="473456"/>
                </a:lnTo>
                <a:lnTo>
                  <a:pt x="736372" y="457865"/>
                </a:lnTo>
                <a:lnTo>
                  <a:pt x="779869" y="439456"/>
                </a:lnTo>
                <a:lnTo>
                  <a:pt x="818991" y="418463"/>
                </a:lnTo>
                <a:lnTo>
                  <a:pt x="853299" y="395123"/>
                </a:lnTo>
                <a:lnTo>
                  <a:pt x="882354" y="369671"/>
                </a:lnTo>
                <a:lnTo>
                  <a:pt x="922948" y="313375"/>
                </a:lnTo>
                <a:lnTo>
                  <a:pt x="937260" y="251459"/>
                </a:lnTo>
                <a:lnTo>
                  <a:pt x="933608" y="219917"/>
                </a:lnTo>
                <a:lnTo>
                  <a:pt x="905716" y="160576"/>
                </a:lnTo>
                <a:lnTo>
                  <a:pt x="853299" y="107796"/>
                </a:lnTo>
                <a:lnTo>
                  <a:pt x="818991" y="84456"/>
                </a:lnTo>
                <a:lnTo>
                  <a:pt x="779869" y="63463"/>
                </a:lnTo>
                <a:lnTo>
                  <a:pt x="736372" y="45054"/>
                </a:lnTo>
                <a:lnTo>
                  <a:pt x="688939" y="29463"/>
                </a:lnTo>
                <a:lnTo>
                  <a:pt x="638009" y="16926"/>
                </a:lnTo>
                <a:lnTo>
                  <a:pt x="584021" y="7680"/>
                </a:lnTo>
                <a:lnTo>
                  <a:pt x="527415" y="1959"/>
                </a:lnTo>
                <a:lnTo>
                  <a:pt x="468629" y="0"/>
                </a:lnTo>
                <a:close/>
              </a:path>
            </a:pathLst>
          </a:custGeom>
          <a:solidFill>
            <a:srgbClr val="4F81BC"/>
          </a:solidFill>
        </p:spPr>
        <p:txBody>
          <a:bodyPr wrap="square" lIns="0" tIns="0" rIns="0" bIns="0" rtlCol="0"/>
          <a:lstStyle/>
          <a:p>
            <a:endParaRPr dirty="0"/>
          </a:p>
        </p:txBody>
      </p:sp>
      <p:sp>
        <p:nvSpPr>
          <p:cNvPr id="5" name="object 5"/>
          <p:cNvSpPr/>
          <p:nvPr/>
        </p:nvSpPr>
        <p:spPr>
          <a:xfrm>
            <a:off x="5595493" y="5689872"/>
            <a:ext cx="258826" cy="45719"/>
          </a:xfrm>
          <a:custGeom>
            <a:avLst/>
            <a:gdLst/>
            <a:ahLst/>
            <a:cxnLst/>
            <a:rect l="l" t="t" r="r" b="b"/>
            <a:pathLst>
              <a:path w="398145" h="52704">
                <a:moveTo>
                  <a:pt x="48895" y="0"/>
                </a:moveTo>
                <a:lnTo>
                  <a:pt x="29896" y="2057"/>
                </a:lnTo>
                <a:lnTo>
                  <a:pt x="14351" y="7669"/>
                </a:lnTo>
                <a:lnTo>
                  <a:pt x="3853" y="15993"/>
                </a:lnTo>
                <a:lnTo>
                  <a:pt x="0" y="26187"/>
                </a:lnTo>
                <a:lnTo>
                  <a:pt x="3853" y="36383"/>
                </a:lnTo>
                <a:lnTo>
                  <a:pt x="14350" y="44711"/>
                </a:lnTo>
                <a:lnTo>
                  <a:pt x="29896" y="50327"/>
                </a:lnTo>
                <a:lnTo>
                  <a:pt x="48895" y="52387"/>
                </a:lnTo>
                <a:lnTo>
                  <a:pt x="67873" y="50327"/>
                </a:lnTo>
                <a:lnTo>
                  <a:pt x="83375" y="44711"/>
                </a:lnTo>
                <a:lnTo>
                  <a:pt x="93829" y="36383"/>
                </a:lnTo>
                <a:lnTo>
                  <a:pt x="97662" y="26187"/>
                </a:lnTo>
                <a:lnTo>
                  <a:pt x="93829" y="15993"/>
                </a:lnTo>
                <a:lnTo>
                  <a:pt x="83375" y="7669"/>
                </a:lnTo>
                <a:lnTo>
                  <a:pt x="67873" y="2057"/>
                </a:lnTo>
                <a:lnTo>
                  <a:pt x="48895" y="0"/>
                </a:lnTo>
                <a:close/>
              </a:path>
              <a:path w="398145" h="52704">
                <a:moveTo>
                  <a:pt x="349123" y="0"/>
                </a:moveTo>
                <a:lnTo>
                  <a:pt x="330144" y="2057"/>
                </a:lnTo>
                <a:lnTo>
                  <a:pt x="314642" y="7669"/>
                </a:lnTo>
                <a:lnTo>
                  <a:pt x="304188" y="15993"/>
                </a:lnTo>
                <a:lnTo>
                  <a:pt x="300355" y="26187"/>
                </a:lnTo>
                <a:lnTo>
                  <a:pt x="304188" y="36383"/>
                </a:lnTo>
                <a:lnTo>
                  <a:pt x="314642" y="44711"/>
                </a:lnTo>
                <a:lnTo>
                  <a:pt x="330144" y="50327"/>
                </a:lnTo>
                <a:lnTo>
                  <a:pt x="349123" y="52387"/>
                </a:lnTo>
                <a:lnTo>
                  <a:pt x="368121" y="50327"/>
                </a:lnTo>
                <a:lnTo>
                  <a:pt x="383666" y="44711"/>
                </a:lnTo>
                <a:lnTo>
                  <a:pt x="394164" y="36383"/>
                </a:lnTo>
                <a:lnTo>
                  <a:pt x="398018" y="26187"/>
                </a:lnTo>
                <a:lnTo>
                  <a:pt x="394164" y="15993"/>
                </a:lnTo>
                <a:lnTo>
                  <a:pt x="383667" y="7669"/>
                </a:lnTo>
                <a:lnTo>
                  <a:pt x="368121" y="2057"/>
                </a:lnTo>
                <a:lnTo>
                  <a:pt x="349123" y="0"/>
                </a:lnTo>
                <a:close/>
              </a:path>
            </a:pathLst>
          </a:custGeom>
          <a:solidFill>
            <a:srgbClr val="406897"/>
          </a:solidFill>
        </p:spPr>
        <p:txBody>
          <a:bodyPr wrap="square" lIns="0" tIns="0" rIns="0" bIns="0" rtlCol="0"/>
          <a:lstStyle/>
          <a:p>
            <a:endParaRPr dirty="0"/>
          </a:p>
        </p:txBody>
      </p:sp>
      <p:sp>
        <p:nvSpPr>
          <p:cNvPr id="8" name="object 8"/>
          <p:cNvSpPr/>
          <p:nvPr/>
        </p:nvSpPr>
        <p:spPr>
          <a:xfrm>
            <a:off x="5540884" y="5867400"/>
            <a:ext cx="313435" cy="45719"/>
          </a:xfrm>
          <a:custGeom>
            <a:avLst/>
            <a:gdLst/>
            <a:ahLst/>
            <a:cxnLst/>
            <a:rect l="l" t="t" r="r" b="b"/>
            <a:pathLst>
              <a:path w="507364" h="46990">
                <a:moveTo>
                  <a:pt x="0" y="0"/>
                </a:moveTo>
                <a:lnTo>
                  <a:pt x="50783" y="16848"/>
                </a:lnTo>
                <a:lnTo>
                  <a:pt x="101558" y="29952"/>
                </a:lnTo>
                <a:lnTo>
                  <a:pt x="152324" y="39312"/>
                </a:lnTo>
                <a:lnTo>
                  <a:pt x="203080" y="44928"/>
                </a:lnTo>
                <a:lnTo>
                  <a:pt x="253825" y="46800"/>
                </a:lnTo>
                <a:lnTo>
                  <a:pt x="304559" y="44928"/>
                </a:lnTo>
                <a:lnTo>
                  <a:pt x="355280" y="39312"/>
                </a:lnTo>
                <a:lnTo>
                  <a:pt x="405989" y="29952"/>
                </a:lnTo>
                <a:lnTo>
                  <a:pt x="456684" y="16848"/>
                </a:lnTo>
                <a:lnTo>
                  <a:pt x="507364" y="0"/>
                </a:lnTo>
              </a:path>
            </a:pathLst>
          </a:custGeom>
          <a:ln w="25399">
            <a:solidFill>
              <a:srgbClr val="385D89"/>
            </a:solidFill>
          </a:ln>
        </p:spPr>
        <p:txBody>
          <a:bodyPr wrap="square" lIns="0" tIns="0" rIns="0" bIns="0" rtlCol="0"/>
          <a:lstStyle/>
          <a:p>
            <a:endParaRPr dirty="0"/>
          </a:p>
        </p:txBody>
      </p:sp>
      <p:sp>
        <p:nvSpPr>
          <p:cNvPr id="9" name="object 9"/>
          <p:cNvSpPr/>
          <p:nvPr/>
        </p:nvSpPr>
        <p:spPr>
          <a:xfrm>
            <a:off x="5401565" y="5553583"/>
            <a:ext cx="598425" cy="502920"/>
          </a:xfrm>
          <a:custGeom>
            <a:avLst/>
            <a:gdLst/>
            <a:ahLst/>
            <a:cxnLst/>
            <a:rect l="l" t="t" r="r" b="b"/>
            <a:pathLst>
              <a:path w="937260" h="502920">
                <a:moveTo>
                  <a:pt x="0" y="251459"/>
                </a:moveTo>
                <a:lnTo>
                  <a:pt x="14311" y="189544"/>
                </a:lnTo>
                <a:lnTo>
                  <a:pt x="54905" y="133248"/>
                </a:lnTo>
                <a:lnTo>
                  <a:pt x="83960" y="107796"/>
                </a:lnTo>
                <a:lnTo>
                  <a:pt x="118268" y="84456"/>
                </a:lnTo>
                <a:lnTo>
                  <a:pt x="157390" y="63463"/>
                </a:lnTo>
                <a:lnTo>
                  <a:pt x="200887" y="45054"/>
                </a:lnTo>
                <a:lnTo>
                  <a:pt x="248320" y="29463"/>
                </a:lnTo>
                <a:lnTo>
                  <a:pt x="299250" y="16926"/>
                </a:lnTo>
                <a:lnTo>
                  <a:pt x="353238" y="7680"/>
                </a:lnTo>
                <a:lnTo>
                  <a:pt x="409844" y="1959"/>
                </a:lnTo>
                <a:lnTo>
                  <a:pt x="468629" y="0"/>
                </a:lnTo>
                <a:lnTo>
                  <a:pt x="527415" y="1959"/>
                </a:lnTo>
                <a:lnTo>
                  <a:pt x="584021" y="7680"/>
                </a:lnTo>
                <a:lnTo>
                  <a:pt x="638009" y="16926"/>
                </a:lnTo>
                <a:lnTo>
                  <a:pt x="688939" y="29463"/>
                </a:lnTo>
                <a:lnTo>
                  <a:pt x="736372" y="45054"/>
                </a:lnTo>
                <a:lnTo>
                  <a:pt x="779869" y="63463"/>
                </a:lnTo>
                <a:lnTo>
                  <a:pt x="818991" y="84456"/>
                </a:lnTo>
                <a:lnTo>
                  <a:pt x="853299" y="107796"/>
                </a:lnTo>
                <a:lnTo>
                  <a:pt x="882354" y="133248"/>
                </a:lnTo>
                <a:lnTo>
                  <a:pt x="922948" y="189544"/>
                </a:lnTo>
                <a:lnTo>
                  <a:pt x="937260" y="251459"/>
                </a:lnTo>
                <a:lnTo>
                  <a:pt x="933608" y="283002"/>
                </a:lnTo>
                <a:lnTo>
                  <a:pt x="905716" y="342343"/>
                </a:lnTo>
                <a:lnTo>
                  <a:pt x="853299" y="395123"/>
                </a:lnTo>
                <a:lnTo>
                  <a:pt x="818991" y="418463"/>
                </a:lnTo>
                <a:lnTo>
                  <a:pt x="779869" y="439456"/>
                </a:lnTo>
                <a:lnTo>
                  <a:pt x="736372" y="457865"/>
                </a:lnTo>
                <a:lnTo>
                  <a:pt x="688939" y="473456"/>
                </a:lnTo>
                <a:lnTo>
                  <a:pt x="638009" y="485993"/>
                </a:lnTo>
                <a:lnTo>
                  <a:pt x="584021" y="495239"/>
                </a:lnTo>
                <a:lnTo>
                  <a:pt x="527415" y="500960"/>
                </a:lnTo>
                <a:lnTo>
                  <a:pt x="468629" y="502919"/>
                </a:lnTo>
                <a:lnTo>
                  <a:pt x="409844" y="500960"/>
                </a:lnTo>
                <a:lnTo>
                  <a:pt x="353238" y="495239"/>
                </a:lnTo>
                <a:lnTo>
                  <a:pt x="299250" y="485993"/>
                </a:lnTo>
                <a:lnTo>
                  <a:pt x="248320" y="473456"/>
                </a:lnTo>
                <a:lnTo>
                  <a:pt x="200887" y="457865"/>
                </a:lnTo>
                <a:lnTo>
                  <a:pt x="157390" y="439456"/>
                </a:lnTo>
                <a:lnTo>
                  <a:pt x="118268" y="418463"/>
                </a:lnTo>
                <a:lnTo>
                  <a:pt x="83960" y="395123"/>
                </a:lnTo>
                <a:lnTo>
                  <a:pt x="54905" y="369671"/>
                </a:lnTo>
                <a:lnTo>
                  <a:pt x="14311" y="313375"/>
                </a:lnTo>
                <a:lnTo>
                  <a:pt x="0" y="251459"/>
                </a:lnTo>
                <a:close/>
              </a:path>
            </a:pathLst>
          </a:custGeom>
          <a:ln w="25400">
            <a:solidFill>
              <a:srgbClr val="385D89"/>
            </a:solidFill>
          </a:ln>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1DC990A7-5DE0-1E85-3D8F-6BA6D4A8614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BA8D1ED9-1881-F777-6304-DF66056F744A}"/>
              </a:ext>
            </a:extLst>
          </p:cNvPr>
          <p:cNvSpPr>
            <a:spLocks noGrp="1"/>
          </p:cNvSpPr>
          <p:nvPr>
            <p:ph type="sldNum" sz="quarter" idx="7"/>
          </p:nvPr>
        </p:nvSpPr>
        <p:spPr/>
        <p:txBody>
          <a:bodyPr/>
          <a:lstStyle/>
          <a:p>
            <a:fld id="{B6F15528-21DE-4FAA-801E-634DDDAF4B2B}" type="slidenum">
              <a:rPr lang="en-US" altLang="zh-TW" smtClean="0"/>
              <a:t>131</a:t>
            </a:fld>
            <a:endParaRPr lang="zh-TW"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342" y="381000"/>
            <a:ext cx="8281316" cy="566822"/>
          </a:xfrm>
          <a:prstGeom prst="rect">
            <a:avLst/>
          </a:prstGeom>
        </p:spPr>
        <p:txBody>
          <a:bodyPr vert="horz" wrap="square" lIns="0" tIns="12700" rIns="0" bIns="0" rtlCol="0">
            <a:spAutoFit/>
          </a:bodyPr>
          <a:lstStyle/>
          <a:p>
            <a:pPr marL="12700">
              <a:spcBef>
                <a:spcPts val="100"/>
              </a:spcBef>
            </a:pPr>
            <a:r>
              <a:rPr sz="3600" spc="-5" dirty="0">
                <a:latin typeface="微軟正黑體" panose="020B0604030504040204" pitchFamily="34" charset="-120"/>
                <a:ea typeface="微軟正黑體" panose="020B0604030504040204" pitchFamily="34" charset="-120"/>
              </a:rPr>
              <a:t>108年</a:t>
            </a:r>
            <a:r>
              <a:rPr sz="3600" dirty="0">
                <a:latin typeface="微軟正黑體" panose="020B0604030504040204" pitchFamily="34" charset="-120"/>
                <a:ea typeface="微軟正黑體" panose="020B0604030504040204" pitchFamily="34" charset="-120"/>
              </a:rPr>
              <a:t>12月校園修剪樹木，使用合梯墜落</a:t>
            </a:r>
          </a:p>
        </p:txBody>
      </p:sp>
      <p:sp>
        <p:nvSpPr>
          <p:cNvPr id="3" name="object 3"/>
          <p:cNvSpPr/>
          <p:nvPr/>
        </p:nvSpPr>
        <p:spPr>
          <a:xfrm>
            <a:off x="1295400" y="1371600"/>
            <a:ext cx="4114800" cy="4800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2" y="1371600"/>
            <a:ext cx="4114798" cy="480060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4193285" y="2895600"/>
            <a:ext cx="150115" cy="2438400"/>
          </a:xfrm>
          <a:custGeom>
            <a:avLst/>
            <a:gdLst/>
            <a:ahLst/>
            <a:cxnLst/>
            <a:rect l="l" t="t" r="r" b="b"/>
            <a:pathLst>
              <a:path w="111125" h="1944370">
                <a:moveTo>
                  <a:pt x="10667" y="1838325"/>
                </a:moveTo>
                <a:lnTo>
                  <a:pt x="6095" y="1840865"/>
                </a:lnTo>
                <a:lnTo>
                  <a:pt x="1523" y="1843532"/>
                </a:lnTo>
                <a:lnTo>
                  <a:pt x="0" y="1849374"/>
                </a:lnTo>
                <a:lnTo>
                  <a:pt x="55371" y="1944243"/>
                </a:lnTo>
                <a:lnTo>
                  <a:pt x="66417" y="1925320"/>
                </a:lnTo>
                <a:lnTo>
                  <a:pt x="45846" y="1925320"/>
                </a:lnTo>
                <a:lnTo>
                  <a:pt x="45846" y="1890014"/>
                </a:lnTo>
                <a:lnTo>
                  <a:pt x="19176" y="1844294"/>
                </a:lnTo>
                <a:lnTo>
                  <a:pt x="16509" y="1839849"/>
                </a:lnTo>
                <a:lnTo>
                  <a:pt x="10667" y="1838325"/>
                </a:lnTo>
                <a:close/>
              </a:path>
              <a:path w="111125" h="1944370">
                <a:moveTo>
                  <a:pt x="45846" y="1890014"/>
                </a:moveTo>
                <a:lnTo>
                  <a:pt x="45846" y="1925320"/>
                </a:lnTo>
                <a:lnTo>
                  <a:pt x="64896" y="1925320"/>
                </a:lnTo>
                <a:lnTo>
                  <a:pt x="64896" y="1920494"/>
                </a:lnTo>
                <a:lnTo>
                  <a:pt x="47116" y="1920494"/>
                </a:lnTo>
                <a:lnTo>
                  <a:pt x="55371" y="1906342"/>
                </a:lnTo>
                <a:lnTo>
                  <a:pt x="45846" y="1890014"/>
                </a:lnTo>
                <a:close/>
              </a:path>
              <a:path w="111125" h="1944370">
                <a:moveTo>
                  <a:pt x="100075" y="1838325"/>
                </a:moveTo>
                <a:lnTo>
                  <a:pt x="94233" y="1839849"/>
                </a:lnTo>
                <a:lnTo>
                  <a:pt x="91566" y="1844294"/>
                </a:lnTo>
                <a:lnTo>
                  <a:pt x="64896" y="1890014"/>
                </a:lnTo>
                <a:lnTo>
                  <a:pt x="64896" y="1925320"/>
                </a:lnTo>
                <a:lnTo>
                  <a:pt x="66417" y="1925320"/>
                </a:lnTo>
                <a:lnTo>
                  <a:pt x="110743" y="1849374"/>
                </a:lnTo>
                <a:lnTo>
                  <a:pt x="109219" y="1843532"/>
                </a:lnTo>
                <a:lnTo>
                  <a:pt x="104647" y="1840865"/>
                </a:lnTo>
                <a:lnTo>
                  <a:pt x="100075" y="1838325"/>
                </a:lnTo>
                <a:close/>
              </a:path>
              <a:path w="111125" h="1944370">
                <a:moveTo>
                  <a:pt x="55371" y="1906342"/>
                </a:moveTo>
                <a:lnTo>
                  <a:pt x="47116" y="1920494"/>
                </a:lnTo>
                <a:lnTo>
                  <a:pt x="63626" y="1920494"/>
                </a:lnTo>
                <a:lnTo>
                  <a:pt x="55371" y="1906342"/>
                </a:lnTo>
                <a:close/>
              </a:path>
              <a:path w="111125" h="1944370">
                <a:moveTo>
                  <a:pt x="64896" y="1890014"/>
                </a:moveTo>
                <a:lnTo>
                  <a:pt x="55371" y="1906342"/>
                </a:lnTo>
                <a:lnTo>
                  <a:pt x="63626" y="1920494"/>
                </a:lnTo>
                <a:lnTo>
                  <a:pt x="64896" y="1920494"/>
                </a:lnTo>
                <a:lnTo>
                  <a:pt x="64896" y="1890014"/>
                </a:lnTo>
                <a:close/>
              </a:path>
              <a:path w="111125" h="1944370">
                <a:moveTo>
                  <a:pt x="55371" y="37773"/>
                </a:moveTo>
                <a:lnTo>
                  <a:pt x="45846" y="54102"/>
                </a:lnTo>
                <a:lnTo>
                  <a:pt x="45846" y="1890014"/>
                </a:lnTo>
                <a:lnTo>
                  <a:pt x="55371" y="1906342"/>
                </a:lnTo>
                <a:lnTo>
                  <a:pt x="64896" y="1890014"/>
                </a:lnTo>
                <a:lnTo>
                  <a:pt x="64896" y="54102"/>
                </a:lnTo>
                <a:lnTo>
                  <a:pt x="55371" y="37773"/>
                </a:lnTo>
                <a:close/>
              </a:path>
              <a:path w="111125" h="1944370">
                <a:moveTo>
                  <a:pt x="55371" y="0"/>
                </a:moveTo>
                <a:lnTo>
                  <a:pt x="2666" y="90297"/>
                </a:lnTo>
                <a:lnTo>
                  <a:pt x="0" y="94742"/>
                </a:lnTo>
                <a:lnTo>
                  <a:pt x="1523" y="100584"/>
                </a:lnTo>
                <a:lnTo>
                  <a:pt x="10667" y="105918"/>
                </a:lnTo>
                <a:lnTo>
                  <a:pt x="16509" y="104394"/>
                </a:lnTo>
                <a:lnTo>
                  <a:pt x="45846" y="54102"/>
                </a:lnTo>
                <a:lnTo>
                  <a:pt x="45846" y="18923"/>
                </a:lnTo>
                <a:lnTo>
                  <a:pt x="66417" y="18923"/>
                </a:lnTo>
                <a:lnTo>
                  <a:pt x="55371" y="0"/>
                </a:lnTo>
                <a:close/>
              </a:path>
              <a:path w="111125" h="1944370">
                <a:moveTo>
                  <a:pt x="66417" y="18923"/>
                </a:moveTo>
                <a:lnTo>
                  <a:pt x="64896" y="18923"/>
                </a:lnTo>
                <a:lnTo>
                  <a:pt x="64896" y="54102"/>
                </a:lnTo>
                <a:lnTo>
                  <a:pt x="94233" y="104394"/>
                </a:lnTo>
                <a:lnTo>
                  <a:pt x="100075" y="105918"/>
                </a:lnTo>
                <a:lnTo>
                  <a:pt x="109219" y="100584"/>
                </a:lnTo>
                <a:lnTo>
                  <a:pt x="110743" y="94742"/>
                </a:lnTo>
                <a:lnTo>
                  <a:pt x="108076" y="90297"/>
                </a:lnTo>
                <a:lnTo>
                  <a:pt x="66417" y="18923"/>
                </a:lnTo>
                <a:close/>
              </a:path>
              <a:path w="111125" h="1944370">
                <a:moveTo>
                  <a:pt x="64896" y="18923"/>
                </a:moveTo>
                <a:lnTo>
                  <a:pt x="45846" y="18923"/>
                </a:lnTo>
                <a:lnTo>
                  <a:pt x="45846" y="54102"/>
                </a:lnTo>
                <a:lnTo>
                  <a:pt x="55371" y="37773"/>
                </a:lnTo>
                <a:lnTo>
                  <a:pt x="47116" y="23622"/>
                </a:lnTo>
                <a:lnTo>
                  <a:pt x="64896" y="23622"/>
                </a:lnTo>
                <a:lnTo>
                  <a:pt x="64896" y="18923"/>
                </a:lnTo>
                <a:close/>
              </a:path>
              <a:path w="111125" h="1944370">
                <a:moveTo>
                  <a:pt x="64896" y="23622"/>
                </a:moveTo>
                <a:lnTo>
                  <a:pt x="63626" y="23622"/>
                </a:lnTo>
                <a:lnTo>
                  <a:pt x="55371" y="37773"/>
                </a:lnTo>
                <a:lnTo>
                  <a:pt x="64896" y="54102"/>
                </a:lnTo>
                <a:lnTo>
                  <a:pt x="64896" y="23622"/>
                </a:lnTo>
                <a:close/>
              </a:path>
              <a:path w="111125" h="1944370">
                <a:moveTo>
                  <a:pt x="63626" y="23622"/>
                </a:moveTo>
                <a:lnTo>
                  <a:pt x="47116" y="23622"/>
                </a:lnTo>
                <a:lnTo>
                  <a:pt x="55371" y="37773"/>
                </a:lnTo>
                <a:lnTo>
                  <a:pt x="63626" y="23622"/>
                </a:lnTo>
                <a:close/>
              </a:path>
            </a:pathLst>
          </a:custGeom>
          <a:solidFill>
            <a:srgbClr val="FF0000"/>
          </a:solidFill>
        </p:spPr>
        <p:txBody>
          <a:bodyPr wrap="square" lIns="0" tIns="0" rIns="0" bIns="0" rtlCol="0"/>
          <a:lstStyle/>
          <a:p>
            <a:endParaRPr dirty="0"/>
          </a:p>
        </p:txBody>
      </p:sp>
      <p:sp>
        <p:nvSpPr>
          <p:cNvPr id="6" name="object 6"/>
          <p:cNvSpPr txBox="1"/>
          <p:nvPr/>
        </p:nvSpPr>
        <p:spPr>
          <a:xfrm>
            <a:off x="4381880" y="3473829"/>
            <a:ext cx="608330" cy="635635"/>
          </a:xfrm>
          <a:prstGeom prst="rect">
            <a:avLst/>
          </a:prstGeom>
        </p:spPr>
        <p:txBody>
          <a:bodyPr vert="horz" wrap="square" lIns="0" tIns="12700" rIns="0" bIns="0" rtlCol="0">
            <a:spAutoFit/>
          </a:bodyPr>
          <a:lstStyle/>
          <a:p>
            <a:pPr marL="12700">
              <a:spcBef>
                <a:spcPts val="100"/>
              </a:spcBef>
            </a:pPr>
            <a:r>
              <a:rPr sz="2000" b="1" dirty="0">
                <a:solidFill>
                  <a:srgbClr val="FF0000"/>
                </a:solidFill>
                <a:latin typeface="Calibri"/>
                <a:cs typeface="Calibri"/>
              </a:rPr>
              <a:t>3.</a:t>
            </a:r>
            <a:r>
              <a:rPr sz="2000" b="1" spc="5" dirty="0">
                <a:solidFill>
                  <a:srgbClr val="FF0000"/>
                </a:solidFill>
                <a:latin typeface="Calibri"/>
                <a:cs typeface="Calibri"/>
              </a:rPr>
              <a:t>2</a:t>
            </a:r>
            <a:r>
              <a:rPr sz="2000" b="1" dirty="0">
                <a:solidFill>
                  <a:srgbClr val="FF0000"/>
                </a:solidFill>
                <a:latin typeface="新細明體"/>
                <a:cs typeface="新細明體"/>
              </a:rPr>
              <a:t>公</a:t>
            </a:r>
            <a:endParaRPr sz="2000" dirty="0">
              <a:latin typeface="新細明體"/>
              <a:cs typeface="新細明體"/>
            </a:endParaRPr>
          </a:p>
          <a:p>
            <a:pPr marL="12700"/>
            <a:r>
              <a:rPr sz="2000" b="1" dirty="0">
                <a:solidFill>
                  <a:srgbClr val="FF0000"/>
                </a:solidFill>
                <a:latin typeface="新細明體"/>
                <a:cs typeface="新細明體"/>
              </a:rPr>
              <a:t>尺</a:t>
            </a:r>
            <a:endParaRPr sz="2000" dirty="0">
              <a:latin typeface="新細明體"/>
              <a:cs typeface="新細明體"/>
            </a:endParaRPr>
          </a:p>
        </p:txBody>
      </p:sp>
      <p:sp>
        <p:nvSpPr>
          <p:cNvPr id="7" name="頁尾版面配置區 6">
            <a:extLst>
              <a:ext uri="{FF2B5EF4-FFF2-40B4-BE49-F238E27FC236}">
                <a16:creationId xmlns:a16="http://schemas.microsoft.com/office/drawing/2014/main" id="{707A18FF-A230-7F00-5246-E5A275E8190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B31351DC-EC4C-9BFB-22A1-2498639B964F}"/>
              </a:ext>
            </a:extLst>
          </p:cNvPr>
          <p:cNvSpPr>
            <a:spLocks noGrp="1"/>
          </p:cNvSpPr>
          <p:nvPr>
            <p:ph type="sldNum" sz="quarter" idx="7"/>
          </p:nvPr>
        </p:nvSpPr>
        <p:spPr/>
        <p:txBody>
          <a:bodyPr/>
          <a:lstStyle/>
          <a:p>
            <a:fld id="{B6F15528-21DE-4FAA-801E-634DDDAF4B2B}" type="slidenum">
              <a:rPr lang="en-US" altLang="zh-TW" smtClean="0"/>
              <a:t>132</a:t>
            </a:fld>
            <a:endParaRPr lang="zh-TW"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0304" y="349123"/>
            <a:ext cx="8503285" cy="1977389"/>
          </a:xfrm>
          <a:prstGeom prst="rect">
            <a:avLst/>
          </a:prstGeom>
        </p:spPr>
        <p:txBody>
          <a:bodyPr vert="horz" wrap="square" lIns="0" tIns="12700" rIns="0" bIns="0" rtlCol="0">
            <a:spAutoFit/>
          </a:bodyPr>
          <a:lstStyle/>
          <a:p>
            <a:pPr marL="12700" marR="5080">
              <a:spcBef>
                <a:spcPts val="100"/>
              </a:spcBef>
              <a:tabLst>
                <a:tab pos="354965" algn="l"/>
                <a:tab pos="355600" algn="l"/>
              </a:tabLst>
            </a:pPr>
            <a:r>
              <a:rPr sz="3200" spc="-5" dirty="0">
                <a:latin typeface="微軟正黑體" panose="020B0604030504040204" pitchFamily="34" charset="-120"/>
                <a:ea typeface="微軟正黑體" panose="020B0604030504040204" pitchFamily="34" charset="-120"/>
              </a:rPr>
              <a:t>104/4/15</a:t>
            </a:r>
            <a:r>
              <a:rPr sz="3200" dirty="0">
                <a:latin typeface="微軟正黑體" panose="020B0604030504040204" pitchFamily="34" charset="-120"/>
                <a:ea typeface="微軟正黑體" panose="020B0604030504040204" pitchFamily="34" charset="-120"/>
              </a:rPr>
              <a:t>上</a:t>
            </a:r>
            <a:r>
              <a:rPr sz="3200" spc="-5" dirty="0">
                <a:latin typeface="微軟正黑體" panose="020B0604030504040204" pitchFamily="34" charset="-120"/>
                <a:ea typeface="微軟正黑體" panose="020B0604030504040204" pitchFamily="34" charset="-120"/>
              </a:rPr>
              <a:t>午</a:t>
            </a:r>
            <a:r>
              <a:rPr sz="3200" spc="-10" dirty="0">
                <a:latin typeface="微軟正黑體" panose="020B0604030504040204" pitchFamily="34" charset="-120"/>
                <a:ea typeface="微軟正黑體" panose="020B0604030504040204" pitchFamily="34" charset="-120"/>
              </a:rPr>
              <a:t>11</a:t>
            </a:r>
            <a:r>
              <a:rPr sz="3200" dirty="0">
                <a:latin typeface="微軟正黑體" panose="020B0604030504040204" pitchFamily="34" charset="-120"/>
                <a:ea typeface="微軟正黑體" panose="020B0604030504040204" pitchFamily="34" charset="-120"/>
              </a:rPr>
              <a:t>時左</a:t>
            </a:r>
            <a:r>
              <a:rPr sz="3200" spc="-15" dirty="0">
                <a:latin typeface="微軟正黑體" panose="020B0604030504040204" pitchFamily="34" charset="-120"/>
                <a:ea typeface="微軟正黑體" panose="020B0604030504040204" pitchFamily="34" charset="-120"/>
              </a:rPr>
              <a:t>右</a:t>
            </a:r>
            <a:r>
              <a:rPr sz="3200" spc="-5" dirty="0">
                <a:latin typeface="微軟正黑體" panose="020B0604030504040204" pitchFamily="34" charset="-120"/>
                <a:ea typeface="微軟正黑體" panose="020B0604030504040204" pitchFamily="34" charset="-120"/>
              </a:rPr>
              <a:t>，○○</a:t>
            </a:r>
            <a:r>
              <a:rPr sz="3200" dirty="0" err="1">
                <a:latin typeface="微軟正黑體" panose="020B0604030504040204" pitchFamily="34" charset="-120"/>
                <a:ea typeface="微軟正黑體" panose="020B0604030504040204" pitchFamily="34" charset="-120"/>
              </a:rPr>
              <a:t>國小</a:t>
            </a:r>
            <a:r>
              <a:rPr sz="3200" spc="-15" dirty="0" err="1">
                <a:latin typeface="微軟正黑體" panose="020B0604030504040204" pitchFamily="34" charset="-120"/>
                <a:ea typeface="微軟正黑體" panose="020B0604030504040204" pitchFamily="34" charset="-120"/>
              </a:rPr>
              <a:t>工</a:t>
            </a:r>
            <a:r>
              <a:rPr sz="3200" dirty="0" err="1">
                <a:latin typeface="微軟正黑體" panose="020B0604030504040204" pitchFamily="34" charset="-120"/>
                <a:ea typeface="微軟正黑體" panose="020B0604030504040204" pitchFamily="34" charset="-120"/>
              </a:rPr>
              <a:t>友爲幫</a:t>
            </a:r>
            <a:r>
              <a:rPr sz="3200" spc="5" dirty="0" err="1">
                <a:latin typeface="微軟正黑體" panose="020B0604030504040204" pitchFamily="34" charset="-120"/>
                <a:ea typeface="微軟正黑體" panose="020B0604030504040204" pitchFamily="34" charset="-120"/>
              </a:rPr>
              <a:t>學生</a:t>
            </a:r>
            <a:r>
              <a:rPr sz="3200" spc="-10" dirty="0" err="1">
                <a:latin typeface="微軟正黑體" panose="020B0604030504040204" pitchFamily="34" charset="-120"/>
                <a:ea typeface="微軟正黑體" panose="020B0604030504040204" pitchFamily="34" charset="-120"/>
              </a:rPr>
              <a:t>撿</a:t>
            </a:r>
            <a:r>
              <a:rPr sz="3200" spc="5" dirty="0" err="1">
                <a:latin typeface="微軟正黑體" panose="020B0604030504040204" pitchFamily="34" charset="-120"/>
                <a:ea typeface="微軟正黑體" panose="020B0604030504040204" pitchFamily="34" charset="-120"/>
              </a:rPr>
              <a:t>球，</a:t>
            </a:r>
            <a:r>
              <a:rPr sz="3200" spc="-10" dirty="0" err="1">
                <a:latin typeface="微軟正黑體" panose="020B0604030504040204" pitchFamily="34" charset="-120"/>
                <a:ea typeface="微軟正黑體" panose="020B0604030504040204" pitchFamily="34" charset="-120"/>
              </a:rPr>
              <a:t>使</a:t>
            </a:r>
            <a:r>
              <a:rPr sz="3200" spc="5" dirty="0" err="1">
                <a:latin typeface="微軟正黑體" panose="020B0604030504040204" pitchFamily="34" charset="-120"/>
                <a:ea typeface="微軟正黑體" panose="020B0604030504040204" pitchFamily="34" charset="-120"/>
              </a:rPr>
              <a:t>用移</a:t>
            </a:r>
            <a:r>
              <a:rPr sz="3200" spc="-10" dirty="0" err="1">
                <a:latin typeface="微軟正黑體" panose="020B0604030504040204" pitchFamily="34" charset="-120"/>
                <a:ea typeface="微軟正黑體" panose="020B0604030504040204" pitchFamily="34" charset="-120"/>
              </a:rPr>
              <a:t>動</a:t>
            </a:r>
            <a:r>
              <a:rPr sz="3200" spc="5" dirty="0" err="1">
                <a:latin typeface="微軟正黑體" panose="020B0604030504040204" pitchFamily="34" charset="-120"/>
                <a:ea typeface="微軟正黑體" panose="020B0604030504040204" pitchFamily="34" charset="-120"/>
              </a:rPr>
              <a:t>梯攀</a:t>
            </a:r>
            <a:r>
              <a:rPr sz="3200" spc="-10" dirty="0" err="1">
                <a:latin typeface="微軟正黑體" panose="020B0604030504040204" pitchFamily="34" charset="-120"/>
                <a:ea typeface="微軟正黑體" panose="020B0604030504040204" pitchFamily="34" charset="-120"/>
              </a:rPr>
              <a:t>爬</a:t>
            </a:r>
            <a:r>
              <a:rPr sz="3200" spc="5" dirty="0" err="1">
                <a:latin typeface="微軟正黑體" panose="020B0604030504040204" pitchFamily="34" charset="-120"/>
                <a:ea typeface="微軟正黑體" panose="020B0604030504040204" pitchFamily="34" charset="-120"/>
              </a:rPr>
              <a:t>該校</a:t>
            </a:r>
            <a:r>
              <a:rPr sz="3200" spc="-10" dirty="0" err="1">
                <a:latin typeface="微軟正黑體" panose="020B0604030504040204" pitchFamily="34" charset="-120"/>
                <a:ea typeface="微軟正黑體" panose="020B0604030504040204" pitchFamily="34" charset="-120"/>
              </a:rPr>
              <a:t>活</a:t>
            </a:r>
            <a:r>
              <a:rPr sz="3200" spc="5" dirty="0" err="1">
                <a:latin typeface="微軟正黑體" panose="020B0604030504040204" pitchFamily="34" charset="-120"/>
                <a:ea typeface="微軟正黑體" panose="020B0604030504040204" pitchFamily="34" charset="-120"/>
              </a:rPr>
              <a:t>動中</a:t>
            </a:r>
            <a:r>
              <a:rPr sz="3200" spc="-10" dirty="0" err="1">
                <a:latin typeface="微軟正黑體" panose="020B0604030504040204" pitchFamily="34" charset="-120"/>
                <a:ea typeface="微軟正黑體" panose="020B0604030504040204" pitchFamily="34" charset="-120"/>
              </a:rPr>
              <a:t>心</a:t>
            </a:r>
            <a:r>
              <a:rPr sz="3200" spc="5" dirty="0" err="1">
                <a:latin typeface="微軟正黑體" panose="020B0604030504040204" pitchFamily="34" charset="-120"/>
                <a:ea typeface="微軟正黑體" panose="020B0604030504040204" pitchFamily="34" charset="-120"/>
              </a:rPr>
              <a:t>控</a:t>
            </a:r>
            <a:r>
              <a:rPr sz="3200" dirty="0" err="1">
                <a:latin typeface="微軟正黑體" panose="020B0604030504040204" pitchFamily="34" charset="-120"/>
                <a:ea typeface="微軟正黑體" panose="020B0604030504040204" pitchFamily="34" charset="-120"/>
              </a:rPr>
              <a:t>制室上方平台，於</a:t>
            </a:r>
            <a:r>
              <a:rPr sz="3200" spc="-15" dirty="0" err="1">
                <a:latin typeface="微軟正黑體" panose="020B0604030504040204" pitchFamily="34" charset="-120"/>
                <a:ea typeface="微軟正黑體" panose="020B0604030504040204" pitchFamily="34" charset="-120"/>
              </a:rPr>
              <a:t>下</a:t>
            </a:r>
            <a:r>
              <a:rPr sz="3200" dirty="0" err="1">
                <a:latin typeface="微軟正黑體" panose="020B0604030504040204" pitchFamily="34" charset="-120"/>
                <a:ea typeface="微軟正黑體" panose="020B0604030504040204" pitchFamily="34" charset="-120"/>
              </a:rPr>
              <a:t>樓梯時不慎墜落至</a:t>
            </a:r>
            <a:r>
              <a:rPr sz="3200" spc="-15" dirty="0" err="1">
                <a:latin typeface="微軟正黑體" panose="020B0604030504040204" pitchFamily="34" charset="-120"/>
                <a:ea typeface="微軟正黑體" panose="020B0604030504040204" pitchFamily="34" charset="-120"/>
              </a:rPr>
              <a:t>地</a:t>
            </a:r>
            <a:r>
              <a:rPr sz="3200" dirty="0" err="1">
                <a:latin typeface="微軟正黑體" panose="020B0604030504040204" pitchFamily="34" charset="-120"/>
                <a:ea typeface="微軟正黑體" panose="020B0604030504040204" pitchFamily="34" charset="-120"/>
              </a:rPr>
              <a:t>面，</a:t>
            </a:r>
            <a:r>
              <a:rPr sz="3200" spc="5" dirty="0" err="1">
                <a:latin typeface="微軟正黑體" panose="020B0604030504040204" pitchFamily="34" charset="-120"/>
                <a:ea typeface="微軟正黑體" panose="020B0604030504040204" pitchFamily="34" charset="-120"/>
              </a:rPr>
              <a:t>造成</a:t>
            </a:r>
            <a:r>
              <a:rPr sz="3200" spc="-10" dirty="0" err="1">
                <a:latin typeface="微軟正黑體" panose="020B0604030504040204" pitchFamily="34" charset="-120"/>
                <a:ea typeface="微軟正黑體" panose="020B0604030504040204" pitchFamily="34" charset="-120"/>
              </a:rPr>
              <a:t>頭</a:t>
            </a:r>
            <a:r>
              <a:rPr sz="3200" spc="-5" dirty="0" err="1">
                <a:latin typeface="微軟正黑體" panose="020B0604030504040204" pitchFamily="34" charset="-120"/>
                <a:ea typeface="微軟正黑體" panose="020B0604030504040204" pitchFamily="34" charset="-120"/>
              </a:rPr>
              <a:t>部</a:t>
            </a:r>
            <a:r>
              <a:rPr sz="3200" spc="-10" dirty="0">
                <a:latin typeface="微軟正黑體" panose="020B0604030504040204" pitchFamily="34" charset="-120"/>
                <a:ea typeface="微軟正黑體" panose="020B0604030504040204" pitchFamily="34" charset="-120"/>
              </a:rPr>
              <a:t>(</a:t>
            </a:r>
            <a:r>
              <a:rPr sz="3200" spc="5" dirty="0">
                <a:latin typeface="微軟正黑體" panose="020B0604030504040204" pitchFamily="34" charset="-120"/>
                <a:ea typeface="微軟正黑體" panose="020B0604030504040204" pitchFamily="34" charset="-120"/>
              </a:rPr>
              <a:t>左</a:t>
            </a:r>
            <a:r>
              <a:rPr sz="3200" spc="-10" dirty="0">
                <a:latin typeface="微軟正黑體" panose="020B0604030504040204" pitchFamily="34" charset="-120"/>
                <a:ea typeface="微軟正黑體" panose="020B0604030504040204" pitchFamily="34" charset="-120"/>
              </a:rPr>
              <a:t>前</a:t>
            </a:r>
            <a:r>
              <a:rPr sz="3200" dirty="0">
                <a:latin typeface="微軟正黑體" panose="020B0604030504040204" pitchFamily="34" charset="-120"/>
                <a:ea typeface="微軟正黑體" panose="020B0604030504040204" pitchFamily="34" charset="-120"/>
              </a:rPr>
              <a:t>額</a:t>
            </a:r>
            <a:r>
              <a:rPr sz="3200" spc="-10" dirty="0">
                <a:latin typeface="微軟正黑體" panose="020B0604030504040204" pitchFamily="34" charset="-120"/>
                <a:ea typeface="微軟正黑體" panose="020B0604030504040204" pitchFamily="34" charset="-120"/>
              </a:rPr>
              <a:t>)</a:t>
            </a:r>
            <a:r>
              <a:rPr sz="3200" spc="5" dirty="0">
                <a:latin typeface="微軟正黑體" panose="020B0604030504040204" pitchFamily="34" charset="-120"/>
                <a:ea typeface="微軟正黑體" panose="020B0604030504040204" pitchFamily="34" charset="-120"/>
              </a:rPr>
              <a:t>受</a:t>
            </a:r>
            <a:r>
              <a:rPr sz="3200" spc="-15" dirty="0">
                <a:latin typeface="微軟正黑體" panose="020B0604030504040204" pitchFamily="34" charset="-120"/>
                <a:ea typeface="微軟正黑體" panose="020B0604030504040204" pitchFamily="34" charset="-120"/>
              </a:rPr>
              <a:t>傷</a:t>
            </a:r>
            <a:r>
              <a:rPr sz="3200" spc="5" dirty="0">
                <a:latin typeface="微軟正黑體" panose="020B0604030504040204" pitchFamily="34" charset="-120"/>
                <a:ea typeface="微軟正黑體" panose="020B0604030504040204" pitchFamily="34" charset="-120"/>
              </a:rPr>
              <a:t>縫針</a:t>
            </a:r>
            <a:r>
              <a:rPr sz="3200" spc="-20" dirty="0">
                <a:latin typeface="微軟正黑體" panose="020B0604030504040204" pitchFamily="34" charset="-120"/>
                <a:ea typeface="微軟正黑體" panose="020B0604030504040204" pitchFamily="34" charset="-120"/>
              </a:rPr>
              <a:t> </a:t>
            </a:r>
            <a:r>
              <a:rPr sz="3200" spc="5" dirty="0">
                <a:latin typeface="微軟正黑體" panose="020B0604030504040204" pitchFamily="34" charset="-120"/>
                <a:ea typeface="微軟正黑體" panose="020B0604030504040204" pitchFamily="34" charset="-120"/>
              </a:rPr>
              <a:t>。</a:t>
            </a:r>
            <a:endParaRPr sz="3200" dirty="0">
              <a:latin typeface="微軟正黑體" panose="020B0604030504040204" pitchFamily="34" charset="-120"/>
              <a:ea typeface="微軟正黑體" panose="020B0604030504040204" pitchFamily="34" charset="-120"/>
            </a:endParaRPr>
          </a:p>
        </p:txBody>
      </p:sp>
      <p:sp>
        <p:nvSpPr>
          <p:cNvPr id="3" name="object 3"/>
          <p:cNvSpPr/>
          <p:nvPr/>
        </p:nvSpPr>
        <p:spPr>
          <a:xfrm>
            <a:off x="3200400" y="2437513"/>
            <a:ext cx="5615940" cy="418795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470903" y="5300471"/>
            <a:ext cx="749808" cy="1091184"/>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D7B8C140-3D2D-1C05-B7AF-953D80EC0DA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979D5632-8DE5-10F3-2F78-D74D7F14E9A1}"/>
              </a:ext>
            </a:extLst>
          </p:cNvPr>
          <p:cNvSpPr>
            <a:spLocks noGrp="1"/>
          </p:cNvSpPr>
          <p:nvPr>
            <p:ph type="sldNum" sz="quarter" idx="7"/>
          </p:nvPr>
        </p:nvSpPr>
        <p:spPr/>
        <p:txBody>
          <a:bodyPr/>
          <a:lstStyle/>
          <a:p>
            <a:fld id="{B6F15528-21DE-4FAA-801E-634DDDAF4B2B}" type="slidenum">
              <a:rPr lang="en-US" altLang="zh-TW" smtClean="0"/>
              <a:t>133</a:t>
            </a:fld>
            <a:endParaRPr lang="zh-TW" alt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410200" y="685800"/>
            <a:ext cx="6172199" cy="5493488"/>
          </a:xfrm>
          <a:prstGeom prst="rect">
            <a:avLst/>
          </a:prstGeom>
          <a:blipFill>
            <a:blip r:embed="rId2" cstate="print"/>
            <a:stretch>
              <a:fillRect/>
            </a:stretch>
          </a:blipFill>
        </p:spPr>
        <p:txBody>
          <a:bodyPr wrap="square" lIns="0" tIns="0" rIns="0" bIns="0" rtlCol="0"/>
          <a:lstStyle/>
          <a:p>
            <a:endParaRPr dirty="0"/>
          </a:p>
        </p:txBody>
      </p:sp>
      <p:sp>
        <p:nvSpPr>
          <p:cNvPr id="9" name="文字方塊 8">
            <a:extLst>
              <a:ext uri="{FF2B5EF4-FFF2-40B4-BE49-F238E27FC236}">
                <a16:creationId xmlns:a16="http://schemas.microsoft.com/office/drawing/2014/main" id="{05C89D1C-585E-6804-3600-EE6047646004}"/>
              </a:ext>
            </a:extLst>
          </p:cNvPr>
          <p:cNvSpPr txBox="1"/>
          <p:nvPr/>
        </p:nvSpPr>
        <p:spPr>
          <a:xfrm>
            <a:off x="609600" y="1066800"/>
            <a:ext cx="1371599" cy="1323439"/>
          </a:xfrm>
          <a:prstGeom prst="rect">
            <a:avLst/>
          </a:prstGeom>
          <a:noFill/>
        </p:spPr>
        <p:txBody>
          <a:bodyPr wrap="square">
            <a:spAutoFit/>
          </a:bodyPr>
          <a:lstStyle/>
          <a:p>
            <a:pPr algn="dist"/>
            <a:r>
              <a:rPr lang="zh-TW" altLang="en-US" sz="4000" b="1" u="sng" dirty="0">
                <a:solidFill>
                  <a:srgbClr val="0000CC"/>
                </a:solidFill>
                <a:latin typeface="微軟正黑體" panose="020B0604030504040204" pitchFamily="34" charset="-120"/>
                <a:ea typeface="微軟正黑體" panose="020B0604030504040204" pitchFamily="34" charset="-120"/>
              </a:rPr>
              <a:t>機捲</a:t>
            </a:r>
            <a:endParaRPr lang="en-US" altLang="zh-TW" sz="4000" b="1" u="sng" dirty="0">
              <a:solidFill>
                <a:srgbClr val="0000CC"/>
              </a:solidFill>
              <a:latin typeface="微軟正黑體" panose="020B0604030504040204" pitchFamily="34" charset="-120"/>
              <a:ea typeface="微軟正黑體" panose="020B0604030504040204" pitchFamily="34" charset="-120"/>
            </a:endParaRPr>
          </a:p>
          <a:p>
            <a:pPr algn="dist"/>
            <a:r>
              <a:rPr lang="zh-TW" altLang="en-US" sz="4000" b="1" u="sng" dirty="0">
                <a:solidFill>
                  <a:srgbClr val="0000CC"/>
                </a:solidFill>
                <a:latin typeface="微軟正黑體" panose="020B0604030504040204" pitchFamily="34" charset="-120"/>
                <a:ea typeface="微軟正黑體" panose="020B0604030504040204" pitchFamily="34" charset="-120"/>
              </a:rPr>
              <a:t>械夾</a:t>
            </a:r>
          </a:p>
        </p:txBody>
      </p:sp>
      <p:sp>
        <p:nvSpPr>
          <p:cNvPr id="11" name="文字方塊 10">
            <a:extLst>
              <a:ext uri="{FF2B5EF4-FFF2-40B4-BE49-F238E27FC236}">
                <a16:creationId xmlns:a16="http://schemas.microsoft.com/office/drawing/2014/main" id="{FD80E900-7698-E32E-20F0-4A04A7B7DFD1}"/>
              </a:ext>
            </a:extLst>
          </p:cNvPr>
          <p:cNvSpPr txBox="1"/>
          <p:nvPr/>
        </p:nvSpPr>
        <p:spPr>
          <a:xfrm>
            <a:off x="1981200" y="1374576"/>
            <a:ext cx="2361314" cy="707886"/>
          </a:xfrm>
          <a:prstGeom prst="rect">
            <a:avLst/>
          </a:prstGeom>
          <a:noFill/>
        </p:spPr>
        <p:txBody>
          <a:bodyPr wrap="square">
            <a:spAutoFit/>
          </a:bodyPr>
          <a:lstStyle/>
          <a:p>
            <a:r>
              <a:rPr kumimoji="0" lang="zh-TW" altLang="en-US" sz="4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災害預防</a:t>
            </a:r>
            <a:endParaRPr lang="zh-TW" altLang="en-US" dirty="0"/>
          </a:p>
        </p:txBody>
      </p:sp>
      <p:sp>
        <p:nvSpPr>
          <p:cNvPr id="2" name="頁尾版面配置區 1">
            <a:extLst>
              <a:ext uri="{FF2B5EF4-FFF2-40B4-BE49-F238E27FC236}">
                <a16:creationId xmlns:a16="http://schemas.microsoft.com/office/drawing/2014/main" id="{EB4416ED-E0DF-797F-ABCD-055B36F9C1D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C586FB4B-A8A1-B393-6876-841AC6AD29DB}"/>
              </a:ext>
            </a:extLst>
          </p:cNvPr>
          <p:cNvSpPr>
            <a:spLocks noGrp="1"/>
          </p:cNvSpPr>
          <p:nvPr>
            <p:ph type="sldNum" sz="quarter" idx="7"/>
          </p:nvPr>
        </p:nvSpPr>
        <p:spPr/>
        <p:txBody>
          <a:bodyPr/>
          <a:lstStyle/>
          <a:p>
            <a:fld id="{B6F15528-21DE-4FAA-801E-634DDDAF4B2B}" type="slidenum">
              <a:rPr lang="en-US" altLang="zh-TW" smtClean="0"/>
              <a:t>134</a:t>
            </a:fld>
            <a:endParaRPr lang="zh-TW"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1520" y="412846"/>
            <a:ext cx="5648960" cy="629018"/>
          </a:xfrm>
          <a:prstGeom prst="rect">
            <a:avLst/>
          </a:prstGeom>
        </p:spPr>
        <p:txBody>
          <a:bodyPr vert="horz" wrap="square" lIns="0" tIns="13335" rIns="0" bIns="0" rtlCol="0">
            <a:spAutoFit/>
          </a:bodyPr>
          <a:lstStyle/>
          <a:p>
            <a:pPr marL="12700">
              <a:spcBef>
                <a:spcPts val="105"/>
              </a:spcBef>
            </a:pPr>
            <a:r>
              <a:rPr sz="4000" dirty="0" err="1">
                <a:latin typeface="微軟正黑體" panose="020B0604030504040204" pitchFamily="34" charset="-120"/>
                <a:ea typeface="微軟正黑體" panose="020B0604030504040204" pitchFamily="34" charset="-120"/>
              </a:rPr>
              <a:t>機械設</a:t>
            </a:r>
            <a:r>
              <a:rPr sz="4000" spc="-25" dirty="0" err="1">
                <a:latin typeface="微軟正黑體" panose="020B0604030504040204" pitchFamily="34" charset="-120"/>
                <a:ea typeface="微軟正黑體" panose="020B0604030504040204" pitchFamily="34" charset="-120"/>
              </a:rPr>
              <a:t>備</a:t>
            </a:r>
            <a:r>
              <a:rPr sz="4000" dirty="0" err="1">
                <a:latin typeface="微軟正黑體" panose="020B0604030504040204" pitchFamily="34" charset="-120"/>
                <a:ea typeface="微軟正黑體" panose="020B0604030504040204" pitchFamily="34" charset="-120"/>
              </a:rPr>
              <a:t>有基本</a:t>
            </a:r>
            <a:r>
              <a:rPr sz="4000" spc="-25" dirty="0" err="1">
                <a:latin typeface="微軟正黑體" panose="020B0604030504040204" pitchFamily="34" charset="-120"/>
                <a:ea typeface="微軟正黑體" panose="020B0604030504040204" pitchFamily="34" charset="-120"/>
              </a:rPr>
              <a:t>運</a:t>
            </a:r>
            <a:r>
              <a:rPr sz="4000" dirty="0" err="1">
                <a:latin typeface="微軟正黑體" panose="020B0604030504040204" pitchFamily="34" charset="-120"/>
                <a:ea typeface="微軟正黑體" panose="020B0604030504040204" pitchFamily="34" charset="-120"/>
              </a:rPr>
              <a:t>動方式</a:t>
            </a:r>
            <a:endParaRPr sz="4000" dirty="0">
              <a:latin typeface="微軟正黑體" panose="020B0604030504040204" pitchFamily="34" charset="-120"/>
              <a:ea typeface="微軟正黑體" panose="020B0604030504040204" pitchFamily="34" charset="-120"/>
            </a:endParaRPr>
          </a:p>
        </p:txBody>
      </p:sp>
      <p:sp>
        <p:nvSpPr>
          <p:cNvPr id="4" name="object 4"/>
          <p:cNvSpPr/>
          <p:nvPr/>
        </p:nvSpPr>
        <p:spPr>
          <a:xfrm>
            <a:off x="1295400" y="1233466"/>
            <a:ext cx="9601200" cy="4862534"/>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7315200" y="5292897"/>
            <a:ext cx="609600" cy="320601"/>
          </a:xfrm>
          <a:prstGeom prst="rect">
            <a:avLst/>
          </a:prstGeom>
        </p:spPr>
        <p:txBody>
          <a:bodyPr vert="horz" wrap="square" lIns="0" tIns="12700" rIns="0" bIns="0" rtlCol="0">
            <a:spAutoFit/>
          </a:bodyPr>
          <a:lstStyle/>
          <a:p>
            <a:pPr marL="12700">
              <a:spcBef>
                <a:spcPts val="100"/>
              </a:spcBef>
            </a:pPr>
            <a:r>
              <a:rPr sz="2000" dirty="0">
                <a:latin typeface="標楷體"/>
                <a:cs typeface="標楷體"/>
              </a:rPr>
              <a:t>成型</a:t>
            </a:r>
          </a:p>
        </p:txBody>
      </p:sp>
      <p:sp>
        <p:nvSpPr>
          <p:cNvPr id="3" name="頁尾版面配置區 2">
            <a:extLst>
              <a:ext uri="{FF2B5EF4-FFF2-40B4-BE49-F238E27FC236}">
                <a16:creationId xmlns:a16="http://schemas.microsoft.com/office/drawing/2014/main" id="{9D0F6C8A-625F-74D7-F822-99CAE32E5BC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82845356-2132-2203-01BB-96582827A3C6}"/>
              </a:ext>
            </a:extLst>
          </p:cNvPr>
          <p:cNvSpPr>
            <a:spLocks noGrp="1"/>
          </p:cNvSpPr>
          <p:nvPr>
            <p:ph type="sldNum" sz="quarter" idx="7"/>
          </p:nvPr>
        </p:nvSpPr>
        <p:spPr/>
        <p:txBody>
          <a:bodyPr/>
          <a:lstStyle/>
          <a:p>
            <a:fld id="{B6F15528-21DE-4FAA-801E-634DDDAF4B2B}" type="slidenum">
              <a:rPr lang="en-US" altLang="zh-TW" smtClean="0"/>
              <a:t>135</a:t>
            </a:fld>
            <a:endParaRPr lang="zh-TW" alt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89429" y="386842"/>
            <a:ext cx="7393305"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機</a:t>
            </a:r>
            <a:r>
              <a:rPr sz="4000" spc="-5" dirty="0">
                <a:latin typeface="微軟正黑體" panose="020B0604030504040204" pitchFamily="34" charset="-120"/>
                <a:ea typeface="微軟正黑體" panose="020B0604030504040204" pitchFamily="34" charset="-120"/>
              </a:rPr>
              <a:t>械設</a:t>
            </a:r>
            <a:r>
              <a:rPr sz="4000" dirty="0">
                <a:latin typeface="微軟正黑體" panose="020B0604030504040204" pitchFamily="34" charset="-120"/>
                <a:ea typeface="微軟正黑體" panose="020B0604030504040204" pitchFamily="34" charset="-120"/>
              </a:rPr>
              <a:t>備</a:t>
            </a:r>
            <a:r>
              <a:rPr sz="4000" spc="-5" dirty="0">
                <a:latin typeface="微軟正黑體" panose="020B0604030504040204" pitchFamily="34" charset="-120"/>
                <a:ea typeface="微軟正黑體" panose="020B0604030504040204" pitchFamily="34" charset="-120"/>
              </a:rPr>
              <a:t>有哪</a:t>
            </a:r>
            <a:r>
              <a:rPr sz="4000" spc="15" dirty="0">
                <a:latin typeface="微軟正黑體" panose="020B0604030504040204" pitchFamily="34" charset="-120"/>
                <a:ea typeface="微軟正黑體" panose="020B0604030504040204" pitchFamily="34" charset="-120"/>
              </a:rPr>
              <a:t>些</a:t>
            </a:r>
            <a:r>
              <a:rPr sz="4000" spc="-5" dirty="0">
                <a:solidFill>
                  <a:srgbClr val="0000FF"/>
                </a:solidFill>
                <a:latin typeface="微軟正黑體" panose="020B0604030504040204" pitchFamily="34" charset="-120"/>
                <a:ea typeface="微軟正黑體" panose="020B0604030504040204" pitchFamily="34" charset="-120"/>
              </a:rPr>
              <a:t>操作</a:t>
            </a:r>
            <a:r>
              <a:rPr sz="4000" dirty="0">
                <a:solidFill>
                  <a:srgbClr val="0000FF"/>
                </a:solidFill>
                <a:latin typeface="微軟正黑體" panose="020B0604030504040204" pitchFamily="34" charset="-120"/>
                <a:ea typeface="微軟正黑體" panose="020B0604030504040204" pitchFamily="34" charset="-120"/>
              </a:rPr>
              <a:t>點</a:t>
            </a:r>
            <a:r>
              <a:rPr sz="4000" spc="-5" dirty="0">
                <a:solidFill>
                  <a:srgbClr val="0000FF"/>
                </a:solidFill>
                <a:latin typeface="微軟正黑體" panose="020B0604030504040204" pitchFamily="34" charset="-120"/>
                <a:ea typeface="微軟正黑體" panose="020B0604030504040204" pitchFamily="34" charset="-120"/>
              </a:rPr>
              <a:t>、捲</a:t>
            </a:r>
            <a:r>
              <a:rPr sz="4000" dirty="0">
                <a:solidFill>
                  <a:srgbClr val="0000FF"/>
                </a:solidFill>
                <a:latin typeface="微軟正黑體" panose="020B0604030504040204" pitchFamily="34" charset="-120"/>
                <a:ea typeface="微軟正黑體" panose="020B0604030504040204" pitchFamily="34" charset="-120"/>
              </a:rPr>
              <a:t>入</a:t>
            </a:r>
            <a:r>
              <a:rPr sz="4000" spc="5" dirty="0">
                <a:solidFill>
                  <a:srgbClr val="0000FF"/>
                </a:solidFill>
                <a:latin typeface="微軟正黑體" panose="020B0604030504040204" pitchFamily="34" charset="-120"/>
                <a:ea typeface="微軟正黑體" panose="020B0604030504040204" pitchFamily="34" charset="-120"/>
              </a:rPr>
              <a:t>點</a:t>
            </a:r>
            <a:r>
              <a:rPr sz="4000" spc="-5" dirty="0">
                <a:solidFill>
                  <a:srgbClr val="0000FF"/>
                </a:solidFill>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3" name="object 3"/>
          <p:cNvSpPr/>
          <p:nvPr/>
        </p:nvSpPr>
        <p:spPr>
          <a:xfrm>
            <a:off x="1533239" y="1643173"/>
            <a:ext cx="2401617" cy="1931058"/>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329448" y="1624123"/>
            <a:ext cx="2763520" cy="2054860"/>
          </a:xfrm>
          <a:custGeom>
            <a:avLst/>
            <a:gdLst/>
            <a:ahLst/>
            <a:cxnLst/>
            <a:rect l="l" t="t" r="r" b="b"/>
            <a:pathLst>
              <a:path w="2763520" h="2054860">
                <a:moveTo>
                  <a:pt x="0" y="2054352"/>
                </a:moveTo>
                <a:lnTo>
                  <a:pt x="2763012" y="2054352"/>
                </a:lnTo>
                <a:lnTo>
                  <a:pt x="2763012" y="0"/>
                </a:lnTo>
                <a:lnTo>
                  <a:pt x="0" y="0"/>
                </a:lnTo>
                <a:lnTo>
                  <a:pt x="0" y="2054352"/>
                </a:lnTo>
                <a:close/>
              </a:path>
            </a:pathLst>
          </a:custGeom>
          <a:ln w="38100">
            <a:solidFill>
              <a:srgbClr val="000080"/>
            </a:solidFill>
          </a:ln>
        </p:spPr>
        <p:txBody>
          <a:bodyPr wrap="square" lIns="0" tIns="0" rIns="0" bIns="0" rtlCol="0"/>
          <a:lstStyle/>
          <a:p>
            <a:endParaRPr dirty="0"/>
          </a:p>
        </p:txBody>
      </p:sp>
      <p:sp>
        <p:nvSpPr>
          <p:cNvPr id="7" name="object 7"/>
          <p:cNvSpPr/>
          <p:nvPr/>
        </p:nvSpPr>
        <p:spPr>
          <a:xfrm>
            <a:off x="1348499" y="4294877"/>
            <a:ext cx="2586357" cy="1847145"/>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1329448" y="4143295"/>
            <a:ext cx="2763520" cy="2018030"/>
          </a:xfrm>
          <a:custGeom>
            <a:avLst/>
            <a:gdLst/>
            <a:ahLst/>
            <a:cxnLst/>
            <a:rect l="l" t="t" r="r" b="b"/>
            <a:pathLst>
              <a:path w="2849879" h="2018029">
                <a:moveTo>
                  <a:pt x="0" y="2017775"/>
                </a:moveTo>
                <a:lnTo>
                  <a:pt x="2849879" y="2017775"/>
                </a:lnTo>
                <a:lnTo>
                  <a:pt x="2849879" y="0"/>
                </a:lnTo>
                <a:lnTo>
                  <a:pt x="0" y="0"/>
                </a:lnTo>
                <a:lnTo>
                  <a:pt x="0" y="2017775"/>
                </a:lnTo>
                <a:close/>
              </a:path>
            </a:pathLst>
          </a:custGeom>
          <a:ln w="38100">
            <a:solidFill>
              <a:srgbClr val="00FF00"/>
            </a:solidFill>
          </a:ln>
        </p:spPr>
        <p:txBody>
          <a:bodyPr wrap="square" lIns="0" tIns="0" rIns="0" bIns="0" rtlCol="0"/>
          <a:lstStyle/>
          <a:p>
            <a:endParaRPr dirty="0"/>
          </a:p>
        </p:txBody>
      </p:sp>
      <p:sp>
        <p:nvSpPr>
          <p:cNvPr id="9" name="object 9"/>
          <p:cNvSpPr/>
          <p:nvPr/>
        </p:nvSpPr>
        <p:spPr>
          <a:xfrm>
            <a:off x="4724400" y="2133600"/>
            <a:ext cx="2793107" cy="3467100"/>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4724400" y="2133600"/>
            <a:ext cx="2763520" cy="3467100"/>
          </a:xfrm>
          <a:custGeom>
            <a:avLst/>
            <a:gdLst/>
            <a:ahLst/>
            <a:cxnLst/>
            <a:rect l="l" t="t" r="r" b="b"/>
            <a:pathLst>
              <a:path w="2893060" h="3467100">
                <a:moveTo>
                  <a:pt x="0" y="3467100"/>
                </a:moveTo>
                <a:lnTo>
                  <a:pt x="2892552" y="3467100"/>
                </a:lnTo>
                <a:lnTo>
                  <a:pt x="2892552" y="0"/>
                </a:lnTo>
                <a:lnTo>
                  <a:pt x="0" y="0"/>
                </a:lnTo>
                <a:lnTo>
                  <a:pt x="0" y="3467100"/>
                </a:lnTo>
                <a:close/>
              </a:path>
            </a:pathLst>
          </a:custGeom>
          <a:ln w="38100">
            <a:solidFill>
              <a:srgbClr val="C0504D"/>
            </a:solidFill>
          </a:ln>
        </p:spPr>
        <p:txBody>
          <a:bodyPr wrap="square" lIns="0" tIns="0" rIns="0" bIns="0" rtlCol="0"/>
          <a:lstStyle/>
          <a:p>
            <a:endParaRPr dirty="0"/>
          </a:p>
        </p:txBody>
      </p:sp>
      <p:sp>
        <p:nvSpPr>
          <p:cNvPr id="11" name="object 11"/>
          <p:cNvSpPr/>
          <p:nvPr/>
        </p:nvSpPr>
        <p:spPr>
          <a:xfrm>
            <a:off x="8129762" y="1451102"/>
            <a:ext cx="2694562" cy="4724400"/>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8148940" y="1432052"/>
            <a:ext cx="2694562" cy="4762500"/>
          </a:xfrm>
          <a:custGeom>
            <a:avLst/>
            <a:gdLst/>
            <a:ahLst/>
            <a:cxnLst/>
            <a:rect l="l" t="t" r="r" b="b"/>
            <a:pathLst>
              <a:path w="2121534" h="4762500">
                <a:moveTo>
                  <a:pt x="0" y="4762500"/>
                </a:moveTo>
                <a:lnTo>
                  <a:pt x="2121407" y="4762500"/>
                </a:lnTo>
                <a:lnTo>
                  <a:pt x="2121407" y="0"/>
                </a:lnTo>
                <a:lnTo>
                  <a:pt x="0" y="0"/>
                </a:lnTo>
                <a:lnTo>
                  <a:pt x="0" y="4762500"/>
                </a:lnTo>
                <a:close/>
              </a:path>
            </a:pathLst>
          </a:custGeom>
          <a:ln w="38100">
            <a:solidFill>
              <a:srgbClr val="FF9900"/>
            </a:solidFill>
          </a:ln>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29558975-723E-5AC6-C139-59ED570B10E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C9211C06-D834-3166-5E5A-6BEC77A021AD}"/>
              </a:ext>
            </a:extLst>
          </p:cNvPr>
          <p:cNvSpPr>
            <a:spLocks noGrp="1"/>
          </p:cNvSpPr>
          <p:nvPr>
            <p:ph type="sldNum" sz="quarter" idx="7"/>
          </p:nvPr>
        </p:nvSpPr>
        <p:spPr/>
        <p:txBody>
          <a:bodyPr/>
          <a:lstStyle/>
          <a:p>
            <a:fld id="{B6F15528-21DE-4FAA-801E-634DDDAF4B2B}" type="slidenum">
              <a:rPr lang="en-US" altLang="zh-TW" smtClean="0"/>
              <a:t>136</a:t>
            </a:fld>
            <a:endParaRPr lang="zh-TW" alt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74489" y="293849"/>
            <a:ext cx="4443021" cy="690574"/>
          </a:xfrm>
          <a:prstGeom prst="rect">
            <a:avLst/>
          </a:prstGeom>
        </p:spPr>
        <p:txBody>
          <a:bodyPr vert="horz" wrap="square" lIns="0" tIns="13335" rIns="0" bIns="0" rtlCol="0">
            <a:spAutoFit/>
          </a:bodyPr>
          <a:lstStyle/>
          <a:p>
            <a:pPr marL="12700">
              <a:spcBef>
                <a:spcPts val="105"/>
              </a:spcBef>
            </a:pPr>
            <a:r>
              <a:rPr sz="4000" dirty="0" err="1">
                <a:latin typeface="微軟正黑體" panose="020B0604030504040204" pitchFamily="34" charset="-120"/>
                <a:ea typeface="微軟正黑體" panose="020B0604030504040204" pitchFamily="34" charset="-120"/>
              </a:rPr>
              <a:t>機械安</a:t>
            </a:r>
            <a:r>
              <a:rPr sz="4000" spc="-1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基本觀</a:t>
            </a:r>
            <a:r>
              <a:rPr dirty="0" err="1">
                <a:latin typeface="微軟正黑體" panose="020B0604030504040204" pitchFamily="34" charset="-120"/>
                <a:ea typeface="微軟正黑體" panose="020B0604030504040204" pitchFamily="34" charset="-120"/>
              </a:rPr>
              <a:t>念</a:t>
            </a:r>
            <a:endParaRPr dirty="0">
              <a:latin typeface="微軟正黑體" panose="020B0604030504040204" pitchFamily="34" charset="-120"/>
              <a:ea typeface="微軟正黑體" panose="020B0604030504040204" pitchFamily="34" charset="-120"/>
            </a:endParaRPr>
          </a:p>
        </p:txBody>
      </p:sp>
      <p:sp>
        <p:nvSpPr>
          <p:cNvPr id="3" name="object 3"/>
          <p:cNvSpPr/>
          <p:nvPr/>
        </p:nvSpPr>
        <p:spPr>
          <a:xfrm>
            <a:off x="557431" y="1309612"/>
            <a:ext cx="9601200" cy="530352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8686800" y="3174989"/>
            <a:ext cx="2449068" cy="3438143"/>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751332" y="4720856"/>
            <a:ext cx="2087880" cy="827532"/>
          </a:xfrm>
          <a:prstGeom prst="rect">
            <a:avLst/>
          </a:prstGeom>
          <a:blipFill>
            <a:blip r:embed="rId4"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16B49134-79F4-1F82-FF29-C00B212D707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565F6386-6529-28BD-68B7-1FFC3B6F085F}"/>
              </a:ext>
            </a:extLst>
          </p:cNvPr>
          <p:cNvSpPr>
            <a:spLocks noGrp="1"/>
          </p:cNvSpPr>
          <p:nvPr>
            <p:ph type="sldNum" sz="quarter" idx="7"/>
          </p:nvPr>
        </p:nvSpPr>
        <p:spPr/>
        <p:txBody>
          <a:bodyPr/>
          <a:lstStyle/>
          <a:p>
            <a:fld id="{B6F15528-21DE-4FAA-801E-634DDDAF4B2B}" type="slidenum">
              <a:rPr lang="en-US" altLang="zh-TW" smtClean="0"/>
              <a:t>137</a:t>
            </a:fld>
            <a:endParaRPr lang="zh-TW" alt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4430" y="381000"/>
            <a:ext cx="2263140" cy="696595"/>
          </a:xfrm>
          <a:prstGeom prst="rect">
            <a:avLst/>
          </a:prstGeom>
        </p:spPr>
        <p:txBody>
          <a:bodyPr vert="horz" wrap="square" lIns="0" tIns="13335" rIns="0" bIns="0" rtlCol="0">
            <a:spAutoFit/>
          </a:bodyPr>
          <a:lstStyle/>
          <a:p>
            <a:pPr marL="12700">
              <a:spcBef>
                <a:spcPts val="105"/>
              </a:spcBef>
            </a:pPr>
            <a:r>
              <a:rPr dirty="0">
                <a:latin typeface="微軟正黑體" panose="020B0604030504040204" pitchFamily="34" charset="-120"/>
                <a:ea typeface="微軟正黑體" panose="020B0604030504040204" pitchFamily="34" charset="-120"/>
              </a:rPr>
              <a:t>本質安全</a:t>
            </a:r>
          </a:p>
        </p:txBody>
      </p:sp>
      <p:sp>
        <p:nvSpPr>
          <p:cNvPr id="3" name="object 3"/>
          <p:cNvSpPr txBox="1">
            <a:spLocks noGrp="1"/>
          </p:cNvSpPr>
          <p:nvPr>
            <p:ph type="body" idx="1"/>
          </p:nvPr>
        </p:nvSpPr>
        <p:spPr>
          <a:xfrm>
            <a:off x="762000" y="1888964"/>
            <a:ext cx="10811933" cy="1663147"/>
          </a:xfrm>
          <a:prstGeom prst="rect">
            <a:avLst/>
          </a:prstGeom>
        </p:spPr>
        <p:txBody>
          <a:bodyPr vert="horz" wrap="square" lIns="0" tIns="62102" rIns="0" bIns="0" rtlCol="0">
            <a:spAutoFit/>
          </a:bodyPr>
          <a:lstStyle/>
          <a:p>
            <a:pPr marL="374015" marR="5080" indent="-342900">
              <a:spcBef>
                <a:spcPts val="105"/>
              </a:spcBef>
              <a:buFont typeface="Arial"/>
              <a:buChar char="•"/>
              <a:tabLst>
                <a:tab pos="374015" algn="l"/>
                <a:tab pos="374650" algn="l"/>
              </a:tabLst>
            </a:pPr>
            <a:r>
              <a:rPr dirty="0" err="1">
                <a:latin typeface="微軟正黑體" panose="020B0604030504040204" pitchFamily="34" charset="-120"/>
                <a:ea typeface="微軟正黑體" panose="020B0604030504040204" pitchFamily="34" charset="-120"/>
                <a:cs typeface="標楷體"/>
              </a:rPr>
              <a:t>人比</a:t>
            </a:r>
            <a:r>
              <a:rPr spc="-15" dirty="0" err="1">
                <a:latin typeface="微軟正黑體" panose="020B0604030504040204" pitchFamily="34" charset="-120"/>
                <a:ea typeface="微軟正黑體" panose="020B0604030504040204" pitchFamily="34" charset="-120"/>
                <a:cs typeface="標楷體"/>
              </a:rPr>
              <a:t>機</a:t>
            </a:r>
            <a:r>
              <a:rPr dirty="0" err="1">
                <a:latin typeface="微軟正黑體" panose="020B0604030504040204" pitchFamily="34" charset="-120"/>
                <a:ea typeface="微軟正黑體" panose="020B0604030504040204" pitchFamily="34" charset="-120"/>
                <a:cs typeface="標楷體"/>
              </a:rPr>
              <a:t>械容</a:t>
            </a:r>
            <a:r>
              <a:rPr spc="-15" dirty="0" err="1">
                <a:latin typeface="微軟正黑體" panose="020B0604030504040204" pitchFamily="34" charset="-120"/>
                <a:ea typeface="微軟正黑體" panose="020B0604030504040204" pitchFamily="34" charset="-120"/>
                <a:cs typeface="標楷體"/>
              </a:rPr>
              <a:t>易</a:t>
            </a:r>
            <a:r>
              <a:rPr dirty="0" err="1">
                <a:latin typeface="微軟正黑體" panose="020B0604030504040204" pitchFamily="34" charset="-120"/>
                <a:ea typeface="微軟正黑體" panose="020B0604030504040204" pitchFamily="34" charset="-120"/>
                <a:cs typeface="標楷體"/>
              </a:rPr>
              <a:t>造成</a:t>
            </a:r>
            <a:r>
              <a:rPr spc="-15" dirty="0" err="1">
                <a:latin typeface="微軟正黑體" panose="020B0604030504040204" pitchFamily="34" charset="-120"/>
                <a:ea typeface="微軟正黑體" panose="020B0604030504040204" pitchFamily="34" charset="-120"/>
                <a:cs typeface="標楷體"/>
              </a:rPr>
              <a:t>失</a:t>
            </a:r>
            <a:r>
              <a:rPr dirty="0" err="1">
                <a:latin typeface="微軟正黑體" panose="020B0604030504040204" pitchFamily="34" charset="-120"/>
                <a:ea typeface="微軟正黑體" panose="020B0604030504040204" pitchFamily="34" charset="-120"/>
                <a:cs typeface="標楷體"/>
              </a:rPr>
              <a:t>誤，</a:t>
            </a:r>
            <a:r>
              <a:rPr spc="-15" dirty="0" err="1">
                <a:latin typeface="微軟正黑體" panose="020B0604030504040204" pitchFamily="34" charset="-120"/>
                <a:ea typeface="微軟正黑體" panose="020B0604030504040204" pitchFamily="34" charset="-120"/>
                <a:cs typeface="標楷體"/>
              </a:rPr>
              <a:t>故</a:t>
            </a:r>
            <a:r>
              <a:rPr dirty="0" err="1">
                <a:latin typeface="微軟正黑體" panose="020B0604030504040204" pitchFamily="34" charset="-120"/>
                <a:ea typeface="微軟正黑體" panose="020B0604030504040204" pitchFamily="34" charset="-120"/>
                <a:cs typeface="標楷體"/>
              </a:rPr>
              <a:t>系統</a:t>
            </a:r>
            <a:r>
              <a:rPr spc="-15" dirty="0" err="1">
                <a:latin typeface="微軟正黑體" panose="020B0604030504040204" pitchFamily="34" charset="-120"/>
                <a:ea typeface="微軟正黑體" panose="020B0604030504040204" pitchFamily="34" charset="-120"/>
                <a:cs typeface="標楷體"/>
              </a:rPr>
              <a:t>在</a:t>
            </a:r>
            <a:r>
              <a:rPr dirty="0" err="1">
                <a:latin typeface="微軟正黑體" panose="020B0604030504040204" pitchFamily="34" charset="-120"/>
                <a:ea typeface="微軟正黑體" panose="020B0604030504040204" pitchFamily="34" charset="-120"/>
                <a:cs typeface="標楷體"/>
              </a:rPr>
              <a:t>本質上</a:t>
            </a:r>
            <a:r>
              <a:rPr dirty="0">
                <a:latin typeface="微軟正黑體" panose="020B0604030504040204" pitchFamily="34" charset="-120"/>
                <a:ea typeface="微軟正黑體" panose="020B0604030504040204" pitchFamily="34" charset="-120"/>
                <a:cs typeface="標楷體"/>
              </a:rPr>
              <a:t> </a:t>
            </a:r>
            <a:r>
              <a:rPr dirty="0" err="1">
                <a:latin typeface="微軟正黑體" panose="020B0604030504040204" pitchFamily="34" charset="-120"/>
                <a:ea typeface="微軟正黑體" panose="020B0604030504040204" pitchFamily="34" charset="-120"/>
                <a:cs typeface="標楷體"/>
              </a:rPr>
              <a:t>應具</a:t>
            </a:r>
            <a:r>
              <a:rPr spc="-15" dirty="0" err="1">
                <a:latin typeface="微軟正黑體" panose="020B0604030504040204" pitchFamily="34" charset="-120"/>
                <a:ea typeface="微軟正黑體" panose="020B0604030504040204" pitchFamily="34" charset="-120"/>
                <a:cs typeface="標楷體"/>
              </a:rPr>
              <a:t>備</a:t>
            </a:r>
            <a:r>
              <a:rPr dirty="0" err="1">
                <a:latin typeface="微軟正黑體" panose="020B0604030504040204" pitchFamily="34" charset="-120"/>
                <a:ea typeface="微軟正黑體" panose="020B0604030504040204" pitchFamily="34" charset="-120"/>
                <a:cs typeface="標楷體"/>
              </a:rPr>
              <a:t>「一</a:t>
            </a:r>
            <a:r>
              <a:rPr spc="-15" dirty="0" err="1">
                <a:latin typeface="微軟正黑體" panose="020B0604030504040204" pitchFamily="34" charset="-120"/>
                <a:ea typeface="微軟正黑體" panose="020B0604030504040204" pitchFamily="34" charset="-120"/>
                <a:cs typeface="標楷體"/>
              </a:rPr>
              <a:t>旦</a:t>
            </a:r>
            <a:r>
              <a:rPr dirty="0" err="1">
                <a:latin typeface="微軟正黑體" panose="020B0604030504040204" pitchFamily="34" charset="-120"/>
                <a:ea typeface="微軟正黑體" panose="020B0604030504040204" pitchFamily="34" charset="-120"/>
                <a:cs typeface="標楷體"/>
              </a:rPr>
              <a:t>人失</a:t>
            </a:r>
            <a:r>
              <a:rPr spc="-15" dirty="0" err="1">
                <a:latin typeface="微軟正黑體" panose="020B0604030504040204" pitchFamily="34" charset="-120"/>
                <a:ea typeface="微軟正黑體" panose="020B0604030504040204" pitchFamily="34" charset="-120"/>
                <a:cs typeface="標楷體"/>
              </a:rPr>
              <a:t>敗</a:t>
            </a:r>
            <a:r>
              <a:rPr dirty="0" err="1">
                <a:latin typeface="微軟正黑體" panose="020B0604030504040204" pitchFamily="34" charset="-120"/>
                <a:ea typeface="微軟正黑體" panose="020B0604030504040204" pitchFamily="34" charset="-120"/>
                <a:cs typeface="標楷體"/>
              </a:rPr>
              <a:t>時仍</a:t>
            </a:r>
            <a:r>
              <a:rPr spc="-15" dirty="0" err="1">
                <a:latin typeface="微軟正黑體" panose="020B0604030504040204" pitchFamily="34" charset="-120"/>
                <a:ea typeface="微軟正黑體" panose="020B0604030504040204" pitchFamily="34" charset="-120"/>
                <a:cs typeface="標楷體"/>
              </a:rPr>
              <a:t>能</a:t>
            </a:r>
            <a:r>
              <a:rPr dirty="0" err="1">
                <a:latin typeface="微軟正黑體" panose="020B0604030504040204" pitchFamily="34" charset="-120"/>
                <a:ea typeface="微軟正黑體" panose="020B0604030504040204" pitchFamily="34" charset="-120"/>
                <a:cs typeface="標楷體"/>
              </a:rPr>
              <a:t>保持</a:t>
            </a:r>
            <a:r>
              <a:rPr spc="-15" dirty="0" err="1">
                <a:latin typeface="微軟正黑體" panose="020B0604030504040204" pitchFamily="34" charset="-120"/>
                <a:ea typeface="微軟正黑體" panose="020B0604030504040204" pitchFamily="34" charset="-120"/>
                <a:cs typeface="標楷體"/>
              </a:rPr>
              <a:t>其</a:t>
            </a:r>
            <a:r>
              <a:rPr dirty="0" err="1">
                <a:latin typeface="微軟正黑體" panose="020B0604030504040204" pitchFamily="34" charset="-120"/>
                <a:ea typeface="微軟正黑體" panose="020B0604030504040204" pitchFamily="34" charset="-120"/>
                <a:cs typeface="標楷體"/>
              </a:rPr>
              <a:t>安全</a:t>
            </a:r>
            <a:r>
              <a:rPr spc="-15" dirty="0" err="1">
                <a:latin typeface="微軟正黑體" panose="020B0604030504040204" pitchFamily="34" charset="-120"/>
                <a:ea typeface="微軟正黑體" panose="020B0604030504040204" pitchFamily="34" charset="-120"/>
                <a:cs typeface="標楷體"/>
              </a:rPr>
              <a:t>性</a:t>
            </a:r>
            <a:r>
              <a:rPr dirty="0">
                <a:latin typeface="微軟正黑體" panose="020B0604030504040204" pitchFamily="34" charset="-120"/>
                <a:ea typeface="微軟正黑體" panose="020B0604030504040204" pitchFamily="34" charset="-120"/>
                <a:cs typeface="標楷體"/>
              </a:rPr>
              <a:t>」 </a:t>
            </a:r>
            <a:r>
              <a:rPr spc="5" dirty="0">
                <a:latin typeface="微軟正黑體" panose="020B0604030504040204" pitchFamily="34" charset="-120"/>
                <a:ea typeface="微軟正黑體" panose="020B0604030504040204" pitchFamily="34" charset="-120"/>
                <a:cs typeface="標楷體"/>
              </a:rPr>
              <a:t>即所</a:t>
            </a:r>
            <a:r>
              <a:rPr spc="-15" dirty="0">
                <a:latin typeface="微軟正黑體" panose="020B0604030504040204" pitchFamily="34" charset="-120"/>
                <a:ea typeface="微軟正黑體" panose="020B0604030504040204" pitchFamily="34" charset="-120"/>
                <a:cs typeface="標楷體"/>
              </a:rPr>
              <a:t>謂</a:t>
            </a:r>
            <a:r>
              <a:rPr spc="5" dirty="0">
                <a:latin typeface="微軟正黑體" panose="020B0604030504040204" pitchFamily="34" charset="-120"/>
                <a:ea typeface="微軟正黑體" panose="020B0604030504040204" pitchFamily="34" charset="-120"/>
                <a:cs typeface="標楷體"/>
              </a:rPr>
              <a:t>「</a:t>
            </a:r>
            <a:r>
              <a:rPr sz="4000" b="1" spc="5" dirty="0">
                <a:solidFill>
                  <a:srgbClr val="0000CC"/>
                </a:solidFill>
                <a:latin typeface="微軟正黑體" panose="020B0604030504040204" pitchFamily="34" charset="-120"/>
                <a:ea typeface="微軟正黑體" panose="020B0604030504040204" pitchFamily="34" charset="-120"/>
                <a:cs typeface="標楷體"/>
              </a:rPr>
              <a:t>本</a:t>
            </a:r>
            <a:r>
              <a:rPr sz="4000" b="1" spc="-15" dirty="0">
                <a:solidFill>
                  <a:srgbClr val="0000CC"/>
                </a:solidFill>
                <a:latin typeface="微軟正黑體" panose="020B0604030504040204" pitchFamily="34" charset="-120"/>
                <a:ea typeface="微軟正黑體" panose="020B0604030504040204" pitchFamily="34" charset="-120"/>
                <a:cs typeface="標楷體"/>
              </a:rPr>
              <a:t>質</a:t>
            </a:r>
            <a:r>
              <a:rPr sz="4000" b="1" spc="5" dirty="0">
                <a:solidFill>
                  <a:srgbClr val="0000CC"/>
                </a:solidFill>
                <a:latin typeface="微軟正黑體" panose="020B0604030504040204" pitchFamily="34" charset="-120"/>
                <a:ea typeface="微軟正黑體" panose="020B0604030504040204" pitchFamily="34" charset="-120"/>
                <a:cs typeface="標楷體"/>
              </a:rPr>
              <a:t>安全</a:t>
            </a:r>
            <a:r>
              <a:rPr spc="-15" dirty="0">
                <a:latin typeface="微軟正黑體" panose="020B0604030504040204" pitchFamily="34" charset="-120"/>
                <a:ea typeface="微軟正黑體" panose="020B0604030504040204" pitchFamily="34" charset="-120"/>
                <a:cs typeface="標楷體"/>
              </a:rPr>
              <a:t>」</a:t>
            </a:r>
            <a:r>
              <a:rPr spc="5" dirty="0">
                <a:latin typeface="微軟正黑體" panose="020B0604030504040204" pitchFamily="34" charset="-120"/>
                <a:ea typeface="微軟正黑體" panose="020B0604030504040204" pitchFamily="34" charset="-120"/>
                <a:cs typeface="標楷體"/>
              </a:rPr>
              <a:t>，</a:t>
            </a:r>
            <a:r>
              <a:rPr spc="5" dirty="0" err="1">
                <a:latin typeface="微軟正黑體" panose="020B0604030504040204" pitchFamily="34" charset="-120"/>
                <a:ea typeface="微軟正黑體" panose="020B0604030504040204" pitchFamily="34" charset="-120"/>
                <a:cs typeface="標楷體"/>
              </a:rPr>
              <a:t>如</a:t>
            </a:r>
            <a:r>
              <a:rPr spc="-15" dirty="0" err="1">
                <a:latin typeface="微軟正黑體" panose="020B0604030504040204" pitchFamily="34" charset="-120"/>
                <a:ea typeface="微軟正黑體" panose="020B0604030504040204" pitchFamily="34" charset="-120"/>
                <a:cs typeface="標楷體"/>
              </a:rPr>
              <a:t>設</a:t>
            </a:r>
            <a:r>
              <a:rPr spc="5" dirty="0" err="1">
                <a:latin typeface="微軟正黑體" panose="020B0604030504040204" pitchFamily="34" charset="-120"/>
                <a:ea typeface="微軟正黑體" panose="020B0604030504040204" pitchFamily="34" charset="-120"/>
                <a:cs typeface="標楷體"/>
              </a:rPr>
              <a:t>計安</a:t>
            </a:r>
            <a:r>
              <a:rPr spc="-15" dirty="0" err="1">
                <a:latin typeface="微軟正黑體" panose="020B0604030504040204" pitchFamily="34" charset="-120"/>
                <a:ea typeface="微軟正黑體" panose="020B0604030504040204" pitchFamily="34" charset="-120"/>
                <a:cs typeface="標楷體"/>
              </a:rPr>
              <a:t>全</a:t>
            </a:r>
            <a:r>
              <a:rPr spc="5" dirty="0" err="1">
                <a:latin typeface="微軟正黑體" panose="020B0604030504040204" pitchFamily="34" charset="-120"/>
                <a:ea typeface="微軟正黑體" panose="020B0604030504040204" pitchFamily="34" charset="-120"/>
                <a:cs typeface="標楷體"/>
              </a:rPr>
              <a:t>機械或</a:t>
            </a:r>
            <a:r>
              <a:rPr dirty="0" err="1">
                <a:latin typeface="微軟正黑體" panose="020B0604030504040204" pitchFamily="34" charset="-120"/>
                <a:ea typeface="微軟正黑體" panose="020B0604030504040204" pitchFamily="34" charset="-120"/>
                <a:cs typeface="標楷體"/>
              </a:rPr>
              <a:t>加裝</a:t>
            </a:r>
            <a:r>
              <a:rPr spc="-15" dirty="0" err="1">
                <a:latin typeface="微軟正黑體" panose="020B0604030504040204" pitchFamily="34" charset="-120"/>
                <a:ea typeface="微軟正黑體" panose="020B0604030504040204" pitchFamily="34" charset="-120"/>
                <a:cs typeface="標楷體"/>
              </a:rPr>
              <a:t>安</a:t>
            </a:r>
            <a:r>
              <a:rPr dirty="0" err="1">
                <a:latin typeface="微軟正黑體" panose="020B0604030504040204" pitchFamily="34" charset="-120"/>
                <a:ea typeface="微軟正黑體" panose="020B0604030504040204" pitchFamily="34" charset="-120"/>
                <a:cs typeface="標楷體"/>
              </a:rPr>
              <a:t>全裝</a:t>
            </a:r>
            <a:r>
              <a:rPr spc="-15" dirty="0" err="1">
                <a:latin typeface="微軟正黑體" panose="020B0604030504040204" pitchFamily="34" charset="-120"/>
                <a:ea typeface="微軟正黑體" panose="020B0604030504040204" pitchFamily="34" charset="-120"/>
                <a:cs typeface="標楷體"/>
              </a:rPr>
              <a:t>置</a:t>
            </a:r>
            <a:r>
              <a:rPr dirty="0" err="1">
                <a:latin typeface="微軟正黑體" panose="020B0604030504040204" pitchFamily="34" charset="-120"/>
                <a:ea typeface="微軟正黑體" panose="020B0604030504040204" pitchFamily="34" charset="-120"/>
                <a:cs typeface="標楷體"/>
              </a:rPr>
              <a:t>，控</a:t>
            </a:r>
            <a:r>
              <a:rPr spc="-15" dirty="0" err="1">
                <a:latin typeface="微軟正黑體" panose="020B0604030504040204" pitchFamily="34" charset="-120"/>
                <a:ea typeface="微軟正黑體" panose="020B0604030504040204" pitchFamily="34" charset="-120"/>
                <a:cs typeface="標楷體"/>
              </a:rPr>
              <a:t>制</a:t>
            </a:r>
            <a:r>
              <a:rPr dirty="0" err="1">
                <a:latin typeface="微軟正黑體" panose="020B0604030504040204" pitchFamily="34" charset="-120"/>
                <a:ea typeface="微軟正黑體" panose="020B0604030504040204" pitchFamily="34" charset="-120"/>
                <a:cs typeface="標楷體"/>
              </a:rPr>
              <a:t>電路</a:t>
            </a:r>
            <a:r>
              <a:rPr spc="-15" dirty="0" err="1">
                <a:latin typeface="微軟正黑體" panose="020B0604030504040204" pitchFamily="34" charset="-120"/>
                <a:ea typeface="微軟正黑體" panose="020B0604030504040204" pitchFamily="34" charset="-120"/>
                <a:cs typeface="標楷體"/>
              </a:rPr>
              <a:t>等</a:t>
            </a:r>
            <a:r>
              <a:rPr dirty="0">
                <a:latin typeface="微軟正黑體" panose="020B0604030504040204" pitchFamily="34" charset="-120"/>
                <a:ea typeface="微軟正黑體" panose="020B0604030504040204" pitchFamily="34" charset="-120"/>
                <a:cs typeface="標楷體"/>
              </a:rPr>
              <a:t>。</a:t>
            </a:r>
          </a:p>
        </p:txBody>
      </p:sp>
      <p:sp>
        <p:nvSpPr>
          <p:cNvPr id="4" name="頁尾版面配置區 3">
            <a:extLst>
              <a:ext uri="{FF2B5EF4-FFF2-40B4-BE49-F238E27FC236}">
                <a16:creationId xmlns:a16="http://schemas.microsoft.com/office/drawing/2014/main" id="{8FD679DC-6B83-4C51-4823-FAA92AB6D32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7003DE4-EAAD-3C0B-8133-B1ED9048473A}"/>
              </a:ext>
            </a:extLst>
          </p:cNvPr>
          <p:cNvSpPr>
            <a:spLocks noGrp="1"/>
          </p:cNvSpPr>
          <p:nvPr>
            <p:ph type="sldNum" sz="quarter" idx="7"/>
          </p:nvPr>
        </p:nvSpPr>
        <p:spPr/>
        <p:txBody>
          <a:bodyPr/>
          <a:lstStyle/>
          <a:p>
            <a:fld id="{B6F15528-21DE-4FAA-801E-634DDDAF4B2B}" type="slidenum">
              <a:rPr lang="en-US" altLang="zh-TW" smtClean="0"/>
              <a:t>138</a:t>
            </a:fld>
            <a:endParaRPr lang="zh-TW" alt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648929" y="304800"/>
            <a:ext cx="4761271" cy="818534"/>
          </a:xfrm>
          <a:prstGeom prst="rect">
            <a:avLst/>
          </a:prstGeom>
        </p:spPr>
        <p:txBody>
          <a:bodyPr vert="horz" lIns="91440" tIns="45720" rIns="91440" bIns="45720" rtlCol="0" anchor="ctr">
            <a:normAutofit/>
          </a:bodyPr>
          <a:lstStyle/>
          <a:p>
            <a:pPr marL="12700" algn="l" rtl="0">
              <a:lnSpc>
                <a:spcPct val="90000"/>
              </a:lnSpc>
              <a:spcBef>
                <a:spcPct val="0"/>
              </a:spcBef>
            </a:pPr>
            <a:r>
              <a:rPr lang="en-US" b="1" kern="1200" dirty="0" err="1">
                <a:solidFill>
                  <a:schemeClr val="tx1"/>
                </a:solidFill>
                <a:latin typeface="微軟正黑體" panose="020B0604030504040204" pitchFamily="34" charset="-120"/>
                <a:ea typeface="微軟正黑體" panose="020B0604030504040204" pitchFamily="34" charset="-120"/>
                <a:cs typeface="+mj-cs"/>
              </a:rPr>
              <a:t>機械安</a:t>
            </a:r>
            <a:r>
              <a:rPr lang="en-US" b="1" kern="1200" spc="-15" dirty="0" err="1">
                <a:solidFill>
                  <a:schemeClr val="tx1"/>
                </a:solidFill>
                <a:latin typeface="微軟正黑體" panose="020B0604030504040204" pitchFamily="34" charset="-120"/>
                <a:ea typeface="微軟正黑體" panose="020B0604030504040204" pitchFamily="34" charset="-120"/>
                <a:cs typeface="+mj-cs"/>
              </a:rPr>
              <a:t>全</a:t>
            </a:r>
            <a:r>
              <a:rPr lang="en-US" b="1" kern="1200" dirty="0" err="1">
                <a:solidFill>
                  <a:schemeClr val="tx1"/>
                </a:solidFill>
                <a:latin typeface="微軟正黑體" panose="020B0604030504040204" pitchFamily="34" charset="-120"/>
                <a:ea typeface="微軟正黑體" panose="020B0604030504040204" pitchFamily="34" charset="-120"/>
                <a:cs typeface="+mj-cs"/>
              </a:rPr>
              <a:t>防護原則</a:t>
            </a:r>
            <a:endParaRPr lang="en-US" b="1" kern="1200" dirty="0">
              <a:solidFill>
                <a:schemeClr val="tx1"/>
              </a:solidFill>
              <a:latin typeface="微軟正黑體" panose="020B0604030504040204" pitchFamily="34" charset="-120"/>
              <a:ea typeface="微軟正黑體" panose="020B0604030504040204" pitchFamily="34" charset="-120"/>
              <a:cs typeface="+mj-cs"/>
            </a:endParaRPr>
          </a:p>
        </p:txBody>
      </p:sp>
      <p:sp>
        <p:nvSpPr>
          <p:cNvPr id="3" name="object 3"/>
          <p:cNvSpPr txBox="1"/>
          <p:nvPr/>
        </p:nvSpPr>
        <p:spPr>
          <a:xfrm>
            <a:off x="648928" y="1371600"/>
            <a:ext cx="5051149" cy="3785419"/>
          </a:xfrm>
          <a:prstGeom prst="rect">
            <a:avLst/>
          </a:prstGeom>
        </p:spPr>
        <p:txBody>
          <a:bodyPr vert="horz" lIns="91440" tIns="45720" rIns="91440" bIns="45720" rtlCol="0">
            <a:normAutofit/>
          </a:bodyPr>
          <a:lstStyle/>
          <a:p>
            <a:pPr marL="127000">
              <a:lnSpc>
                <a:spcPct val="90000"/>
              </a:lnSpc>
              <a:spcBef>
                <a:spcPts val="480"/>
              </a:spcBef>
              <a:tabLst>
                <a:tab pos="355600" algn="l"/>
                <a:tab pos="356235" algn="l"/>
              </a:tabLst>
            </a:pPr>
            <a:r>
              <a:rPr lang="en-US" sz="2400" dirty="0" err="1">
                <a:latin typeface="微軟正黑體" panose="020B0604030504040204" pitchFamily="34" charset="-120"/>
                <a:ea typeface="微軟正黑體" panose="020B0604030504040204" pitchFamily="34" charset="-120"/>
              </a:rPr>
              <a:t>消除</a:t>
            </a:r>
            <a:r>
              <a:rPr lang="en-US" sz="2400" spc="-15" dirty="0" err="1">
                <a:latin typeface="微軟正黑體" panose="020B0604030504040204" pitchFamily="34" charset="-120"/>
                <a:ea typeface="微軟正黑體" panose="020B0604030504040204" pitchFamily="34" charset="-120"/>
              </a:rPr>
              <a:t>危</a:t>
            </a:r>
            <a:r>
              <a:rPr lang="en-US" sz="2400" dirty="0" err="1">
                <a:latin typeface="微軟正黑體" panose="020B0604030504040204" pitchFamily="34" charset="-120"/>
                <a:ea typeface="微軟正黑體" panose="020B0604030504040204" pitchFamily="34" charset="-120"/>
              </a:rPr>
              <a:t>險</a:t>
            </a:r>
            <a:r>
              <a:rPr lang="en-US" sz="2400" dirty="0">
                <a:latin typeface="微軟正黑體" panose="020B0604030504040204" pitchFamily="34" charset="-120"/>
                <a:ea typeface="微軟正黑體" panose="020B0604030504040204" pitchFamily="34" charset="-120"/>
              </a:rPr>
              <a:t>—</a:t>
            </a:r>
            <a:r>
              <a:rPr lang="en-US" sz="2400" spc="-15" dirty="0" err="1">
                <a:latin typeface="微軟正黑體" panose="020B0604030504040204" pitchFamily="34" charset="-120"/>
                <a:ea typeface="微軟正黑體" panose="020B0604030504040204" pitchFamily="34" charset="-120"/>
              </a:rPr>
              <a:t>本</a:t>
            </a:r>
            <a:r>
              <a:rPr lang="en-US" sz="2400" dirty="0" err="1">
                <a:latin typeface="微軟正黑體" panose="020B0604030504040204" pitchFamily="34" charset="-120"/>
                <a:ea typeface="微軟正黑體" panose="020B0604030504040204" pitchFamily="34" charset="-120"/>
              </a:rPr>
              <a:t>質安全</a:t>
            </a:r>
            <a:endParaRPr lang="en-US" sz="2400" dirty="0">
              <a:latin typeface="微軟正黑體" panose="020B0604030504040204" pitchFamily="34" charset="-120"/>
              <a:ea typeface="微軟正黑體" panose="020B0604030504040204" pitchFamily="34" charset="-120"/>
            </a:endParaRPr>
          </a:p>
          <a:p>
            <a:pPr marL="127000">
              <a:lnSpc>
                <a:spcPct val="90000"/>
              </a:lnSpc>
              <a:spcBef>
                <a:spcPts val="385"/>
              </a:spcBef>
              <a:tabLst>
                <a:tab pos="355600" algn="l"/>
                <a:tab pos="356235" algn="l"/>
              </a:tabLst>
            </a:pPr>
            <a:r>
              <a:rPr lang="en-US" sz="2400" dirty="0" err="1">
                <a:latin typeface="微軟正黑體" panose="020B0604030504040204" pitchFamily="34" charset="-120"/>
                <a:ea typeface="微軟正黑體" panose="020B0604030504040204" pitchFamily="34" charset="-120"/>
              </a:rPr>
              <a:t>遠離</a:t>
            </a:r>
            <a:r>
              <a:rPr lang="en-US" sz="2400" spc="-15" dirty="0" err="1">
                <a:latin typeface="微軟正黑體" panose="020B0604030504040204" pitchFamily="34" charset="-120"/>
                <a:ea typeface="微軟正黑體" panose="020B0604030504040204" pitchFamily="34" charset="-120"/>
              </a:rPr>
              <a:t>危</a:t>
            </a:r>
            <a:r>
              <a:rPr lang="en-US" sz="2400" dirty="0" err="1">
                <a:latin typeface="微軟正黑體" panose="020B0604030504040204" pitchFamily="34" charset="-120"/>
                <a:ea typeface="微軟正黑體" panose="020B0604030504040204" pitchFamily="34" charset="-120"/>
              </a:rPr>
              <a:t>險</a:t>
            </a:r>
            <a:r>
              <a:rPr lang="en-US" sz="2400" dirty="0">
                <a:latin typeface="微軟正黑體" panose="020B0604030504040204" pitchFamily="34" charset="-120"/>
                <a:ea typeface="微軟正黑體" panose="020B0604030504040204" pitchFamily="34" charset="-120"/>
              </a:rPr>
              <a:t>—</a:t>
            </a:r>
            <a:r>
              <a:rPr lang="en-US" sz="2400" spc="-15" dirty="0" err="1">
                <a:latin typeface="微軟正黑體" panose="020B0604030504040204" pitchFamily="34" charset="-120"/>
                <a:ea typeface="微軟正黑體" panose="020B0604030504040204" pitchFamily="34" charset="-120"/>
              </a:rPr>
              <a:t>採</a:t>
            </a:r>
            <a:r>
              <a:rPr lang="en-US" sz="2400" dirty="0" err="1">
                <a:latin typeface="微軟正黑體" panose="020B0604030504040204" pitchFamily="34" charset="-120"/>
                <a:ea typeface="微軟正黑體" panose="020B0604030504040204" pitchFamily="34" charset="-120"/>
              </a:rPr>
              <a:t>用自</a:t>
            </a:r>
            <a:r>
              <a:rPr lang="en-US" sz="2400" spc="-15" dirty="0" err="1">
                <a:latin typeface="微軟正黑體" panose="020B0604030504040204" pitchFamily="34" charset="-120"/>
                <a:ea typeface="微軟正黑體" panose="020B0604030504040204" pitchFamily="34" charset="-120"/>
              </a:rPr>
              <a:t>動</a:t>
            </a:r>
            <a:r>
              <a:rPr lang="en-US" sz="2400" dirty="0" err="1">
                <a:latin typeface="微軟正黑體" panose="020B0604030504040204" pitchFamily="34" charset="-120"/>
                <a:ea typeface="微軟正黑體" panose="020B0604030504040204" pitchFamily="34" charset="-120"/>
              </a:rPr>
              <a:t>進退料</a:t>
            </a:r>
            <a:endParaRPr lang="en-US" sz="2400" dirty="0">
              <a:latin typeface="微軟正黑體" panose="020B0604030504040204" pitchFamily="34" charset="-120"/>
              <a:ea typeface="微軟正黑體" panose="020B0604030504040204" pitchFamily="34" charset="-120"/>
            </a:endParaRPr>
          </a:p>
          <a:p>
            <a:pPr marL="127000">
              <a:lnSpc>
                <a:spcPct val="90000"/>
              </a:lnSpc>
              <a:spcBef>
                <a:spcPts val="385"/>
              </a:spcBef>
              <a:tabLst>
                <a:tab pos="355600" algn="l"/>
                <a:tab pos="356235" algn="l"/>
              </a:tabLst>
            </a:pPr>
            <a:r>
              <a:rPr lang="en-US" sz="2400" spc="5" dirty="0" err="1">
                <a:latin typeface="微軟正黑體" panose="020B0604030504040204" pitchFamily="34" charset="-120"/>
                <a:ea typeface="微軟正黑體" panose="020B0604030504040204" pitchFamily="34" charset="-120"/>
              </a:rPr>
              <a:t>隔離</a:t>
            </a:r>
            <a:r>
              <a:rPr lang="en-US" sz="2400" spc="-15" dirty="0" err="1">
                <a:latin typeface="微軟正黑體" panose="020B0604030504040204" pitchFamily="34" charset="-120"/>
                <a:ea typeface="微軟正黑體" panose="020B0604030504040204" pitchFamily="34" charset="-120"/>
              </a:rPr>
              <a:t>危</a:t>
            </a:r>
            <a:r>
              <a:rPr lang="en-US" sz="2400" dirty="0" err="1">
                <a:latin typeface="微軟正黑體" panose="020B0604030504040204" pitchFamily="34" charset="-120"/>
                <a:ea typeface="微軟正黑體" panose="020B0604030504040204" pitchFamily="34" charset="-120"/>
              </a:rPr>
              <a:t>險</a:t>
            </a:r>
            <a:r>
              <a:rPr lang="en-US" sz="2400" spc="5" dirty="0">
                <a:latin typeface="微軟正黑體" panose="020B0604030504040204" pitchFamily="34" charset="-120"/>
                <a:ea typeface="微軟正黑體" panose="020B0604030504040204" pitchFamily="34" charset="-120"/>
              </a:rPr>
              <a:t>—</a:t>
            </a:r>
            <a:r>
              <a:rPr lang="en-US" sz="2400" spc="-10" dirty="0" err="1">
                <a:latin typeface="微軟正黑體" panose="020B0604030504040204" pitchFamily="34" charset="-120"/>
                <a:ea typeface="微軟正黑體" panose="020B0604030504040204" pitchFamily="34" charset="-120"/>
              </a:rPr>
              <a:t>裝</a:t>
            </a:r>
            <a:r>
              <a:rPr lang="en-US" sz="2400" spc="5" dirty="0" err="1">
                <a:latin typeface="微軟正黑體" panose="020B0604030504040204" pitchFamily="34" charset="-120"/>
                <a:ea typeface="微軟正黑體" panose="020B0604030504040204" pitchFamily="34" charset="-120"/>
              </a:rPr>
              <a:t>設護</a:t>
            </a:r>
            <a:r>
              <a:rPr lang="en-US" sz="2400" spc="-15" dirty="0" err="1">
                <a:latin typeface="微軟正黑體" panose="020B0604030504040204" pitchFamily="34" charset="-120"/>
                <a:ea typeface="微軟正黑體" panose="020B0604030504040204" pitchFamily="34" charset="-120"/>
              </a:rPr>
              <a:t>圍</a:t>
            </a:r>
            <a:r>
              <a:rPr lang="en-US" sz="2400" spc="5" dirty="0" err="1">
                <a:latin typeface="微軟正黑體" panose="020B0604030504040204" pitchFamily="34" charset="-120"/>
                <a:ea typeface="微軟正黑體" panose="020B0604030504040204" pitchFamily="34" charset="-120"/>
              </a:rPr>
              <a:t>、護罩</a:t>
            </a:r>
            <a:endParaRPr lang="en-US" sz="2400" dirty="0">
              <a:latin typeface="微軟正黑體" panose="020B0604030504040204" pitchFamily="34" charset="-120"/>
              <a:ea typeface="微軟正黑體" panose="020B0604030504040204" pitchFamily="34" charset="-120"/>
            </a:endParaRPr>
          </a:p>
          <a:p>
            <a:pPr marL="127000">
              <a:lnSpc>
                <a:spcPct val="90000"/>
              </a:lnSpc>
              <a:spcBef>
                <a:spcPts val="385"/>
              </a:spcBef>
              <a:tabLst>
                <a:tab pos="355600" algn="l"/>
                <a:tab pos="356235" algn="l"/>
              </a:tabLst>
            </a:pPr>
            <a:r>
              <a:rPr lang="en-US" sz="2400" dirty="0" err="1">
                <a:latin typeface="微軟正黑體" panose="020B0604030504040204" pitchFamily="34" charset="-120"/>
                <a:ea typeface="微軟正黑體" panose="020B0604030504040204" pitchFamily="34" charset="-120"/>
              </a:rPr>
              <a:t>危險</a:t>
            </a:r>
            <a:r>
              <a:rPr lang="en-US" sz="2400" spc="-15" dirty="0" err="1">
                <a:latin typeface="微軟正黑體" panose="020B0604030504040204" pitchFamily="34" charset="-120"/>
                <a:ea typeface="微軟正黑體" panose="020B0604030504040204" pitchFamily="34" charset="-120"/>
              </a:rPr>
              <a:t>預</a:t>
            </a:r>
            <a:r>
              <a:rPr lang="en-US" sz="2400" dirty="0" err="1">
                <a:latin typeface="微軟正黑體" panose="020B0604030504040204" pitchFamily="34" charset="-120"/>
                <a:ea typeface="微軟正黑體" panose="020B0604030504040204" pitchFamily="34" charset="-120"/>
              </a:rPr>
              <a:t>警</a:t>
            </a:r>
            <a:r>
              <a:rPr lang="en-US" sz="2400" dirty="0">
                <a:latin typeface="微軟正黑體" panose="020B0604030504040204" pitchFamily="34" charset="-120"/>
                <a:ea typeface="微軟正黑體" panose="020B0604030504040204" pitchFamily="34" charset="-120"/>
              </a:rPr>
              <a:t>—</a:t>
            </a:r>
            <a:r>
              <a:rPr lang="en-US" sz="2400" spc="-15" dirty="0" err="1">
                <a:latin typeface="微軟正黑體" panose="020B0604030504040204" pitchFamily="34" charset="-120"/>
                <a:ea typeface="微軟正黑體" panose="020B0604030504040204" pitchFamily="34" charset="-120"/>
              </a:rPr>
              <a:t>設</a:t>
            </a:r>
            <a:r>
              <a:rPr lang="en-US" sz="2400" dirty="0" err="1">
                <a:latin typeface="微軟正黑體" panose="020B0604030504040204" pitchFamily="34" charset="-120"/>
                <a:ea typeface="微軟正黑體" panose="020B0604030504040204" pitchFamily="34" charset="-120"/>
              </a:rPr>
              <a:t>置光</a:t>
            </a:r>
            <a:r>
              <a:rPr lang="en-US" sz="2400" spc="-15" dirty="0" err="1">
                <a:latin typeface="微軟正黑體" panose="020B0604030504040204" pitchFamily="34" charset="-120"/>
                <a:ea typeface="微軟正黑體" panose="020B0604030504040204" pitchFamily="34" charset="-120"/>
              </a:rPr>
              <a:t>電</a:t>
            </a:r>
            <a:r>
              <a:rPr lang="en-US" sz="2400" dirty="0" err="1">
                <a:latin typeface="微軟正黑體" panose="020B0604030504040204" pitchFamily="34" charset="-120"/>
                <a:ea typeface="微軟正黑體" panose="020B0604030504040204" pitchFamily="34" charset="-120"/>
              </a:rPr>
              <a:t>感應式</a:t>
            </a:r>
            <a:endParaRPr lang="en-US" sz="2400" dirty="0">
              <a:latin typeface="微軟正黑體" panose="020B0604030504040204" pitchFamily="34" charset="-120"/>
              <a:ea typeface="微軟正黑體" panose="020B0604030504040204" pitchFamily="34" charset="-120"/>
            </a:endParaRPr>
          </a:p>
          <a:p>
            <a:pPr marL="127000" marR="5080">
              <a:lnSpc>
                <a:spcPct val="90000"/>
              </a:lnSpc>
              <a:spcBef>
                <a:spcPts val="815"/>
              </a:spcBef>
              <a:tabLst>
                <a:tab pos="361950" algn="l"/>
                <a:tab pos="1616075" algn="l"/>
              </a:tabLst>
            </a:pPr>
            <a:r>
              <a:rPr lang="en-US" sz="2400" spc="5" dirty="0" err="1">
                <a:latin typeface="微軟正黑體" panose="020B0604030504040204" pitchFamily="34" charset="-120"/>
                <a:ea typeface="微軟正黑體" panose="020B0604030504040204" pitchFamily="34" charset="-120"/>
              </a:rPr>
              <a:t>避開</a:t>
            </a:r>
            <a:r>
              <a:rPr lang="en-US" sz="2400" spc="-15" dirty="0" err="1">
                <a:latin typeface="微軟正黑體" panose="020B0604030504040204" pitchFamily="34" charset="-120"/>
                <a:ea typeface="微軟正黑體" panose="020B0604030504040204" pitchFamily="34" charset="-120"/>
              </a:rPr>
              <a:t>危</a:t>
            </a:r>
            <a:r>
              <a:rPr lang="en-US" sz="2400" dirty="0" err="1">
                <a:latin typeface="微軟正黑體" panose="020B0604030504040204" pitchFamily="34" charset="-120"/>
                <a:ea typeface="微軟正黑體" panose="020B0604030504040204" pitchFamily="34" charset="-120"/>
              </a:rPr>
              <a:t>險</a:t>
            </a:r>
            <a:r>
              <a:rPr lang="en-US" sz="2400" spc="5" dirty="0">
                <a:latin typeface="微軟正黑體" panose="020B0604030504040204" pitchFamily="34" charset="-120"/>
                <a:ea typeface="微軟正黑體" panose="020B0604030504040204" pitchFamily="34" charset="-120"/>
              </a:rPr>
              <a:t>—</a:t>
            </a:r>
            <a:r>
              <a:rPr lang="en-US" sz="2400" spc="-10" dirty="0" err="1">
                <a:latin typeface="微軟正黑體" panose="020B0604030504040204" pitchFamily="34" charset="-120"/>
                <a:ea typeface="微軟正黑體" panose="020B0604030504040204" pitchFamily="34" charset="-120"/>
              </a:rPr>
              <a:t>採</a:t>
            </a:r>
            <a:r>
              <a:rPr lang="en-US" sz="2400" spc="5" dirty="0" err="1">
                <a:latin typeface="微軟正黑體" panose="020B0604030504040204" pitchFamily="34" charset="-120"/>
                <a:ea typeface="微軟正黑體" panose="020B0604030504040204" pitchFamily="34" charset="-120"/>
              </a:rPr>
              <a:t>取拉</a:t>
            </a:r>
            <a:r>
              <a:rPr lang="en-US" sz="2400" spc="-15" dirty="0" err="1">
                <a:latin typeface="微軟正黑體" panose="020B0604030504040204" pitchFamily="34" charset="-120"/>
                <a:ea typeface="微軟正黑體" panose="020B0604030504040204" pitchFamily="34" charset="-120"/>
              </a:rPr>
              <a:t>開</a:t>
            </a:r>
            <a:r>
              <a:rPr lang="en-US" sz="2400" spc="5" dirty="0" err="1">
                <a:latin typeface="微軟正黑體" panose="020B0604030504040204" pitchFamily="34" charset="-120"/>
                <a:ea typeface="微軟正黑體" panose="020B0604030504040204" pitchFamily="34" charset="-120"/>
              </a:rPr>
              <a:t>式、</a:t>
            </a:r>
            <a:r>
              <a:rPr lang="en-US" sz="2400" spc="-15" dirty="0" err="1">
                <a:latin typeface="微軟正黑體" panose="020B0604030504040204" pitchFamily="34" charset="-120"/>
                <a:ea typeface="微軟正黑體" panose="020B0604030504040204" pitchFamily="34" charset="-120"/>
              </a:rPr>
              <a:t>掃</a:t>
            </a:r>
            <a:r>
              <a:rPr lang="en-US" sz="2400" spc="5" dirty="0" err="1">
                <a:latin typeface="微軟正黑體" panose="020B0604030504040204" pitchFamily="34" charset="-120"/>
                <a:ea typeface="微軟正黑體" panose="020B0604030504040204" pitchFamily="34" charset="-120"/>
              </a:rPr>
              <a:t>除式</a:t>
            </a:r>
            <a:endParaRPr lang="en-US" sz="2400" spc="-15" dirty="0">
              <a:latin typeface="微軟正黑體" panose="020B0604030504040204" pitchFamily="34" charset="-120"/>
              <a:ea typeface="微軟正黑體" panose="020B0604030504040204" pitchFamily="34" charset="-120"/>
            </a:endParaRPr>
          </a:p>
          <a:p>
            <a:pPr marL="1701800" marR="5080">
              <a:lnSpc>
                <a:spcPct val="90000"/>
              </a:lnSpc>
              <a:spcBef>
                <a:spcPts val="815"/>
              </a:spcBef>
              <a:tabLst>
                <a:tab pos="361950" algn="l"/>
                <a:tab pos="1616075" algn="l"/>
              </a:tabLst>
            </a:pPr>
            <a:r>
              <a:rPr lang="en-US" sz="2400" spc="5" dirty="0" err="1">
                <a:latin typeface="微軟正黑體" panose="020B0604030504040204" pitchFamily="34" charset="-120"/>
                <a:ea typeface="微軟正黑體" panose="020B0604030504040204" pitchFamily="34" charset="-120"/>
              </a:rPr>
              <a:t>限制式</a:t>
            </a:r>
            <a:r>
              <a:rPr lang="en-US" sz="2400" dirty="0" err="1">
                <a:latin typeface="微軟正黑體" panose="020B0604030504040204" pitchFamily="34" charset="-120"/>
                <a:ea typeface="微軟正黑體" panose="020B0604030504040204" pitchFamily="34" charset="-120"/>
              </a:rPr>
              <a:t>機構</a:t>
            </a:r>
            <a:endParaRPr lang="en-US" sz="2400" dirty="0">
              <a:latin typeface="微軟正黑體" panose="020B0604030504040204" pitchFamily="34" charset="-120"/>
              <a:ea typeface="微軟正黑體" panose="020B0604030504040204" pitchFamily="34" charset="-120"/>
            </a:endParaRPr>
          </a:p>
          <a:p>
            <a:pPr marL="127000">
              <a:lnSpc>
                <a:spcPct val="90000"/>
              </a:lnSpc>
              <a:spcBef>
                <a:spcPts val="334"/>
              </a:spcBef>
              <a:tabLst>
                <a:tab pos="355600" algn="l"/>
                <a:tab pos="356235" algn="l"/>
              </a:tabLst>
            </a:pPr>
            <a:r>
              <a:rPr lang="en-US" sz="2400" dirty="0" err="1">
                <a:latin typeface="微軟正黑體" panose="020B0604030504040204" pitchFamily="34" charset="-120"/>
                <a:ea typeface="微軟正黑體" panose="020B0604030504040204" pitchFamily="34" charset="-120"/>
              </a:rPr>
              <a:t>避免</a:t>
            </a:r>
            <a:r>
              <a:rPr lang="en-US" sz="2400" spc="-15" dirty="0" err="1">
                <a:latin typeface="微軟正黑體" panose="020B0604030504040204" pitchFamily="34" charset="-120"/>
                <a:ea typeface="微軟正黑體" panose="020B0604030504040204" pitchFamily="34" charset="-120"/>
              </a:rPr>
              <a:t>受</a:t>
            </a:r>
            <a:r>
              <a:rPr lang="en-US" sz="2400" dirty="0" err="1">
                <a:latin typeface="微軟正黑體" panose="020B0604030504040204" pitchFamily="34" charset="-120"/>
                <a:ea typeface="微軟正黑體" panose="020B0604030504040204" pitchFamily="34" charset="-120"/>
              </a:rPr>
              <a:t>傷</a:t>
            </a:r>
            <a:r>
              <a:rPr lang="en-US" sz="2400" dirty="0">
                <a:latin typeface="微軟正黑體" panose="020B0604030504040204" pitchFamily="34" charset="-120"/>
                <a:ea typeface="微軟正黑體" panose="020B0604030504040204" pitchFamily="34" charset="-120"/>
              </a:rPr>
              <a:t>—</a:t>
            </a:r>
            <a:r>
              <a:rPr lang="en-US" sz="2400" spc="-15" dirty="0" err="1">
                <a:latin typeface="微軟正黑體" panose="020B0604030504040204" pitchFamily="34" charset="-120"/>
                <a:ea typeface="微軟正黑體" panose="020B0604030504040204" pitchFamily="34" charset="-120"/>
              </a:rPr>
              <a:t>使</a:t>
            </a:r>
            <a:r>
              <a:rPr lang="en-US" sz="2400" dirty="0" err="1">
                <a:latin typeface="微軟正黑體" panose="020B0604030504040204" pitchFamily="34" charset="-120"/>
                <a:ea typeface="微軟正黑體" panose="020B0604030504040204" pitchFamily="34" charset="-120"/>
              </a:rPr>
              <a:t>用防</a:t>
            </a:r>
            <a:r>
              <a:rPr lang="en-US" sz="2400" spc="-15" dirty="0" err="1">
                <a:latin typeface="微軟正黑體" panose="020B0604030504040204" pitchFamily="34" charset="-120"/>
                <a:ea typeface="微軟正黑體" panose="020B0604030504040204" pitchFamily="34" charset="-120"/>
              </a:rPr>
              <a:t>護</a:t>
            </a:r>
            <a:r>
              <a:rPr lang="en-US" sz="2400" dirty="0" err="1">
                <a:latin typeface="微軟正黑體" panose="020B0604030504040204" pitchFamily="34" charset="-120"/>
                <a:ea typeface="微軟正黑體" panose="020B0604030504040204" pitchFamily="34" charset="-120"/>
              </a:rPr>
              <a:t>器具</a:t>
            </a:r>
            <a:endParaRPr lang="en-US" sz="2400" dirty="0">
              <a:latin typeface="微軟正黑體" panose="020B0604030504040204" pitchFamily="34" charset="-120"/>
              <a:ea typeface="微軟正黑體" panose="020B0604030504040204" pitchFamily="34" charset="-120"/>
            </a:endParaRPr>
          </a:p>
          <a:p>
            <a:pPr marL="2243138" indent="-2157413">
              <a:lnSpc>
                <a:spcPct val="90000"/>
              </a:lnSpc>
              <a:spcBef>
                <a:spcPts val="385"/>
              </a:spcBef>
              <a:tabLst>
                <a:tab pos="355600" algn="l"/>
                <a:tab pos="356235" algn="l"/>
              </a:tabLst>
            </a:pPr>
            <a:r>
              <a:rPr lang="en-US" sz="2400" dirty="0" err="1">
                <a:latin typeface="微軟正黑體" panose="020B0604030504040204" pitchFamily="34" charset="-120"/>
                <a:ea typeface="微軟正黑體" panose="020B0604030504040204" pitchFamily="34" charset="-120"/>
              </a:rPr>
              <a:t>降低</a:t>
            </a:r>
            <a:r>
              <a:rPr lang="en-US" sz="2400" spc="-15" dirty="0" err="1">
                <a:latin typeface="微軟正黑體" panose="020B0604030504040204" pitchFamily="34" charset="-120"/>
                <a:ea typeface="微軟正黑體" panose="020B0604030504040204" pitchFamily="34" charset="-120"/>
              </a:rPr>
              <a:t>受</a:t>
            </a:r>
            <a:r>
              <a:rPr lang="en-US" sz="2400" dirty="0" err="1">
                <a:latin typeface="微軟正黑體" panose="020B0604030504040204" pitchFamily="34" charset="-120"/>
                <a:ea typeface="微軟正黑體" panose="020B0604030504040204" pitchFamily="34" charset="-120"/>
              </a:rPr>
              <a:t>傷程</a:t>
            </a:r>
            <a:r>
              <a:rPr lang="en-US" sz="2400" spc="-10" dirty="0" err="1">
                <a:latin typeface="微軟正黑體" panose="020B0604030504040204" pitchFamily="34" charset="-120"/>
                <a:ea typeface="微軟正黑體" panose="020B0604030504040204" pitchFamily="34" charset="-120"/>
              </a:rPr>
              <a:t>度</a:t>
            </a:r>
            <a:r>
              <a:rPr lang="en-US" sz="2400" dirty="0">
                <a:latin typeface="微軟正黑體" panose="020B0604030504040204" pitchFamily="34" charset="-120"/>
                <a:ea typeface="微軟正黑體" panose="020B0604030504040204" pitchFamily="34" charset="-120"/>
              </a:rPr>
              <a:t>—</a:t>
            </a:r>
            <a:r>
              <a:rPr lang="en-US" sz="2400" dirty="0" err="1">
                <a:latin typeface="微軟正黑體" panose="020B0604030504040204" pitchFamily="34" charset="-120"/>
                <a:ea typeface="微軟正黑體" panose="020B0604030504040204" pitchFamily="34" charset="-120"/>
              </a:rPr>
              <a:t>急</a:t>
            </a:r>
            <a:r>
              <a:rPr lang="en-US" sz="2400" spc="-15" dirty="0" err="1">
                <a:latin typeface="微軟正黑體" panose="020B0604030504040204" pitchFamily="34" charset="-120"/>
                <a:ea typeface="微軟正黑體" panose="020B0604030504040204" pitchFamily="34" charset="-120"/>
              </a:rPr>
              <a:t>救</a:t>
            </a:r>
            <a:r>
              <a:rPr lang="en-US" sz="2400" dirty="0" err="1">
                <a:latin typeface="微軟正黑體" panose="020B0604030504040204" pitchFamily="34" charset="-120"/>
                <a:ea typeface="微軟正黑體" panose="020B0604030504040204" pitchFamily="34" charset="-120"/>
              </a:rPr>
              <a:t>或是</a:t>
            </a:r>
            <a:r>
              <a:rPr lang="en-US" sz="2400" spc="-15" dirty="0" err="1">
                <a:latin typeface="微軟正黑體" panose="020B0604030504040204" pitchFamily="34" charset="-120"/>
                <a:ea typeface="微軟正黑體" panose="020B0604030504040204" pitchFamily="34" charset="-120"/>
              </a:rPr>
              <a:t>緊</a:t>
            </a:r>
            <a:r>
              <a:rPr lang="en-US" sz="2400" dirty="0" err="1">
                <a:latin typeface="微軟正黑體" panose="020B0604030504040204" pitchFamily="34" charset="-120"/>
                <a:ea typeface="微軟正黑體" panose="020B0604030504040204" pitchFamily="34" charset="-120"/>
              </a:rPr>
              <a:t>急應</a:t>
            </a:r>
            <a:r>
              <a:rPr lang="en-US" sz="2400" spc="-15" dirty="0" err="1">
                <a:latin typeface="微軟正黑體" panose="020B0604030504040204" pitchFamily="34" charset="-120"/>
                <a:ea typeface="微軟正黑體" panose="020B0604030504040204" pitchFamily="34" charset="-120"/>
              </a:rPr>
              <a:t>變</a:t>
            </a:r>
            <a:r>
              <a:rPr lang="en-US" sz="2400" dirty="0" err="1">
                <a:latin typeface="微軟正黑體" panose="020B0604030504040204" pitchFamily="34" charset="-120"/>
                <a:ea typeface="微軟正黑體" panose="020B0604030504040204" pitchFamily="34" charset="-120"/>
              </a:rPr>
              <a:t>措施</a:t>
            </a:r>
            <a:endParaRPr lang="en-US" sz="2400" dirty="0">
              <a:latin typeface="微軟正黑體" panose="020B0604030504040204" pitchFamily="34" charset="-120"/>
              <a:ea typeface="微軟正黑體" panose="020B0604030504040204" pitchFamily="34" charset="-120"/>
            </a:endParaRPr>
          </a:p>
        </p:txBody>
      </p:sp>
      <p:sp>
        <p:nvSpPr>
          <p:cNvPr id="18"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圖片 4">
            <a:extLst>
              <a:ext uri="{FF2B5EF4-FFF2-40B4-BE49-F238E27FC236}">
                <a16:creationId xmlns:a16="http://schemas.microsoft.com/office/drawing/2014/main" id="{C7E94A99-4912-9B3B-3B31-FB26362C4CE6}"/>
              </a:ext>
            </a:extLst>
          </p:cNvPr>
          <p:cNvPicPr>
            <a:picLocks noChangeAspect="1"/>
          </p:cNvPicPr>
          <p:nvPr/>
        </p:nvPicPr>
        <p:blipFill>
          <a:blip r:embed="rId2"/>
          <a:stretch>
            <a:fillRect/>
          </a:stretch>
        </p:blipFill>
        <p:spPr>
          <a:xfrm>
            <a:off x="6970034" y="833418"/>
            <a:ext cx="4344880" cy="5187917"/>
          </a:xfrm>
          <a:prstGeom prst="rect">
            <a:avLst/>
          </a:prstGeom>
          <a:effectLst/>
        </p:spPr>
      </p:pic>
      <p:sp>
        <p:nvSpPr>
          <p:cNvPr id="4" name="頁尾版面配置區 3">
            <a:extLst>
              <a:ext uri="{FF2B5EF4-FFF2-40B4-BE49-F238E27FC236}">
                <a16:creationId xmlns:a16="http://schemas.microsoft.com/office/drawing/2014/main" id="{772B7BAB-903E-D64A-F794-06B18EF44CA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BF110F02-5CA4-9065-8533-EB2995902606}"/>
              </a:ext>
            </a:extLst>
          </p:cNvPr>
          <p:cNvSpPr>
            <a:spLocks noGrp="1"/>
          </p:cNvSpPr>
          <p:nvPr>
            <p:ph type="sldNum" sz="quarter" idx="7"/>
          </p:nvPr>
        </p:nvSpPr>
        <p:spPr/>
        <p:txBody>
          <a:bodyPr/>
          <a:lstStyle/>
          <a:p>
            <a:fld id="{B6F15528-21DE-4FAA-801E-634DDDAF4B2B}" type="slidenum">
              <a:rPr lang="en-US" altLang="zh-TW" smtClean="0"/>
              <a:t>139</a:t>
            </a:fld>
            <a:endParaRPr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dirty="0"/>
          </a:p>
        </p:txBody>
      </p:sp>
      <p:sp>
        <p:nvSpPr>
          <p:cNvPr id="6" name="矩形 5">
            <a:extLst>
              <a:ext uri="{FF2B5EF4-FFF2-40B4-BE49-F238E27FC236}">
                <a16:creationId xmlns:a16="http://schemas.microsoft.com/office/drawing/2014/main" id="{418A2535-2249-AB48-E2B7-4243A8F2BE53}"/>
              </a:ext>
            </a:extLst>
          </p:cNvPr>
          <p:cNvSpPr/>
          <p:nvPr/>
        </p:nvSpPr>
        <p:spPr>
          <a:xfrm>
            <a:off x="11353800" y="6324600"/>
            <a:ext cx="228600" cy="380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BAD7614-2D26-814B-E122-20CF5432409E}"/>
              </a:ext>
            </a:extLst>
          </p:cNvPr>
          <p:cNvSpPr/>
          <p:nvPr/>
        </p:nvSpPr>
        <p:spPr>
          <a:xfrm>
            <a:off x="11963400" y="6400800"/>
            <a:ext cx="228600" cy="380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a:extLst>
              <a:ext uri="{FF2B5EF4-FFF2-40B4-BE49-F238E27FC236}">
                <a16:creationId xmlns:a16="http://schemas.microsoft.com/office/drawing/2014/main" id="{3EDFB11B-F9E7-6DC4-4344-4ADA3C0DA1D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9990730B-D263-9578-3DB0-C9476CF7B810}"/>
              </a:ext>
            </a:extLst>
          </p:cNvPr>
          <p:cNvSpPr>
            <a:spLocks noGrp="1"/>
          </p:cNvSpPr>
          <p:nvPr>
            <p:ph type="sldNum" sz="quarter" idx="7"/>
          </p:nvPr>
        </p:nvSpPr>
        <p:spPr/>
        <p:txBody>
          <a:bodyPr/>
          <a:lstStyle/>
          <a:p>
            <a:fld id="{B6F15528-21DE-4FAA-801E-634DDDAF4B2B}" type="slidenum">
              <a:rPr lang="en-US" altLang="zh-TW" smtClean="0"/>
              <a:t>14</a:t>
            </a:fld>
            <a:endParaRPr lang="zh-TW" alt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83FD420-97FE-2D4F-496E-55FBA64A737D}"/>
              </a:ext>
            </a:extLst>
          </p:cNvPr>
          <p:cNvPicPr>
            <a:picLocks noChangeAspect="1"/>
          </p:cNvPicPr>
          <p:nvPr/>
        </p:nvPicPr>
        <p:blipFill>
          <a:blip r:embed="rId2"/>
          <a:stretch>
            <a:fillRect/>
          </a:stretch>
        </p:blipFill>
        <p:spPr>
          <a:xfrm>
            <a:off x="7696200" y="4419600"/>
            <a:ext cx="2395936" cy="1926503"/>
          </a:xfrm>
          <a:prstGeom prst="rect">
            <a:avLst/>
          </a:prstGeom>
        </p:spPr>
      </p:pic>
      <p:pic>
        <p:nvPicPr>
          <p:cNvPr id="6" name="圖片 5">
            <a:extLst>
              <a:ext uri="{FF2B5EF4-FFF2-40B4-BE49-F238E27FC236}">
                <a16:creationId xmlns:a16="http://schemas.microsoft.com/office/drawing/2014/main" id="{83112DF7-0465-BC3E-D287-E7236BD7233B}"/>
              </a:ext>
            </a:extLst>
          </p:cNvPr>
          <p:cNvPicPr>
            <a:picLocks noChangeAspect="1"/>
          </p:cNvPicPr>
          <p:nvPr/>
        </p:nvPicPr>
        <p:blipFill>
          <a:blip r:embed="rId3"/>
          <a:stretch>
            <a:fillRect/>
          </a:stretch>
        </p:blipFill>
        <p:spPr>
          <a:xfrm>
            <a:off x="4572000" y="4673370"/>
            <a:ext cx="2584928" cy="1847248"/>
          </a:xfrm>
          <a:prstGeom prst="rect">
            <a:avLst/>
          </a:prstGeom>
        </p:spPr>
      </p:pic>
      <p:sp>
        <p:nvSpPr>
          <p:cNvPr id="3" name="object 3"/>
          <p:cNvSpPr txBox="1">
            <a:spLocks noGrp="1"/>
          </p:cNvSpPr>
          <p:nvPr>
            <p:ph type="title"/>
          </p:nvPr>
        </p:nvSpPr>
        <p:spPr>
          <a:xfrm>
            <a:off x="3569017" y="304800"/>
            <a:ext cx="5053965" cy="696595"/>
          </a:xfrm>
          <a:prstGeom prst="rect">
            <a:avLst/>
          </a:prstGeom>
        </p:spPr>
        <p:txBody>
          <a:bodyPr vert="horz" wrap="square" lIns="0" tIns="13335" rIns="0" bIns="0" rtlCol="0">
            <a:spAutoFit/>
          </a:bodyPr>
          <a:lstStyle/>
          <a:p>
            <a:pPr marL="12700">
              <a:spcBef>
                <a:spcPts val="105"/>
              </a:spcBef>
            </a:pPr>
            <a:r>
              <a:rPr dirty="0" err="1">
                <a:latin typeface="微軟正黑體" panose="020B0604030504040204" pitchFamily="34" charset="-120"/>
                <a:ea typeface="微軟正黑體" panose="020B0604030504040204" pitchFamily="34" charset="-120"/>
              </a:rPr>
              <a:t>機械安</a:t>
            </a:r>
            <a:r>
              <a:rPr spc="-25" dirty="0" err="1">
                <a:latin typeface="微軟正黑體" panose="020B0604030504040204" pitchFamily="34" charset="-120"/>
                <a:ea typeface="微軟正黑體" panose="020B0604030504040204" pitchFamily="34" charset="-120"/>
              </a:rPr>
              <a:t>全</a:t>
            </a:r>
            <a:r>
              <a:rPr dirty="0" err="1">
                <a:latin typeface="微軟正黑體" panose="020B0604030504040204" pitchFamily="34" charset="-120"/>
                <a:ea typeface="微軟正黑體" panose="020B0604030504040204" pitchFamily="34" charset="-120"/>
              </a:rPr>
              <a:t>防護之</a:t>
            </a:r>
            <a:r>
              <a:rPr spc="-25" dirty="0" err="1">
                <a:latin typeface="微軟正黑體" panose="020B0604030504040204" pitchFamily="34" charset="-120"/>
                <a:ea typeface="微軟正黑體" panose="020B0604030504040204" pitchFamily="34" charset="-120"/>
              </a:rPr>
              <a:t>目</a:t>
            </a:r>
            <a:r>
              <a:rPr dirty="0" err="1">
                <a:latin typeface="微軟正黑體" panose="020B0604030504040204" pitchFamily="34" charset="-120"/>
                <a:ea typeface="微軟正黑體" panose="020B0604030504040204" pitchFamily="34" charset="-120"/>
              </a:rPr>
              <a:t>的</a:t>
            </a:r>
            <a:endParaRPr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1295399" y="1371600"/>
            <a:ext cx="9601200" cy="3482975"/>
          </a:xfrm>
          <a:prstGeom prst="rect">
            <a:avLst/>
          </a:prstGeom>
        </p:spPr>
        <p:txBody>
          <a:bodyPr vert="horz" wrap="square" lIns="0" tIns="60325" rIns="0" bIns="0" rtlCol="0">
            <a:spAutoFit/>
          </a:bodyPr>
          <a:lstStyle/>
          <a:p>
            <a:pPr marL="355600" marR="359410" indent="-342900">
              <a:lnSpc>
                <a:spcPts val="3030"/>
              </a:lnSpc>
              <a:spcBef>
                <a:spcPts val="475"/>
              </a:spcBef>
              <a:buFont typeface="Arial"/>
              <a:buChar char="•"/>
              <a:tabLst>
                <a:tab pos="355600" algn="l"/>
                <a:tab pos="356235" algn="l"/>
              </a:tabLst>
            </a:pPr>
            <a:r>
              <a:rPr sz="2800" dirty="0" err="1">
                <a:latin typeface="微軟正黑體" panose="020B0604030504040204" pitchFamily="34" charset="-120"/>
                <a:ea typeface="微軟正黑體" panose="020B0604030504040204" pitchFamily="34" charset="-120"/>
                <a:cs typeface="標楷體"/>
              </a:rPr>
              <a:t>防</a:t>
            </a:r>
            <a:r>
              <a:rPr sz="2800" spc="-5" dirty="0" err="1">
                <a:latin typeface="微軟正黑體" panose="020B0604030504040204" pitchFamily="34" charset="-120"/>
                <a:ea typeface="微軟正黑體" panose="020B0604030504040204" pitchFamily="34" charset="-120"/>
                <a:cs typeface="標楷體"/>
              </a:rPr>
              <a:t>止人體與機械設備</a:t>
            </a:r>
            <a:r>
              <a:rPr sz="2800" dirty="0" err="1">
                <a:latin typeface="微軟正黑體" panose="020B0604030504040204" pitchFamily="34" charset="-120"/>
                <a:ea typeface="微軟正黑體" panose="020B0604030504040204" pitchFamily="34" charset="-120"/>
                <a:cs typeface="標楷體"/>
              </a:rPr>
              <a:t>的</a:t>
            </a:r>
            <a:r>
              <a:rPr sz="2800" spc="-5" dirty="0" err="1">
                <a:solidFill>
                  <a:srgbClr val="FF0000"/>
                </a:solidFill>
                <a:latin typeface="微軟正黑體" panose="020B0604030504040204" pitchFamily="34" charset="-120"/>
                <a:ea typeface="微軟正黑體" panose="020B0604030504040204" pitchFamily="34" charset="-120"/>
                <a:cs typeface="標楷體"/>
              </a:rPr>
              <a:t>操作</a:t>
            </a:r>
            <a:r>
              <a:rPr sz="2800" dirty="0" err="1">
                <a:solidFill>
                  <a:srgbClr val="FF0000"/>
                </a:solidFill>
                <a:latin typeface="微軟正黑體" panose="020B0604030504040204" pitchFamily="34" charset="-120"/>
                <a:ea typeface="微軟正黑體" panose="020B0604030504040204" pitchFamily="34" charset="-120"/>
                <a:cs typeface="標楷體"/>
              </a:rPr>
              <a:t>點</a:t>
            </a:r>
            <a:r>
              <a:rPr sz="2800" spc="-10" dirty="0" err="1">
                <a:latin typeface="微軟正黑體" panose="020B0604030504040204" pitchFamily="34" charset="-120"/>
                <a:ea typeface="微軟正黑體" panose="020B0604030504040204" pitchFamily="34" charset="-120"/>
                <a:cs typeface="標楷體"/>
              </a:rPr>
              <a:t>、</a:t>
            </a:r>
            <a:r>
              <a:rPr sz="2800" spc="-10" dirty="0" err="1">
                <a:solidFill>
                  <a:srgbClr val="FF0000"/>
                </a:solidFill>
                <a:latin typeface="微軟正黑體" panose="020B0604030504040204" pitchFamily="34" charset="-120"/>
                <a:ea typeface="微軟正黑體" panose="020B0604030504040204" pitchFamily="34" charset="-120"/>
                <a:cs typeface="標楷體"/>
              </a:rPr>
              <a:t>捲入</a:t>
            </a:r>
            <a:r>
              <a:rPr sz="2800" spc="5" dirty="0" err="1">
                <a:solidFill>
                  <a:srgbClr val="FF0000"/>
                </a:solidFill>
                <a:latin typeface="微軟正黑體" panose="020B0604030504040204" pitchFamily="34" charset="-120"/>
                <a:ea typeface="微軟正黑體" panose="020B0604030504040204" pitchFamily="34" charset="-120"/>
                <a:cs typeface="標楷體"/>
              </a:rPr>
              <a:t>點</a:t>
            </a:r>
            <a:r>
              <a:rPr sz="2800" spc="-5" dirty="0" err="1">
                <a:latin typeface="微軟正黑體" panose="020B0604030504040204" pitchFamily="34" charset="-120"/>
                <a:ea typeface="微軟正黑體" panose="020B0604030504040204" pitchFamily="34" charset="-120"/>
                <a:cs typeface="標楷體"/>
              </a:rPr>
              <a:t>及運動機件</a:t>
            </a:r>
            <a:r>
              <a:rPr sz="2800" spc="5" dirty="0" err="1">
                <a:latin typeface="微軟正黑體" panose="020B0604030504040204" pitchFamily="34" charset="-120"/>
                <a:ea typeface="微軟正黑體" panose="020B0604030504040204" pitchFamily="34" charset="-120"/>
                <a:cs typeface="標楷體"/>
              </a:rPr>
              <a:t>等</a:t>
            </a:r>
            <a:r>
              <a:rPr sz="2800" spc="-5" dirty="0" err="1">
                <a:solidFill>
                  <a:srgbClr val="FF0000"/>
                </a:solidFill>
                <a:latin typeface="微軟正黑體" panose="020B0604030504040204" pitchFamily="34" charset="-120"/>
                <a:ea typeface="微軟正黑體" panose="020B0604030504040204" pitchFamily="34" charset="-120"/>
                <a:cs typeface="標楷體"/>
              </a:rPr>
              <a:t>直接接</a:t>
            </a:r>
            <a:r>
              <a:rPr sz="2800" spc="10" dirty="0" err="1">
                <a:solidFill>
                  <a:srgbClr val="FF0000"/>
                </a:solidFill>
                <a:latin typeface="微軟正黑體" panose="020B0604030504040204" pitchFamily="34" charset="-120"/>
                <a:ea typeface="微軟正黑體" panose="020B0604030504040204" pitchFamily="34" charset="-120"/>
                <a:cs typeface="標楷體"/>
              </a:rPr>
              <a:t>觸</a:t>
            </a:r>
            <a:r>
              <a:rPr sz="2800" spc="-5" dirty="0" err="1">
                <a:latin typeface="微軟正黑體" panose="020B0604030504040204" pitchFamily="34" charset="-120"/>
                <a:ea typeface="微軟正黑體" panose="020B0604030504040204" pitchFamily="34" charset="-120"/>
                <a:cs typeface="標楷體"/>
              </a:rPr>
              <a:t>，以免</a:t>
            </a:r>
            <a:r>
              <a:rPr sz="2800" dirty="0" err="1">
                <a:latin typeface="微軟正黑體" panose="020B0604030504040204" pitchFamily="34" charset="-120"/>
                <a:ea typeface="微軟正黑體" panose="020B0604030504040204" pitchFamily="34" charset="-120"/>
                <a:cs typeface="標楷體"/>
              </a:rPr>
              <a:t>造</a:t>
            </a:r>
            <a:r>
              <a:rPr sz="2800" spc="-5" dirty="0" err="1">
                <a:latin typeface="微軟正黑體" panose="020B0604030504040204" pitchFamily="34" charset="-120"/>
                <a:ea typeface="微軟正黑體" panose="020B0604030504040204" pitchFamily="34" charset="-120"/>
                <a:cs typeface="標楷體"/>
              </a:rPr>
              <a:t>成傷害</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355600" marR="363220" indent="-342900">
              <a:lnSpc>
                <a:spcPts val="3020"/>
              </a:lnSpc>
              <a:spcBef>
                <a:spcPts val="670"/>
              </a:spcBef>
              <a:buFont typeface="Arial"/>
              <a:buChar char="•"/>
              <a:tabLst>
                <a:tab pos="355600" algn="l"/>
                <a:tab pos="356235" algn="l"/>
              </a:tabLst>
            </a:pPr>
            <a:r>
              <a:rPr sz="2800" dirty="0" err="1">
                <a:latin typeface="微軟正黑體" panose="020B0604030504040204" pitchFamily="34" charset="-120"/>
                <a:ea typeface="微軟正黑體" panose="020B0604030504040204" pitchFamily="34" charset="-120"/>
                <a:cs typeface="標楷體"/>
              </a:rPr>
              <a:t>防</a:t>
            </a:r>
            <a:r>
              <a:rPr sz="2800" spc="-5" dirty="0" err="1">
                <a:latin typeface="微軟正黑體" panose="020B0604030504040204" pitchFamily="34" charset="-120"/>
                <a:ea typeface="微軟正黑體" panose="020B0604030504040204" pitchFamily="34" charset="-120"/>
                <a:cs typeface="標楷體"/>
              </a:rPr>
              <a:t>止人員</a:t>
            </a:r>
            <a:r>
              <a:rPr sz="2800" dirty="0" err="1">
                <a:latin typeface="微軟正黑體" panose="020B0604030504040204" pitchFamily="34" charset="-120"/>
                <a:ea typeface="微軟正黑體" panose="020B0604030504040204" pitchFamily="34" charset="-120"/>
                <a:cs typeface="標楷體"/>
              </a:rPr>
              <a:t>被</a:t>
            </a:r>
            <a:r>
              <a:rPr sz="2800" spc="-5" dirty="0" err="1">
                <a:latin typeface="微軟正黑體" panose="020B0604030504040204" pitchFamily="34" charset="-120"/>
                <a:ea typeface="微軟正黑體" panose="020B0604030504040204" pitchFamily="34" charset="-120"/>
                <a:cs typeface="標楷體"/>
              </a:rPr>
              <a:t>機械操</a:t>
            </a:r>
            <a:r>
              <a:rPr sz="2800" dirty="0" err="1">
                <a:latin typeface="微軟正黑體" panose="020B0604030504040204" pitchFamily="34" charset="-120"/>
                <a:ea typeface="微軟正黑體" panose="020B0604030504040204" pitchFamily="34" charset="-120"/>
                <a:cs typeface="標楷體"/>
              </a:rPr>
              <a:t>作</a:t>
            </a:r>
            <a:r>
              <a:rPr sz="2800" spc="-5" dirty="0" err="1">
                <a:latin typeface="微軟正黑體" panose="020B0604030504040204" pitchFamily="34" charset="-120"/>
                <a:ea typeface="微軟正黑體" panose="020B0604030504040204" pitchFamily="34" charset="-120"/>
                <a:cs typeface="標楷體"/>
              </a:rPr>
              <a:t>產生的</a:t>
            </a:r>
            <a:r>
              <a:rPr sz="2800" dirty="0" err="1">
                <a:latin typeface="微軟正黑體" panose="020B0604030504040204" pitchFamily="34" charset="-120"/>
                <a:ea typeface="微軟正黑體" panose="020B0604030504040204" pitchFamily="34" charset="-120"/>
                <a:cs typeface="標楷體"/>
              </a:rPr>
              <a:t>飛</a:t>
            </a:r>
            <a:r>
              <a:rPr sz="2800" spc="-5" dirty="0" err="1">
                <a:latin typeface="微軟正黑體" panose="020B0604030504040204" pitchFamily="34" charset="-120"/>
                <a:ea typeface="微軟正黑體" panose="020B0604030504040204" pitchFamily="34" charset="-120"/>
                <a:cs typeface="標楷體"/>
              </a:rPr>
              <a:t>屑、火</a:t>
            </a:r>
            <a:r>
              <a:rPr sz="2800" dirty="0" err="1">
                <a:latin typeface="微軟正黑體" panose="020B0604030504040204" pitchFamily="34" charset="-120"/>
                <a:ea typeface="微軟正黑體" panose="020B0604030504040204" pitchFamily="34" charset="-120"/>
                <a:cs typeface="標楷體"/>
              </a:rPr>
              <a:t>花</a:t>
            </a:r>
            <a:r>
              <a:rPr sz="2800" spc="-5" dirty="0" err="1">
                <a:latin typeface="微軟正黑體" panose="020B0604030504040204" pitchFamily="34" charset="-120"/>
                <a:ea typeface="微軟正黑體" panose="020B0604030504040204" pitchFamily="34" charset="-120"/>
                <a:cs typeface="標楷體"/>
              </a:rPr>
              <a:t>或其他</a:t>
            </a:r>
            <a:r>
              <a:rPr sz="2800" dirty="0" err="1">
                <a:latin typeface="微軟正黑體" panose="020B0604030504040204" pitchFamily="34" charset="-120"/>
                <a:ea typeface="微軟正黑體" panose="020B0604030504040204" pitchFamily="34" charset="-120"/>
                <a:cs typeface="標楷體"/>
              </a:rPr>
              <a:t>可</a:t>
            </a:r>
            <a:r>
              <a:rPr sz="2800" spc="-5" dirty="0" err="1">
                <a:latin typeface="微軟正黑體" panose="020B0604030504040204" pitchFamily="34" charset="-120"/>
                <a:ea typeface="微軟正黑體" panose="020B0604030504040204" pitchFamily="34" charset="-120"/>
                <a:cs typeface="標楷體"/>
              </a:rPr>
              <a:t>能</a:t>
            </a:r>
            <a:r>
              <a:rPr sz="2800" dirty="0" err="1">
                <a:latin typeface="微軟正黑體" panose="020B0604030504040204" pitchFamily="34" charset="-120"/>
                <a:ea typeface="微軟正黑體" panose="020B0604030504040204" pitchFamily="34" charset="-120"/>
                <a:cs typeface="標楷體"/>
              </a:rPr>
              <a:t>斷</a:t>
            </a:r>
            <a:r>
              <a:rPr sz="2800" spc="-5" dirty="0" err="1">
                <a:latin typeface="微軟正黑體" panose="020B0604030504040204" pitchFamily="34" charset="-120"/>
                <a:ea typeface="微軟正黑體" panose="020B0604030504040204" pitchFamily="34" charset="-120"/>
                <a:cs typeface="標楷體"/>
              </a:rPr>
              <a:t>裂的物料與零件擊傷</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355600" indent="-342900">
              <a:spcBef>
                <a:spcPts val="295"/>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防</a:t>
            </a:r>
            <a:r>
              <a:rPr sz="2800" spc="-5" dirty="0">
                <a:latin typeface="微軟正黑體" panose="020B0604030504040204" pitchFamily="34" charset="-120"/>
                <a:ea typeface="微軟正黑體" panose="020B0604030504040204" pitchFamily="34" charset="-120"/>
                <a:cs typeface="標楷體"/>
              </a:rPr>
              <a:t>止機械</a:t>
            </a:r>
            <a:r>
              <a:rPr sz="2800" dirty="0">
                <a:latin typeface="微軟正黑體" panose="020B0604030504040204" pitchFamily="34" charset="-120"/>
                <a:ea typeface="微軟正黑體" panose="020B0604030504040204" pitchFamily="34" charset="-120"/>
                <a:cs typeface="標楷體"/>
              </a:rPr>
              <a:t>失</a:t>
            </a:r>
            <a:r>
              <a:rPr sz="2800" spc="-5" dirty="0">
                <a:latin typeface="微軟正黑體" panose="020B0604030504040204" pitchFamily="34" charset="-120"/>
                <a:ea typeface="微軟正黑體" panose="020B0604030504040204" pitchFamily="34" charset="-120"/>
                <a:cs typeface="標楷體"/>
              </a:rPr>
              <a:t>效、電</a:t>
            </a:r>
            <a:r>
              <a:rPr sz="2800" dirty="0">
                <a:latin typeface="微軟正黑體" panose="020B0604030504040204" pitchFamily="34" charset="-120"/>
                <a:ea typeface="微軟正黑體" panose="020B0604030504040204" pitchFamily="34" charset="-120"/>
                <a:cs typeface="標楷體"/>
              </a:rPr>
              <a:t>氣</a:t>
            </a:r>
            <a:r>
              <a:rPr sz="2800" spc="-5" dirty="0">
                <a:latin typeface="微軟正黑體" panose="020B0604030504040204" pitchFamily="34" charset="-120"/>
                <a:ea typeface="微軟正黑體" panose="020B0604030504040204" pitchFamily="34" charset="-120"/>
                <a:cs typeface="標楷體"/>
              </a:rPr>
              <a:t>失效時</a:t>
            </a:r>
            <a:r>
              <a:rPr sz="2800" dirty="0">
                <a:latin typeface="微軟正黑體" panose="020B0604030504040204" pitchFamily="34" charset="-120"/>
                <a:ea typeface="微軟正黑體" panose="020B0604030504040204" pitchFamily="34" charset="-120"/>
                <a:cs typeface="標楷體"/>
              </a:rPr>
              <a:t>所</a:t>
            </a:r>
            <a:r>
              <a:rPr sz="2800" spc="-5" dirty="0">
                <a:latin typeface="微軟正黑體" panose="020B0604030504040204" pitchFamily="34" charset="-120"/>
                <a:ea typeface="微軟正黑體" panose="020B0604030504040204" pitchFamily="34" charset="-120"/>
                <a:cs typeface="標楷體"/>
              </a:rPr>
              <a:t>造成的</a:t>
            </a:r>
            <a:r>
              <a:rPr sz="2800" dirty="0">
                <a:latin typeface="微軟正黑體" panose="020B0604030504040204" pitchFamily="34" charset="-120"/>
                <a:ea typeface="微軟正黑體" panose="020B0604030504040204" pitchFamily="34" charset="-120"/>
                <a:cs typeface="標楷體"/>
              </a:rPr>
              <a:t>傷</a:t>
            </a:r>
            <a:r>
              <a:rPr sz="2800" spc="-5" dirty="0">
                <a:latin typeface="微軟正黑體" panose="020B0604030504040204" pitchFamily="34" charset="-120"/>
                <a:ea typeface="微軟正黑體" panose="020B0604030504040204" pitchFamily="34" charset="-120"/>
                <a:cs typeface="標楷體"/>
              </a:rPr>
              <a:t>害。</a:t>
            </a:r>
            <a:endParaRPr sz="2800" dirty="0">
              <a:latin typeface="微軟正黑體" panose="020B0604030504040204" pitchFamily="34" charset="-120"/>
              <a:ea typeface="微軟正黑體" panose="020B0604030504040204" pitchFamily="34" charset="-120"/>
              <a:cs typeface="標楷體"/>
            </a:endParaRPr>
          </a:p>
          <a:p>
            <a:pPr marL="355600" indent="-342900">
              <a:spcBef>
                <a:spcPts val="335"/>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防</a:t>
            </a:r>
            <a:r>
              <a:rPr sz="2800" spc="-5" dirty="0">
                <a:latin typeface="微軟正黑體" panose="020B0604030504040204" pitchFamily="34" charset="-120"/>
                <a:ea typeface="微軟正黑體" panose="020B0604030504040204" pitchFamily="34" charset="-120"/>
                <a:cs typeface="標楷體"/>
              </a:rPr>
              <a:t>止人員因</a:t>
            </a:r>
            <a:r>
              <a:rPr sz="2800" dirty="0">
                <a:latin typeface="微軟正黑體" panose="020B0604030504040204" pitchFamily="34" charset="-120"/>
                <a:ea typeface="微軟正黑體" panose="020B0604030504040204" pitchFamily="34" charset="-120"/>
                <a:cs typeface="標楷體"/>
              </a:rPr>
              <a:t>如</a:t>
            </a:r>
            <a:r>
              <a:rPr sz="2800" spc="-5" dirty="0">
                <a:solidFill>
                  <a:srgbClr val="FF0000"/>
                </a:solidFill>
                <a:latin typeface="微軟正黑體" panose="020B0604030504040204" pitchFamily="34" charset="-120"/>
                <a:ea typeface="微軟正黑體" panose="020B0604030504040204" pitchFamily="34" charset="-120"/>
                <a:cs typeface="標楷體"/>
              </a:rPr>
              <a:t>疲倦或疏忽</a:t>
            </a:r>
            <a:r>
              <a:rPr sz="2800" spc="-5" dirty="0">
                <a:latin typeface="微軟正黑體" panose="020B0604030504040204" pitchFamily="34" charset="-120"/>
                <a:ea typeface="微軟正黑體" panose="020B0604030504040204" pitchFamily="34" charset="-120"/>
                <a:cs typeface="標楷體"/>
              </a:rPr>
              <a:t>等因素，造</a:t>
            </a:r>
            <a:r>
              <a:rPr sz="2800" dirty="0">
                <a:latin typeface="微軟正黑體" panose="020B0604030504040204" pitchFamily="34" charset="-120"/>
                <a:ea typeface="微軟正黑體" panose="020B0604030504040204" pitchFamily="34" charset="-120"/>
                <a:cs typeface="標楷體"/>
              </a:rPr>
              <a:t>成</a:t>
            </a:r>
            <a:r>
              <a:rPr sz="2800" spc="-5" dirty="0">
                <a:latin typeface="微軟正黑體" panose="020B0604030504040204" pitchFamily="34" charset="-120"/>
                <a:ea typeface="微軟正黑體" panose="020B0604030504040204" pitchFamily="34" charset="-120"/>
                <a:cs typeface="標楷體"/>
              </a:rPr>
              <a:t>的意外傷害。</a:t>
            </a:r>
            <a:endParaRPr sz="2800" dirty="0">
              <a:latin typeface="微軟正黑體" panose="020B0604030504040204" pitchFamily="34" charset="-120"/>
              <a:ea typeface="微軟正黑體" panose="020B0604030504040204" pitchFamily="34" charset="-120"/>
              <a:cs typeface="標楷體"/>
            </a:endParaRPr>
          </a:p>
          <a:p>
            <a:pPr marL="355600" marR="363220" indent="-342900">
              <a:lnSpc>
                <a:spcPts val="3020"/>
              </a:lnSpc>
              <a:spcBef>
                <a:spcPts val="725"/>
              </a:spcBef>
              <a:buFont typeface="Arial"/>
              <a:buChar char="•"/>
              <a:tabLst>
                <a:tab pos="355600" algn="l"/>
                <a:tab pos="356235" algn="l"/>
              </a:tabLst>
            </a:pPr>
            <a:r>
              <a:rPr sz="2800" dirty="0" err="1">
                <a:latin typeface="微軟正黑體" panose="020B0604030504040204" pitchFamily="34" charset="-120"/>
                <a:ea typeface="微軟正黑體" panose="020B0604030504040204" pitchFamily="34" charset="-120"/>
                <a:cs typeface="標楷體"/>
              </a:rPr>
              <a:t>保</a:t>
            </a:r>
            <a:r>
              <a:rPr sz="2800" spc="-5" dirty="0" err="1">
                <a:latin typeface="微軟正黑體" panose="020B0604030504040204" pitchFamily="34" charset="-120"/>
                <a:ea typeface="微軟正黑體" panose="020B0604030504040204" pitchFamily="34" charset="-120"/>
                <a:cs typeface="標楷體"/>
              </a:rPr>
              <a:t>護勞工</a:t>
            </a:r>
            <a:r>
              <a:rPr sz="2800" dirty="0" err="1">
                <a:latin typeface="微軟正黑體" panose="020B0604030504040204" pitchFamily="34" charset="-120"/>
                <a:ea typeface="微軟正黑體" panose="020B0604030504040204" pitchFamily="34" charset="-120"/>
                <a:cs typeface="標楷體"/>
              </a:rPr>
              <a:t>免</a:t>
            </a:r>
            <a:r>
              <a:rPr sz="2800" spc="-5" dirty="0" err="1">
                <a:latin typeface="微軟正黑體" panose="020B0604030504040204" pitchFamily="34" charset="-120"/>
                <a:ea typeface="微軟正黑體" panose="020B0604030504040204" pitchFamily="34" charset="-120"/>
                <a:cs typeface="標楷體"/>
              </a:rPr>
              <a:t>於機械</a:t>
            </a:r>
            <a:r>
              <a:rPr sz="2800" dirty="0" err="1">
                <a:latin typeface="微軟正黑體" panose="020B0604030504040204" pitchFamily="34" charset="-120"/>
                <a:ea typeface="微軟正黑體" panose="020B0604030504040204" pitchFamily="34" charset="-120"/>
                <a:cs typeface="標楷體"/>
              </a:rPr>
              <a:t>危</a:t>
            </a:r>
            <a:r>
              <a:rPr sz="2800" spc="-5" dirty="0" err="1">
                <a:latin typeface="微軟正黑體" panose="020B0604030504040204" pitchFamily="34" charset="-120"/>
                <a:ea typeface="微軟正黑體" panose="020B0604030504040204" pitchFamily="34" charset="-120"/>
                <a:cs typeface="標楷體"/>
              </a:rPr>
              <a:t>害，任</a:t>
            </a:r>
            <a:r>
              <a:rPr sz="2800" dirty="0" err="1">
                <a:latin typeface="微軟正黑體" panose="020B0604030504040204" pitchFamily="34" charset="-120"/>
                <a:ea typeface="微軟正黑體" panose="020B0604030504040204" pitchFamily="34" charset="-120"/>
                <a:cs typeface="標楷體"/>
              </a:rPr>
              <a:t>何</a:t>
            </a:r>
            <a:r>
              <a:rPr sz="2800" spc="-5" dirty="0" err="1">
                <a:latin typeface="微軟正黑體" panose="020B0604030504040204" pitchFamily="34" charset="-120"/>
                <a:ea typeface="微軟正黑體" panose="020B0604030504040204" pitchFamily="34" charset="-120"/>
                <a:cs typeface="標楷體"/>
              </a:rPr>
              <a:t>機械所</a:t>
            </a:r>
            <a:r>
              <a:rPr sz="2800" dirty="0" err="1">
                <a:latin typeface="微軟正黑體" panose="020B0604030504040204" pitchFamily="34" charset="-120"/>
                <a:ea typeface="微軟正黑體" panose="020B0604030504040204" pitchFamily="34" charset="-120"/>
                <a:cs typeface="標楷體"/>
              </a:rPr>
              <a:t>引</a:t>
            </a:r>
            <a:r>
              <a:rPr sz="2800" spc="-5" dirty="0" err="1">
                <a:latin typeface="微軟正黑體" panose="020B0604030504040204" pitchFamily="34" charset="-120"/>
                <a:ea typeface="微軟正黑體" panose="020B0604030504040204" pitchFamily="34" charset="-120"/>
                <a:cs typeface="標楷體"/>
              </a:rPr>
              <a:t>發之危</a:t>
            </a:r>
            <a:r>
              <a:rPr sz="2800" dirty="0" err="1">
                <a:latin typeface="微軟正黑體" panose="020B0604030504040204" pitchFamily="34" charset="-120"/>
                <a:ea typeface="微軟正黑體" panose="020B0604030504040204" pitchFamily="34" charset="-120"/>
                <a:cs typeface="標楷體"/>
              </a:rPr>
              <a:t>害</a:t>
            </a:r>
            <a:r>
              <a:rPr sz="2800" spc="-5" dirty="0" err="1">
                <a:latin typeface="微軟正黑體" panose="020B0604030504040204" pitchFamily="34" charset="-120"/>
                <a:ea typeface="微軟正黑體" panose="020B0604030504040204" pitchFamily="34" charset="-120"/>
                <a:cs typeface="標楷體"/>
              </a:rPr>
              <a:t>予</a:t>
            </a:r>
            <a:r>
              <a:rPr sz="2800" dirty="0" err="1">
                <a:latin typeface="微軟正黑體" panose="020B0604030504040204" pitchFamily="34" charset="-120"/>
                <a:ea typeface="微軟正黑體" panose="020B0604030504040204" pitchFamily="34" charset="-120"/>
                <a:cs typeface="標楷體"/>
              </a:rPr>
              <a:t>以</a:t>
            </a:r>
            <a:r>
              <a:rPr sz="2800" spc="-5" dirty="0" err="1">
                <a:latin typeface="微軟正黑體" panose="020B0604030504040204" pitchFamily="34" charset="-120"/>
                <a:ea typeface="微軟正黑體" panose="020B0604030504040204" pitchFamily="34" charset="-120"/>
                <a:cs typeface="標楷體"/>
              </a:rPr>
              <a:t>控制、</a:t>
            </a:r>
            <a:r>
              <a:rPr sz="2800" dirty="0" err="1">
                <a:latin typeface="微軟正黑體" panose="020B0604030504040204" pitchFamily="34" charset="-120"/>
                <a:ea typeface="微軟正黑體" panose="020B0604030504040204" pitchFamily="34" charset="-120"/>
                <a:cs typeface="標楷體"/>
              </a:rPr>
              <a:t>防</a:t>
            </a:r>
            <a:r>
              <a:rPr sz="2800" spc="-5" dirty="0" err="1">
                <a:latin typeface="微軟正黑體" panose="020B0604030504040204" pitchFamily="34" charset="-120"/>
                <a:ea typeface="微軟正黑體" panose="020B0604030504040204" pitchFamily="34" charset="-120"/>
                <a:cs typeface="標楷體"/>
              </a:rPr>
              <a:t>護、消</a:t>
            </a:r>
            <a:r>
              <a:rPr sz="2800" dirty="0" err="1">
                <a:latin typeface="微軟正黑體" panose="020B0604030504040204" pitchFamily="34" charset="-120"/>
                <a:ea typeface="微軟正黑體" panose="020B0604030504040204" pitchFamily="34" charset="-120"/>
                <a:cs typeface="標楷體"/>
              </a:rPr>
              <a:t>除</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5" name="頁尾版面配置區 4">
            <a:extLst>
              <a:ext uri="{FF2B5EF4-FFF2-40B4-BE49-F238E27FC236}">
                <a16:creationId xmlns:a16="http://schemas.microsoft.com/office/drawing/2014/main" id="{EA39745F-B90F-1C6C-1A70-160D86F4AE0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E8AEAF2A-1AA6-E5AC-F859-027980E31A57}"/>
              </a:ext>
            </a:extLst>
          </p:cNvPr>
          <p:cNvSpPr>
            <a:spLocks noGrp="1"/>
          </p:cNvSpPr>
          <p:nvPr>
            <p:ph type="sldNum" sz="quarter" idx="7"/>
          </p:nvPr>
        </p:nvSpPr>
        <p:spPr/>
        <p:txBody>
          <a:bodyPr/>
          <a:lstStyle/>
          <a:p>
            <a:fld id="{B6F15528-21DE-4FAA-801E-634DDDAF4B2B}" type="slidenum">
              <a:rPr lang="en-US" altLang="zh-TW" smtClean="0"/>
              <a:t>140</a:t>
            </a:fld>
            <a:endParaRPr lang="zh-TW" alt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9920" y="438099"/>
            <a:ext cx="4852035" cy="635000"/>
          </a:xfrm>
          <a:prstGeom prst="rect">
            <a:avLst/>
          </a:prstGeom>
        </p:spPr>
        <p:txBody>
          <a:bodyPr vert="horz" wrap="square" lIns="0" tIns="12065" rIns="0" bIns="0" rtlCol="0">
            <a:spAutoFit/>
          </a:bodyPr>
          <a:lstStyle/>
          <a:p>
            <a:pPr marL="12700">
              <a:spcBef>
                <a:spcPts val="95"/>
              </a:spcBef>
            </a:pPr>
            <a:r>
              <a:rPr sz="4000" u="heavy" spc="-1005" dirty="0">
                <a:solidFill>
                  <a:srgbClr val="0000FF"/>
                </a:solidFill>
                <a:uFill>
                  <a:solidFill>
                    <a:srgbClr val="0000FF"/>
                  </a:solidFill>
                </a:uFill>
                <a:latin typeface="Times New Roman"/>
                <a:cs typeface="Times New Roman"/>
              </a:rPr>
              <a:t> </a:t>
            </a:r>
            <a:r>
              <a:rPr sz="4000"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rPr>
              <a:t>記</a:t>
            </a:r>
            <a:r>
              <a:rPr sz="4000" u="heavy" spc="-10" dirty="0">
                <a:solidFill>
                  <a:srgbClr val="0000FF"/>
                </a:solidFill>
                <a:uFill>
                  <a:solidFill>
                    <a:srgbClr val="0000FF"/>
                  </a:solidFill>
                </a:uFill>
                <a:latin typeface="微軟正黑體" panose="020B0604030504040204" pitchFamily="34" charset="-120"/>
                <a:ea typeface="微軟正黑體" panose="020B0604030504040204" pitchFamily="34" charset="-120"/>
              </a:rPr>
              <a:t>住</a:t>
            </a:r>
            <a:r>
              <a:rPr sz="4000" u="heavy" spc="-15" dirty="0">
                <a:solidFill>
                  <a:srgbClr val="0000FF"/>
                </a:solidFill>
                <a:uFill>
                  <a:solidFill>
                    <a:srgbClr val="0000FF"/>
                  </a:solidFill>
                </a:uFill>
                <a:latin typeface="微軟正黑體" panose="020B0604030504040204" pitchFamily="34" charset="-120"/>
                <a:ea typeface="微軟正黑體" panose="020B0604030504040204" pitchFamily="34" charset="-120"/>
              </a:rPr>
              <a:t>:</a:t>
            </a:r>
            <a:r>
              <a:rPr sz="4000" u="heavy" dirty="0">
                <a:solidFill>
                  <a:srgbClr val="0000FF"/>
                </a:solidFill>
                <a:uFill>
                  <a:solidFill>
                    <a:srgbClr val="0000FF"/>
                  </a:solidFill>
                </a:uFill>
                <a:latin typeface="微軟正黑體" panose="020B0604030504040204" pitchFamily="34" charset="-120"/>
                <a:ea typeface="微軟正黑體" panose="020B0604030504040204" pitchFamily="34" charset="-120"/>
              </a:rPr>
              <a:t>轉</a:t>
            </a:r>
            <a:r>
              <a:rPr sz="4000" u="heavy" spc="-10" dirty="0">
                <a:solidFill>
                  <a:srgbClr val="0000FF"/>
                </a:solidFill>
                <a:uFill>
                  <a:solidFill>
                    <a:srgbClr val="0000FF"/>
                  </a:solidFill>
                </a:uFill>
                <a:latin typeface="微軟正黑體" panose="020B0604030504040204" pitchFamily="34" charset="-120"/>
                <a:ea typeface="微軟正黑體" panose="020B0604030504040204" pitchFamily="34" charset="-120"/>
              </a:rPr>
              <a:t>動</a:t>
            </a:r>
            <a:r>
              <a:rPr sz="4000"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rPr>
              <a:t>機</a:t>
            </a:r>
            <a:r>
              <a:rPr sz="4000" u="heavy" dirty="0">
                <a:solidFill>
                  <a:srgbClr val="0000FF"/>
                </a:solidFill>
                <a:uFill>
                  <a:solidFill>
                    <a:srgbClr val="0000FF"/>
                  </a:solidFill>
                </a:uFill>
                <a:latin typeface="微軟正黑體" panose="020B0604030504040204" pitchFamily="34" charset="-120"/>
                <a:ea typeface="微軟正黑體" panose="020B0604030504040204" pitchFamily="34" charset="-120"/>
              </a:rPr>
              <a:t>器</a:t>
            </a:r>
            <a:r>
              <a:rPr sz="4000"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rPr>
              <a:t>會咬人</a:t>
            </a:r>
            <a:endParaRPr sz="4000" dirty="0">
              <a:latin typeface="微軟正黑體" panose="020B0604030504040204" pitchFamily="34" charset="-120"/>
              <a:ea typeface="微軟正黑體" panose="020B0604030504040204" pitchFamily="34" charset="-120"/>
              <a:cs typeface="Times New Roman"/>
            </a:endParaRPr>
          </a:p>
        </p:txBody>
      </p:sp>
      <p:sp>
        <p:nvSpPr>
          <p:cNvPr id="4" name="object 4"/>
          <p:cNvSpPr/>
          <p:nvPr/>
        </p:nvSpPr>
        <p:spPr>
          <a:xfrm>
            <a:off x="2711196" y="1126236"/>
            <a:ext cx="7129272" cy="5334000"/>
          </a:xfrm>
          <a:prstGeom prst="rect">
            <a:avLst/>
          </a:prstGeom>
          <a:blipFill>
            <a:blip r:embed="rId2" cstate="print"/>
            <a:stretch>
              <a:fillRect/>
            </a:stretch>
          </a:blipFill>
        </p:spPr>
        <p:txBody>
          <a:bodyPr wrap="square" lIns="0" tIns="0" rIns="0" bIns="0" rtlCol="0"/>
          <a:lstStyle/>
          <a:p>
            <a:endParaRPr dirty="0"/>
          </a:p>
        </p:txBody>
      </p:sp>
      <p:pic>
        <p:nvPicPr>
          <p:cNvPr id="6" name="圖片 5">
            <a:extLst>
              <a:ext uri="{FF2B5EF4-FFF2-40B4-BE49-F238E27FC236}">
                <a16:creationId xmlns:a16="http://schemas.microsoft.com/office/drawing/2014/main" id="{C4A43339-129C-DD02-D38A-25819BE90961}"/>
              </a:ext>
            </a:extLst>
          </p:cNvPr>
          <p:cNvPicPr>
            <a:picLocks noChangeAspect="1"/>
          </p:cNvPicPr>
          <p:nvPr/>
        </p:nvPicPr>
        <p:blipFill>
          <a:blip r:embed="rId3"/>
          <a:stretch>
            <a:fillRect/>
          </a:stretch>
        </p:blipFill>
        <p:spPr>
          <a:xfrm>
            <a:off x="2716512" y="1126236"/>
            <a:ext cx="7123956" cy="5359656"/>
          </a:xfrm>
          <a:prstGeom prst="rect">
            <a:avLst/>
          </a:prstGeom>
        </p:spPr>
      </p:pic>
      <p:sp>
        <p:nvSpPr>
          <p:cNvPr id="3" name="頁尾版面配置區 2">
            <a:extLst>
              <a:ext uri="{FF2B5EF4-FFF2-40B4-BE49-F238E27FC236}">
                <a16:creationId xmlns:a16="http://schemas.microsoft.com/office/drawing/2014/main" id="{3059B9B5-5448-256B-6EE0-45F275E4D6A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525D4FD4-92F6-CE5D-462F-EEE0BD74156A}"/>
              </a:ext>
            </a:extLst>
          </p:cNvPr>
          <p:cNvSpPr>
            <a:spLocks noGrp="1"/>
          </p:cNvSpPr>
          <p:nvPr>
            <p:ph type="sldNum" sz="quarter" idx="7"/>
          </p:nvPr>
        </p:nvSpPr>
        <p:spPr/>
        <p:txBody>
          <a:bodyPr/>
          <a:lstStyle/>
          <a:p>
            <a:fld id="{B6F15528-21DE-4FAA-801E-634DDDAF4B2B}" type="slidenum">
              <a:rPr lang="en-US" altLang="zh-TW" smtClean="0"/>
              <a:t>141</a:t>
            </a:fld>
            <a:endParaRPr lang="zh-TW" alt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10972799" cy="5486399"/>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27A44534-5B36-E68C-4E31-0EFA7F5EF8A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AEC1B051-1CAC-235F-5E60-1B9E61E586BC}"/>
              </a:ext>
            </a:extLst>
          </p:cNvPr>
          <p:cNvSpPr>
            <a:spLocks noGrp="1"/>
          </p:cNvSpPr>
          <p:nvPr>
            <p:ph type="sldNum" sz="quarter" idx="7"/>
          </p:nvPr>
        </p:nvSpPr>
        <p:spPr/>
        <p:txBody>
          <a:bodyPr/>
          <a:lstStyle/>
          <a:p>
            <a:fld id="{B6F15528-21DE-4FAA-801E-634DDDAF4B2B}" type="slidenum">
              <a:rPr lang="en-US" altLang="zh-TW" smtClean="0"/>
              <a:t>142</a:t>
            </a:fld>
            <a:endParaRPr lang="zh-TW" alt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9067800" y="609600"/>
            <a:ext cx="1583436" cy="1068323"/>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A66DF078-2116-A2EA-14CB-17C6FF95AB8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9E8F048B-DEA5-4F24-14ED-9DD2F808F52E}"/>
              </a:ext>
            </a:extLst>
          </p:cNvPr>
          <p:cNvSpPr>
            <a:spLocks noGrp="1"/>
          </p:cNvSpPr>
          <p:nvPr>
            <p:ph type="sldNum" sz="quarter" idx="7"/>
          </p:nvPr>
        </p:nvSpPr>
        <p:spPr/>
        <p:txBody>
          <a:bodyPr/>
          <a:lstStyle/>
          <a:p>
            <a:fld id="{B6F15528-21DE-4FAA-801E-634DDDAF4B2B}" type="slidenum">
              <a:rPr lang="en-US" altLang="zh-TW" smtClean="0"/>
              <a:t>143</a:t>
            </a:fld>
            <a:endParaRPr lang="zh-TW" alt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8458200" y="609600"/>
            <a:ext cx="1583436" cy="1068323"/>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2D434A97-6071-F101-9561-F07B9AC4619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377A4518-8D4C-187A-552A-3A0B55DF5FFA}"/>
              </a:ext>
            </a:extLst>
          </p:cNvPr>
          <p:cNvSpPr>
            <a:spLocks noGrp="1"/>
          </p:cNvSpPr>
          <p:nvPr>
            <p:ph type="sldNum" sz="quarter" idx="7"/>
          </p:nvPr>
        </p:nvSpPr>
        <p:spPr/>
        <p:txBody>
          <a:bodyPr/>
          <a:lstStyle/>
          <a:p>
            <a:fld id="{B6F15528-21DE-4FAA-801E-634DDDAF4B2B}" type="slidenum">
              <a:rPr lang="en-US" altLang="zh-TW" smtClean="0"/>
              <a:t>144</a:t>
            </a:fld>
            <a:endParaRPr lang="zh-TW" alt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799"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C0576A06-1AA3-33C4-688B-43EF825EB1F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BD0A3AA8-15A5-8E57-AF06-CA15E44EA131}"/>
              </a:ext>
            </a:extLst>
          </p:cNvPr>
          <p:cNvSpPr>
            <a:spLocks noGrp="1"/>
          </p:cNvSpPr>
          <p:nvPr>
            <p:ph type="sldNum" sz="quarter" idx="7"/>
          </p:nvPr>
        </p:nvSpPr>
        <p:spPr/>
        <p:txBody>
          <a:bodyPr/>
          <a:lstStyle/>
          <a:p>
            <a:fld id="{B6F15528-21DE-4FAA-801E-634DDDAF4B2B}" type="slidenum">
              <a:rPr lang="en-US" altLang="zh-TW" smtClean="0"/>
              <a:t>145</a:t>
            </a:fld>
            <a:endParaRPr lang="zh-TW" alt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0" y="381000"/>
            <a:ext cx="4661535" cy="629018"/>
          </a:xfrm>
          <a:prstGeom prst="rect">
            <a:avLst/>
          </a:prstGeom>
        </p:spPr>
        <p:txBody>
          <a:bodyPr vert="horz" wrap="square" lIns="0" tIns="13335" rIns="0" bIns="0" rtlCol="0">
            <a:spAutoFit/>
          </a:bodyPr>
          <a:lstStyle/>
          <a:p>
            <a:pPr marL="12700">
              <a:spcBef>
                <a:spcPts val="105"/>
              </a:spcBef>
            </a:pPr>
            <a:r>
              <a:rPr sz="4000" dirty="0" err="1">
                <a:latin typeface="微軟正黑體" panose="020B0604030504040204" pitchFamily="34" charset="-120"/>
                <a:ea typeface="微軟正黑體" panose="020B0604030504040204" pitchFamily="34" charset="-120"/>
              </a:rPr>
              <a:t>職業安</a:t>
            </a:r>
            <a:r>
              <a:rPr sz="4000" spc="-1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衛生法</a:t>
            </a:r>
            <a:r>
              <a:rPr sz="4000" spc="-15" dirty="0" err="1">
                <a:latin typeface="微軟正黑體" panose="020B0604030504040204" pitchFamily="34" charset="-120"/>
                <a:ea typeface="微軟正黑體" panose="020B0604030504040204" pitchFamily="34" charset="-120"/>
              </a:rPr>
              <a:t>重</a:t>
            </a:r>
            <a:r>
              <a:rPr sz="4000" dirty="0" err="1">
                <a:latin typeface="微軟正黑體" panose="020B0604030504040204" pitchFamily="34" charset="-120"/>
                <a:ea typeface="微軟正黑體" panose="020B0604030504040204" pitchFamily="34" charset="-120"/>
              </a:rPr>
              <a:t>點</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2057400" y="1342211"/>
            <a:ext cx="5248275" cy="4173578"/>
          </a:xfrm>
          <a:prstGeom prst="rect">
            <a:avLst/>
          </a:prstGeom>
        </p:spPr>
        <p:txBody>
          <a:bodyPr vert="horz" wrap="square" lIns="0" tIns="109855" rIns="0" bIns="0" rtlCol="0">
            <a:spAutoFit/>
          </a:bodyPr>
          <a:lstStyle/>
          <a:p>
            <a:pPr marL="355600" indent="-342900">
              <a:spcBef>
                <a:spcPts val="865"/>
              </a:spcBef>
              <a:buFont typeface="Arial"/>
              <a:buChar char="•"/>
              <a:tabLst>
                <a:tab pos="355600" algn="l"/>
                <a:tab pos="356235" algn="l"/>
              </a:tabLst>
            </a:pPr>
            <a:r>
              <a:rPr sz="3200" dirty="0" err="1">
                <a:latin typeface="微軟正黑體" panose="020B0604030504040204" pitchFamily="34" charset="-120"/>
                <a:ea typeface="微軟正黑體" panose="020B0604030504040204" pitchFamily="34" charset="-120"/>
                <a:cs typeface="標楷體"/>
              </a:rPr>
              <a:t>職業</a:t>
            </a:r>
            <a:r>
              <a:rPr sz="3200" spc="-15" dirty="0" err="1">
                <a:latin typeface="微軟正黑體" panose="020B0604030504040204" pitchFamily="34" charset="-120"/>
                <a:ea typeface="微軟正黑體" panose="020B0604030504040204" pitchFamily="34" charset="-120"/>
                <a:cs typeface="標楷體"/>
              </a:rPr>
              <a:t>安</a:t>
            </a:r>
            <a:r>
              <a:rPr sz="3200" dirty="0" err="1">
                <a:latin typeface="微軟正黑體" panose="020B0604030504040204" pitchFamily="34" charset="-120"/>
                <a:ea typeface="微軟正黑體" panose="020B0604030504040204" pitchFamily="34" charset="-120"/>
                <a:cs typeface="標楷體"/>
              </a:rPr>
              <a:t>全衛</a:t>
            </a:r>
            <a:r>
              <a:rPr sz="3200" spc="-15" dirty="0" err="1">
                <a:latin typeface="微軟正黑體" panose="020B0604030504040204" pitchFamily="34" charset="-120"/>
                <a:ea typeface="微軟正黑體" panose="020B0604030504040204" pitchFamily="34" charset="-120"/>
                <a:cs typeface="標楷體"/>
              </a:rPr>
              <a:t>生</a:t>
            </a:r>
            <a:r>
              <a:rPr sz="3200" dirty="0" err="1">
                <a:latin typeface="微軟正黑體" panose="020B0604030504040204" pitchFamily="34" charset="-120"/>
                <a:ea typeface="微軟正黑體" panose="020B0604030504040204" pitchFamily="34" charset="-120"/>
                <a:cs typeface="標楷體"/>
              </a:rPr>
              <a:t>法</a:t>
            </a:r>
            <a:r>
              <a:rPr sz="3200" spc="-10"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施</a:t>
            </a:r>
            <a:r>
              <a:rPr sz="3200" spc="-15" dirty="0" err="1">
                <a:latin typeface="微軟正黑體" panose="020B0604030504040204" pitchFamily="34" charset="-120"/>
                <a:ea typeface="微軟正黑體" panose="020B0604030504040204" pitchFamily="34" charset="-120"/>
                <a:cs typeface="標楷體"/>
              </a:rPr>
              <a:t>行</a:t>
            </a:r>
            <a:r>
              <a:rPr sz="3200" dirty="0" err="1">
                <a:latin typeface="微軟正黑體" panose="020B0604030504040204" pitchFamily="34" charset="-120"/>
                <a:ea typeface="微軟正黑體" panose="020B0604030504040204" pitchFamily="34" charset="-120"/>
                <a:cs typeface="標楷體"/>
              </a:rPr>
              <a:t>細則</a:t>
            </a:r>
            <a:endParaRPr sz="3200" dirty="0">
              <a:latin typeface="微軟正黑體" panose="020B0604030504040204" pitchFamily="34" charset="-120"/>
              <a:ea typeface="微軟正黑體" panose="020B0604030504040204" pitchFamily="34" charset="-120"/>
              <a:cs typeface="標楷體"/>
            </a:endParaRPr>
          </a:p>
          <a:p>
            <a:pPr marL="355600" indent="-342900">
              <a:spcBef>
                <a:spcPts val="770"/>
              </a:spcBef>
              <a:buFont typeface="Arial"/>
              <a:buChar char="•"/>
              <a:tabLst>
                <a:tab pos="355600" algn="l"/>
                <a:tab pos="356235" algn="l"/>
              </a:tabLst>
            </a:pPr>
            <a:r>
              <a:rPr sz="3200" dirty="0">
                <a:latin typeface="微軟正黑體" panose="020B0604030504040204" pitchFamily="34" charset="-120"/>
                <a:ea typeface="微軟正黑體" panose="020B0604030504040204" pitchFamily="34" charset="-120"/>
                <a:cs typeface="標楷體"/>
              </a:rPr>
              <a:t>職業</a:t>
            </a:r>
            <a:r>
              <a:rPr sz="3200" spc="-15" dirty="0">
                <a:latin typeface="微軟正黑體" panose="020B0604030504040204" pitchFamily="34" charset="-120"/>
                <a:ea typeface="微軟正黑體" panose="020B0604030504040204" pitchFamily="34" charset="-120"/>
                <a:cs typeface="標楷體"/>
              </a:rPr>
              <a:t>安</a:t>
            </a:r>
            <a:r>
              <a:rPr sz="3200" dirty="0">
                <a:latin typeface="微軟正黑體" panose="020B0604030504040204" pitchFamily="34" charset="-120"/>
                <a:ea typeface="微軟正黑體" panose="020B0604030504040204" pitchFamily="34" charset="-120"/>
                <a:cs typeface="標楷體"/>
              </a:rPr>
              <a:t>全衛</a:t>
            </a:r>
            <a:r>
              <a:rPr sz="3200" spc="-15" dirty="0">
                <a:latin typeface="微軟正黑體" panose="020B0604030504040204" pitchFamily="34" charset="-120"/>
                <a:ea typeface="微軟正黑體" panose="020B0604030504040204" pitchFamily="34" charset="-120"/>
                <a:cs typeface="標楷體"/>
              </a:rPr>
              <a:t>生</a:t>
            </a:r>
            <a:r>
              <a:rPr sz="3200" dirty="0">
                <a:latin typeface="微軟正黑體" panose="020B0604030504040204" pitchFamily="34" charset="-120"/>
                <a:ea typeface="微軟正黑體" panose="020B0604030504040204" pitchFamily="34" charset="-120"/>
                <a:cs typeface="標楷體"/>
              </a:rPr>
              <a:t>設施</a:t>
            </a:r>
            <a:r>
              <a:rPr sz="3200" spc="-15" dirty="0">
                <a:latin typeface="微軟正黑體" panose="020B0604030504040204" pitchFamily="34" charset="-120"/>
                <a:ea typeface="微軟正黑體" panose="020B0604030504040204" pitchFamily="34" charset="-120"/>
                <a:cs typeface="標楷體"/>
              </a:rPr>
              <a:t>規</a:t>
            </a:r>
            <a:r>
              <a:rPr sz="3200" dirty="0">
                <a:latin typeface="微軟正黑體" panose="020B0604030504040204" pitchFamily="34" charset="-120"/>
                <a:ea typeface="微軟正黑體" panose="020B0604030504040204" pitchFamily="34" charset="-120"/>
                <a:cs typeface="標楷體"/>
              </a:rPr>
              <a:t>則</a:t>
            </a:r>
          </a:p>
          <a:p>
            <a:pPr marL="355600" indent="-342900">
              <a:spcBef>
                <a:spcPts val="770"/>
              </a:spcBef>
              <a:buFont typeface="Arial"/>
              <a:buChar char="•"/>
              <a:tabLst>
                <a:tab pos="355600" algn="l"/>
                <a:tab pos="356235" algn="l"/>
              </a:tabLst>
            </a:pPr>
            <a:r>
              <a:rPr sz="3200" dirty="0">
                <a:latin typeface="微軟正黑體" panose="020B0604030504040204" pitchFamily="34" charset="-120"/>
                <a:ea typeface="微軟正黑體" panose="020B0604030504040204" pitchFamily="34" charset="-120"/>
                <a:cs typeface="標楷體"/>
              </a:rPr>
              <a:t>機械</a:t>
            </a:r>
            <a:r>
              <a:rPr sz="3200" spc="-15" dirty="0">
                <a:latin typeface="微軟正黑體" panose="020B0604030504040204" pitchFamily="34" charset="-120"/>
                <a:ea typeface="微軟正黑體" panose="020B0604030504040204" pitchFamily="34" charset="-120"/>
                <a:cs typeface="標楷體"/>
              </a:rPr>
              <a:t>設</a:t>
            </a:r>
            <a:r>
              <a:rPr sz="3200" dirty="0">
                <a:latin typeface="微軟正黑體" panose="020B0604030504040204" pitchFamily="34" charset="-120"/>
                <a:ea typeface="微軟正黑體" panose="020B0604030504040204" pitchFamily="34" charset="-120"/>
                <a:cs typeface="標楷體"/>
              </a:rPr>
              <a:t>備器</a:t>
            </a:r>
            <a:r>
              <a:rPr sz="3200" spc="-15" dirty="0">
                <a:latin typeface="微軟正黑體" panose="020B0604030504040204" pitchFamily="34" charset="-120"/>
                <a:ea typeface="微軟正黑體" panose="020B0604030504040204" pitchFamily="34" charset="-120"/>
                <a:cs typeface="標楷體"/>
              </a:rPr>
              <a:t>具</a:t>
            </a:r>
            <a:r>
              <a:rPr sz="3200" dirty="0">
                <a:latin typeface="微軟正黑體" panose="020B0604030504040204" pitchFamily="34" charset="-120"/>
                <a:ea typeface="微軟正黑體" panose="020B0604030504040204" pitchFamily="34" charset="-120"/>
                <a:cs typeface="標楷體"/>
              </a:rPr>
              <a:t>安全</a:t>
            </a:r>
            <a:r>
              <a:rPr sz="3200" spc="-15" dirty="0">
                <a:latin typeface="微軟正黑體" panose="020B0604030504040204" pitchFamily="34" charset="-120"/>
                <a:ea typeface="微軟正黑體" panose="020B0604030504040204" pitchFamily="34" charset="-120"/>
                <a:cs typeface="標楷體"/>
              </a:rPr>
              <a:t>標</a:t>
            </a:r>
            <a:r>
              <a:rPr sz="3200" dirty="0">
                <a:latin typeface="微軟正黑體" panose="020B0604030504040204" pitchFamily="34" charset="-120"/>
                <a:ea typeface="微軟正黑體" panose="020B0604030504040204" pitchFamily="34" charset="-120"/>
                <a:cs typeface="標楷體"/>
              </a:rPr>
              <a:t>準</a:t>
            </a:r>
          </a:p>
          <a:p>
            <a:pPr marL="355600" indent="-342900">
              <a:spcBef>
                <a:spcPts val="765"/>
              </a:spcBef>
              <a:buFont typeface="Arial"/>
              <a:buChar char="•"/>
              <a:tabLst>
                <a:tab pos="355600" algn="l"/>
                <a:tab pos="356235" algn="l"/>
              </a:tabLst>
            </a:pPr>
            <a:r>
              <a:rPr sz="3200" dirty="0">
                <a:latin typeface="微軟正黑體" panose="020B0604030504040204" pitchFamily="34" charset="-120"/>
                <a:ea typeface="微軟正黑體" panose="020B0604030504040204" pitchFamily="34" charset="-120"/>
                <a:cs typeface="標楷體"/>
              </a:rPr>
              <a:t>起重</a:t>
            </a:r>
            <a:r>
              <a:rPr sz="3200" spc="-15" dirty="0">
                <a:latin typeface="微軟正黑體" panose="020B0604030504040204" pitchFamily="34" charset="-120"/>
                <a:ea typeface="微軟正黑體" panose="020B0604030504040204" pitchFamily="34" charset="-120"/>
                <a:cs typeface="標楷體"/>
              </a:rPr>
              <a:t>升</a:t>
            </a:r>
            <a:r>
              <a:rPr sz="3200" dirty="0">
                <a:latin typeface="微軟正黑體" panose="020B0604030504040204" pitchFamily="34" charset="-120"/>
                <a:ea typeface="微軟正黑體" panose="020B0604030504040204" pitchFamily="34" charset="-120"/>
                <a:cs typeface="標楷體"/>
              </a:rPr>
              <a:t>降機</a:t>
            </a:r>
            <a:r>
              <a:rPr sz="3200" spc="-15" dirty="0">
                <a:latin typeface="微軟正黑體" panose="020B0604030504040204" pitchFamily="34" charset="-120"/>
                <a:ea typeface="微軟正黑體" panose="020B0604030504040204" pitchFamily="34" charset="-120"/>
                <a:cs typeface="標楷體"/>
              </a:rPr>
              <a:t>具</a:t>
            </a:r>
            <a:r>
              <a:rPr sz="3200" dirty="0">
                <a:latin typeface="微軟正黑體" panose="020B0604030504040204" pitchFamily="34" charset="-120"/>
                <a:ea typeface="微軟正黑體" panose="020B0604030504040204" pitchFamily="34" charset="-120"/>
                <a:cs typeface="標楷體"/>
              </a:rPr>
              <a:t>安全</a:t>
            </a:r>
            <a:r>
              <a:rPr sz="3200" spc="-15" dirty="0">
                <a:latin typeface="微軟正黑體" panose="020B0604030504040204" pitchFamily="34" charset="-120"/>
                <a:ea typeface="微軟正黑體" panose="020B0604030504040204" pitchFamily="34" charset="-120"/>
                <a:cs typeface="標楷體"/>
              </a:rPr>
              <a:t>規</a:t>
            </a:r>
            <a:r>
              <a:rPr sz="3200" dirty="0">
                <a:latin typeface="微軟正黑體" panose="020B0604030504040204" pitchFamily="34" charset="-120"/>
                <a:ea typeface="微軟正黑體" panose="020B0604030504040204" pitchFamily="34" charset="-120"/>
                <a:cs typeface="標楷體"/>
              </a:rPr>
              <a:t>則</a:t>
            </a:r>
          </a:p>
          <a:p>
            <a:pPr marL="355600" indent="-342900">
              <a:spcBef>
                <a:spcPts val="775"/>
              </a:spcBef>
              <a:buFont typeface="Arial"/>
              <a:buChar char="•"/>
              <a:tabLst>
                <a:tab pos="355600" algn="l"/>
                <a:tab pos="356235" algn="l"/>
              </a:tabLst>
            </a:pPr>
            <a:r>
              <a:rPr sz="3200" dirty="0">
                <a:latin typeface="微軟正黑體" panose="020B0604030504040204" pitchFamily="34" charset="-120"/>
                <a:ea typeface="微軟正黑體" panose="020B0604030504040204" pitchFamily="34" charset="-120"/>
                <a:cs typeface="標楷體"/>
              </a:rPr>
              <a:t>鍋爐</a:t>
            </a:r>
            <a:r>
              <a:rPr sz="3200" spc="-15" dirty="0">
                <a:latin typeface="微軟正黑體" panose="020B0604030504040204" pitchFamily="34" charset="-120"/>
                <a:ea typeface="微軟正黑體" panose="020B0604030504040204" pitchFamily="34" charset="-120"/>
                <a:cs typeface="標楷體"/>
              </a:rPr>
              <a:t>及</a:t>
            </a:r>
            <a:r>
              <a:rPr sz="3200" dirty="0">
                <a:latin typeface="微軟正黑體" panose="020B0604030504040204" pitchFamily="34" charset="-120"/>
                <a:ea typeface="微軟正黑體" panose="020B0604030504040204" pitchFamily="34" charset="-120"/>
                <a:cs typeface="標楷體"/>
              </a:rPr>
              <a:t>壓力</a:t>
            </a:r>
            <a:r>
              <a:rPr sz="3200" spc="-15" dirty="0">
                <a:latin typeface="微軟正黑體" panose="020B0604030504040204" pitchFamily="34" charset="-120"/>
                <a:ea typeface="微軟正黑體" panose="020B0604030504040204" pitchFamily="34" charset="-120"/>
                <a:cs typeface="標楷體"/>
              </a:rPr>
              <a:t>容</a:t>
            </a:r>
            <a:r>
              <a:rPr sz="3200" dirty="0">
                <a:latin typeface="微軟正黑體" panose="020B0604030504040204" pitchFamily="34" charset="-120"/>
                <a:ea typeface="微軟正黑體" panose="020B0604030504040204" pitchFamily="34" charset="-120"/>
                <a:cs typeface="標楷體"/>
              </a:rPr>
              <a:t>器安</a:t>
            </a:r>
            <a:r>
              <a:rPr sz="3200" spc="-15" dirty="0">
                <a:latin typeface="微軟正黑體" panose="020B0604030504040204" pitchFamily="34" charset="-120"/>
                <a:ea typeface="微軟正黑體" panose="020B0604030504040204" pitchFamily="34" charset="-120"/>
                <a:cs typeface="標楷體"/>
              </a:rPr>
              <a:t>全</a:t>
            </a:r>
            <a:r>
              <a:rPr sz="3200" dirty="0">
                <a:latin typeface="微軟正黑體" panose="020B0604030504040204" pitchFamily="34" charset="-120"/>
                <a:ea typeface="微軟正黑體" panose="020B0604030504040204" pitchFamily="34" charset="-120"/>
                <a:cs typeface="標楷體"/>
              </a:rPr>
              <a:t>規則</a:t>
            </a:r>
          </a:p>
          <a:p>
            <a:pPr marL="355600" indent="-342900">
              <a:spcBef>
                <a:spcPts val="765"/>
              </a:spcBef>
              <a:buFont typeface="Arial"/>
              <a:buChar char="•"/>
              <a:tabLst>
                <a:tab pos="355600" algn="l"/>
                <a:tab pos="356235" algn="l"/>
              </a:tabLst>
            </a:pPr>
            <a:r>
              <a:rPr sz="3200" dirty="0">
                <a:latin typeface="微軟正黑體" panose="020B0604030504040204" pitchFamily="34" charset="-120"/>
                <a:ea typeface="微軟正黑體" panose="020B0604030504040204" pitchFamily="34" charset="-120"/>
                <a:cs typeface="標楷體"/>
              </a:rPr>
              <a:t>職業</a:t>
            </a:r>
            <a:r>
              <a:rPr sz="3200" spc="-15" dirty="0">
                <a:latin typeface="微軟正黑體" panose="020B0604030504040204" pitchFamily="34" charset="-120"/>
                <a:ea typeface="微軟正黑體" panose="020B0604030504040204" pitchFamily="34" charset="-120"/>
                <a:cs typeface="標楷體"/>
              </a:rPr>
              <a:t>安</a:t>
            </a:r>
            <a:r>
              <a:rPr sz="3200" dirty="0">
                <a:latin typeface="微軟正黑體" panose="020B0604030504040204" pitchFamily="34" charset="-120"/>
                <a:ea typeface="微軟正黑體" panose="020B0604030504040204" pitchFamily="34" charset="-120"/>
                <a:cs typeface="標楷體"/>
              </a:rPr>
              <a:t>全衛</a:t>
            </a:r>
            <a:r>
              <a:rPr sz="3200" spc="-15" dirty="0">
                <a:latin typeface="微軟正黑體" panose="020B0604030504040204" pitchFamily="34" charset="-120"/>
                <a:ea typeface="微軟正黑體" panose="020B0604030504040204" pitchFamily="34" charset="-120"/>
                <a:cs typeface="標楷體"/>
              </a:rPr>
              <a:t>生</a:t>
            </a:r>
            <a:r>
              <a:rPr sz="3200" dirty="0">
                <a:latin typeface="微軟正黑體" panose="020B0604030504040204" pitchFamily="34" charset="-120"/>
                <a:ea typeface="微軟正黑體" panose="020B0604030504040204" pitchFamily="34" charset="-120"/>
                <a:cs typeface="標楷體"/>
              </a:rPr>
              <a:t>管理</a:t>
            </a:r>
            <a:r>
              <a:rPr sz="3200" spc="-15" dirty="0">
                <a:latin typeface="微軟正黑體" panose="020B0604030504040204" pitchFamily="34" charset="-120"/>
                <a:ea typeface="微軟正黑體" panose="020B0604030504040204" pitchFamily="34" charset="-120"/>
                <a:cs typeface="標楷體"/>
              </a:rPr>
              <a:t>辦</a:t>
            </a:r>
            <a:r>
              <a:rPr sz="3200" dirty="0">
                <a:latin typeface="微軟正黑體" panose="020B0604030504040204" pitchFamily="34" charset="-120"/>
                <a:ea typeface="微軟正黑體" panose="020B0604030504040204" pitchFamily="34" charset="-120"/>
                <a:cs typeface="標楷體"/>
              </a:rPr>
              <a:t>法</a:t>
            </a:r>
          </a:p>
          <a:p>
            <a:pPr marL="355600" indent="-342900">
              <a:spcBef>
                <a:spcPts val="770"/>
              </a:spcBef>
              <a:buFont typeface="Arial"/>
              <a:buChar char="•"/>
              <a:tabLst>
                <a:tab pos="355600" algn="l"/>
                <a:tab pos="356235" algn="l"/>
              </a:tabLst>
            </a:pPr>
            <a:r>
              <a:rPr sz="3200" spc="5" dirty="0">
                <a:latin typeface="微軟正黑體" panose="020B0604030504040204" pitchFamily="34" charset="-120"/>
                <a:ea typeface="微軟正黑體" panose="020B0604030504040204" pitchFamily="34" charset="-120"/>
                <a:cs typeface="標楷體"/>
              </a:rPr>
              <a:t>職業</a:t>
            </a:r>
            <a:r>
              <a:rPr sz="3200" spc="-15" dirty="0">
                <a:latin typeface="微軟正黑體" panose="020B0604030504040204" pitchFamily="34" charset="-120"/>
                <a:ea typeface="微軟正黑體" panose="020B0604030504040204" pitchFamily="34" charset="-120"/>
                <a:cs typeface="標楷體"/>
              </a:rPr>
              <a:t>安</a:t>
            </a:r>
            <a:r>
              <a:rPr sz="3200" spc="5" dirty="0">
                <a:latin typeface="微軟正黑體" panose="020B0604030504040204" pitchFamily="34" charset="-120"/>
                <a:ea typeface="微軟正黑體" panose="020B0604030504040204" pitchFamily="34" charset="-120"/>
                <a:cs typeface="標楷體"/>
              </a:rPr>
              <a:t>全衛</a:t>
            </a:r>
            <a:r>
              <a:rPr sz="3200" spc="-15" dirty="0">
                <a:latin typeface="微軟正黑體" panose="020B0604030504040204" pitchFamily="34" charset="-120"/>
                <a:ea typeface="微軟正黑體" panose="020B0604030504040204" pitchFamily="34" charset="-120"/>
                <a:cs typeface="標楷體"/>
              </a:rPr>
              <a:t>生</a:t>
            </a:r>
            <a:r>
              <a:rPr sz="3200" spc="5" dirty="0">
                <a:latin typeface="微軟正黑體" panose="020B0604030504040204" pitchFamily="34" charset="-120"/>
                <a:ea typeface="微軟正黑體" panose="020B0604030504040204" pitchFamily="34" charset="-120"/>
                <a:cs typeface="標楷體"/>
              </a:rPr>
              <a:t>教育</a:t>
            </a:r>
            <a:r>
              <a:rPr sz="3200" spc="-15" dirty="0">
                <a:latin typeface="微軟正黑體" panose="020B0604030504040204" pitchFamily="34" charset="-120"/>
                <a:ea typeface="微軟正黑體" panose="020B0604030504040204" pitchFamily="34" charset="-120"/>
                <a:cs typeface="標楷體"/>
              </a:rPr>
              <a:t>訓</a:t>
            </a:r>
            <a:r>
              <a:rPr sz="3200" spc="5" dirty="0">
                <a:latin typeface="微軟正黑體" panose="020B0604030504040204" pitchFamily="34" charset="-120"/>
                <a:ea typeface="微軟正黑體" panose="020B0604030504040204" pitchFamily="34" charset="-120"/>
                <a:cs typeface="標楷體"/>
              </a:rPr>
              <a:t>練規則</a:t>
            </a:r>
            <a:endParaRPr sz="32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44CD536A-8FB6-96DD-04FC-66210A28A11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3E87612B-AF2A-04A1-1D38-03FDDCE098A3}"/>
              </a:ext>
            </a:extLst>
          </p:cNvPr>
          <p:cNvSpPr>
            <a:spLocks noGrp="1"/>
          </p:cNvSpPr>
          <p:nvPr>
            <p:ph type="sldNum" sz="quarter" idx="7"/>
          </p:nvPr>
        </p:nvSpPr>
        <p:spPr/>
        <p:txBody>
          <a:bodyPr/>
          <a:lstStyle/>
          <a:p>
            <a:fld id="{B6F15528-21DE-4FAA-801E-634DDDAF4B2B}" type="slidenum">
              <a:rPr lang="en-US" altLang="zh-TW" smtClean="0"/>
              <a:t>146</a:t>
            </a:fld>
            <a:endParaRPr lang="zh-TW" alt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2617" y="304800"/>
            <a:ext cx="5866765" cy="696595"/>
          </a:xfrm>
          <a:prstGeom prst="rect">
            <a:avLst/>
          </a:prstGeom>
        </p:spPr>
        <p:txBody>
          <a:bodyPr vert="horz" wrap="square" lIns="0" tIns="13335" rIns="0" bIns="0" rtlCol="0">
            <a:spAutoFit/>
          </a:bodyPr>
          <a:lstStyle/>
          <a:p>
            <a:pPr marL="12700">
              <a:spcBef>
                <a:spcPts val="105"/>
              </a:spcBef>
            </a:pPr>
            <a:r>
              <a:rPr dirty="0" err="1">
                <a:latin typeface="微軟正黑體" panose="020B0604030504040204" pitchFamily="34" charset="-120"/>
                <a:ea typeface="微軟正黑體" panose="020B0604030504040204" pitchFamily="34" charset="-120"/>
              </a:rPr>
              <a:t>預防職</a:t>
            </a:r>
            <a:r>
              <a:rPr spc="-25" dirty="0" err="1">
                <a:latin typeface="微軟正黑體" panose="020B0604030504040204" pitchFamily="34" charset="-120"/>
                <a:ea typeface="微軟正黑體" panose="020B0604030504040204" pitchFamily="34" charset="-120"/>
              </a:rPr>
              <a:t>災</a:t>
            </a:r>
            <a:r>
              <a:rPr dirty="0" err="1">
                <a:latin typeface="微軟正黑體" panose="020B0604030504040204" pitchFamily="34" charset="-120"/>
                <a:ea typeface="微軟正黑體" panose="020B0604030504040204" pitchFamily="34" charset="-120"/>
              </a:rPr>
              <a:t>一般責</a:t>
            </a:r>
            <a:r>
              <a:rPr spc="-10" dirty="0" err="1">
                <a:latin typeface="微軟正黑體" panose="020B0604030504040204" pitchFamily="34" charset="-120"/>
                <a:ea typeface="微軟正黑體" panose="020B0604030504040204" pitchFamily="34" charset="-120"/>
              </a:rPr>
              <a:t>任</a:t>
            </a:r>
            <a:r>
              <a:rPr sz="2400" spc="-15" dirty="0">
                <a:latin typeface="微軟正黑體" panose="020B0604030504040204" pitchFamily="34" charset="-120"/>
                <a:ea typeface="微軟正黑體" panose="020B0604030504040204" pitchFamily="34" charset="-120"/>
              </a:rPr>
              <a:t>(</a:t>
            </a:r>
            <a:r>
              <a:rPr sz="2400" dirty="0">
                <a:latin typeface="微軟正黑體" panose="020B0604030504040204" pitchFamily="34" charset="-120"/>
                <a:ea typeface="微軟正黑體" panose="020B0604030504040204" pitchFamily="34" charset="-120"/>
              </a:rPr>
              <a:t>職安</a:t>
            </a:r>
            <a:r>
              <a:rPr sz="2400" spc="-5" dirty="0">
                <a:latin typeface="微軟正黑體" panose="020B0604030504040204" pitchFamily="34" charset="-120"/>
                <a:ea typeface="微軟正黑體" panose="020B0604030504040204" pitchFamily="34" charset="-120"/>
              </a:rPr>
              <a:t>法</a:t>
            </a:r>
            <a:r>
              <a:rPr sz="2400" dirty="0">
                <a:latin typeface="微軟正黑體" panose="020B0604030504040204" pitchFamily="34" charset="-120"/>
                <a:ea typeface="微軟正黑體" panose="020B0604030504040204" pitchFamily="34" charset="-120"/>
              </a:rPr>
              <a:t>5)</a:t>
            </a:r>
          </a:p>
        </p:txBody>
      </p:sp>
      <p:sp>
        <p:nvSpPr>
          <p:cNvPr id="3" name="object 3"/>
          <p:cNvSpPr txBox="1"/>
          <p:nvPr/>
        </p:nvSpPr>
        <p:spPr>
          <a:xfrm>
            <a:off x="2059941" y="1617090"/>
            <a:ext cx="7686675" cy="4025900"/>
          </a:xfrm>
          <a:prstGeom prst="rect">
            <a:avLst/>
          </a:prstGeom>
        </p:spPr>
        <p:txBody>
          <a:bodyPr vert="horz" wrap="square" lIns="0" tIns="13335" rIns="0" bIns="0" rtlCol="0">
            <a:spAutoFit/>
          </a:bodyPr>
          <a:lstStyle/>
          <a:p>
            <a:pPr marL="355600" marR="6350" indent="-342900" algn="just">
              <a:spcBef>
                <a:spcPts val="105"/>
              </a:spcBef>
              <a:buFont typeface="Arial"/>
              <a:buChar char="•"/>
              <a:tabLst>
                <a:tab pos="356235" algn="l"/>
              </a:tabLst>
            </a:pPr>
            <a:r>
              <a:rPr sz="3200" dirty="0">
                <a:latin typeface="微軟正黑體" panose="020B0604030504040204" pitchFamily="34" charset="-120"/>
                <a:ea typeface="微軟正黑體" panose="020B0604030504040204" pitchFamily="34" charset="-120"/>
                <a:cs typeface="標楷體"/>
              </a:rPr>
              <a:t>雇主</a:t>
            </a:r>
            <a:r>
              <a:rPr sz="3200" spc="-15" dirty="0">
                <a:latin typeface="微軟正黑體" panose="020B0604030504040204" pitchFamily="34" charset="-120"/>
                <a:ea typeface="微軟正黑體" panose="020B0604030504040204" pitchFamily="34" charset="-120"/>
                <a:cs typeface="標楷體"/>
              </a:rPr>
              <a:t>使</a:t>
            </a:r>
            <a:r>
              <a:rPr sz="3200" dirty="0">
                <a:latin typeface="微軟正黑體" panose="020B0604030504040204" pitchFamily="34" charset="-120"/>
                <a:ea typeface="微軟正黑體" panose="020B0604030504040204" pitchFamily="34" charset="-120"/>
                <a:cs typeface="標楷體"/>
              </a:rPr>
              <a:t>勞工</a:t>
            </a:r>
            <a:r>
              <a:rPr sz="3200" spc="-15" dirty="0">
                <a:latin typeface="微軟正黑體" panose="020B0604030504040204" pitchFamily="34" charset="-120"/>
                <a:ea typeface="微軟正黑體" panose="020B0604030504040204" pitchFamily="34" charset="-120"/>
                <a:cs typeface="標楷體"/>
              </a:rPr>
              <a:t>從</a:t>
            </a:r>
            <a:r>
              <a:rPr sz="3200" dirty="0">
                <a:latin typeface="微軟正黑體" panose="020B0604030504040204" pitchFamily="34" charset="-120"/>
                <a:ea typeface="微軟正黑體" panose="020B0604030504040204" pitchFamily="34" charset="-120"/>
                <a:cs typeface="標楷體"/>
              </a:rPr>
              <a:t>事工</a:t>
            </a:r>
            <a:r>
              <a:rPr sz="3200" spc="-15" dirty="0">
                <a:latin typeface="微軟正黑體" panose="020B0604030504040204" pitchFamily="34" charset="-120"/>
                <a:ea typeface="微軟正黑體" panose="020B0604030504040204" pitchFamily="34" charset="-120"/>
                <a:cs typeface="標楷體"/>
              </a:rPr>
              <a:t>作</a:t>
            </a:r>
            <a:r>
              <a:rPr sz="3200" dirty="0">
                <a:latin typeface="微軟正黑體" panose="020B0604030504040204" pitchFamily="34" charset="-120"/>
                <a:ea typeface="微軟正黑體" panose="020B0604030504040204" pitchFamily="34" charset="-120"/>
                <a:cs typeface="標楷體"/>
              </a:rPr>
              <a:t>，應</a:t>
            </a:r>
            <a:r>
              <a:rPr sz="3200" spc="-15" dirty="0">
                <a:latin typeface="微軟正黑體" panose="020B0604030504040204" pitchFamily="34" charset="-120"/>
                <a:ea typeface="微軟正黑體" panose="020B0604030504040204" pitchFamily="34" charset="-120"/>
                <a:cs typeface="標楷體"/>
              </a:rPr>
              <a:t>在</a:t>
            </a:r>
            <a:r>
              <a:rPr sz="3200" dirty="0">
                <a:latin typeface="微軟正黑體" panose="020B0604030504040204" pitchFamily="34" charset="-120"/>
                <a:ea typeface="微軟正黑體" panose="020B0604030504040204" pitchFamily="34" charset="-120"/>
                <a:cs typeface="標楷體"/>
              </a:rPr>
              <a:t>合理</a:t>
            </a:r>
            <a:r>
              <a:rPr sz="3200" spc="-15" dirty="0">
                <a:latin typeface="微軟正黑體" panose="020B0604030504040204" pitchFamily="34" charset="-120"/>
                <a:ea typeface="微軟正黑體" panose="020B0604030504040204" pitchFamily="34" charset="-120"/>
                <a:cs typeface="標楷體"/>
              </a:rPr>
              <a:t>可</a:t>
            </a:r>
            <a:r>
              <a:rPr sz="3200" dirty="0">
                <a:latin typeface="微軟正黑體" panose="020B0604030504040204" pitchFamily="34" charset="-120"/>
                <a:ea typeface="微軟正黑體" panose="020B0604030504040204" pitchFamily="34" charset="-120"/>
                <a:cs typeface="標楷體"/>
              </a:rPr>
              <a:t>行範圍 內，</a:t>
            </a:r>
            <a:r>
              <a:rPr sz="3200" spc="-15" dirty="0">
                <a:latin typeface="微軟正黑體" panose="020B0604030504040204" pitchFamily="34" charset="-120"/>
                <a:ea typeface="微軟正黑體" panose="020B0604030504040204" pitchFamily="34" charset="-120"/>
                <a:cs typeface="標楷體"/>
              </a:rPr>
              <a:t>採</a:t>
            </a:r>
            <a:r>
              <a:rPr sz="3200" dirty="0">
                <a:latin typeface="微軟正黑體" panose="020B0604030504040204" pitchFamily="34" charset="-120"/>
                <a:ea typeface="微軟正黑體" panose="020B0604030504040204" pitchFamily="34" charset="-120"/>
                <a:cs typeface="標楷體"/>
              </a:rPr>
              <a:t>取必</a:t>
            </a:r>
            <a:r>
              <a:rPr sz="3200" spc="-15" dirty="0">
                <a:latin typeface="微軟正黑體" panose="020B0604030504040204" pitchFamily="34" charset="-120"/>
                <a:ea typeface="微軟正黑體" panose="020B0604030504040204" pitchFamily="34" charset="-120"/>
                <a:cs typeface="標楷體"/>
              </a:rPr>
              <a:t>要</a:t>
            </a:r>
            <a:r>
              <a:rPr sz="3200" dirty="0">
                <a:latin typeface="微軟正黑體" panose="020B0604030504040204" pitchFamily="34" charset="-120"/>
                <a:ea typeface="微軟正黑體" panose="020B0604030504040204" pitchFamily="34" charset="-120"/>
                <a:cs typeface="標楷體"/>
              </a:rPr>
              <a:t>之預</a:t>
            </a:r>
            <a:r>
              <a:rPr sz="3200" spc="-15" dirty="0">
                <a:latin typeface="微軟正黑體" panose="020B0604030504040204" pitchFamily="34" charset="-120"/>
                <a:ea typeface="微軟正黑體" panose="020B0604030504040204" pitchFamily="34" charset="-120"/>
                <a:cs typeface="標楷體"/>
              </a:rPr>
              <a:t>防</a:t>
            </a:r>
            <a:r>
              <a:rPr sz="3200" dirty="0">
                <a:latin typeface="微軟正黑體" panose="020B0604030504040204" pitchFamily="34" charset="-120"/>
                <a:ea typeface="微軟正黑體" panose="020B0604030504040204" pitchFamily="34" charset="-120"/>
                <a:cs typeface="標楷體"/>
              </a:rPr>
              <a:t>設備</a:t>
            </a:r>
            <a:r>
              <a:rPr sz="3200" spc="-15" dirty="0">
                <a:latin typeface="微軟正黑體" panose="020B0604030504040204" pitchFamily="34" charset="-120"/>
                <a:ea typeface="微軟正黑體" panose="020B0604030504040204" pitchFamily="34" charset="-120"/>
                <a:cs typeface="標楷體"/>
              </a:rPr>
              <a:t>或</a:t>
            </a:r>
            <a:r>
              <a:rPr sz="3200" dirty="0">
                <a:latin typeface="微軟正黑體" panose="020B0604030504040204" pitchFamily="34" charset="-120"/>
                <a:ea typeface="微軟正黑體" panose="020B0604030504040204" pitchFamily="34" charset="-120"/>
                <a:cs typeface="標楷體"/>
              </a:rPr>
              <a:t>措施</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使勞工 </a:t>
            </a:r>
            <a:r>
              <a:rPr sz="3200" spc="5" dirty="0">
                <a:latin typeface="微軟正黑體" panose="020B0604030504040204" pitchFamily="34" charset="-120"/>
                <a:ea typeface="微軟正黑體" panose="020B0604030504040204" pitchFamily="34" charset="-120"/>
                <a:cs typeface="標楷體"/>
              </a:rPr>
              <a:t>免於</a:t>
            </a:r>
            <a:r>
              <a:rPr sz="3200" spc="-15" dirty="0">
                <a:latin typeface="微軟正黑體" panose="020B0604030504040204" pitchFamily="34" charset="-120"/>
                <a:ea typeface="微軟正黑體" panose="020B0604030504040204" pitchFamily="34" charset="-120"/>
                <a:cs typeface="標楷體"/>
              </a:rPr>
              <a:t>發</a:t>
            </a:r>
            <a:r>
              <a:rPr sz="3200" spc="5" dirty="0">
                <a:latin typeface="微軟正黑體" panose="020B0604030504040204" pitchFamily="34" charset="-120"/>
                <a:ea typeface="微軟正黑體" panose="020B0604030504040204" pitchFamily="34" charset="-120"/>
                <a:cs typeface="標楷體"/>
              </a:rPr>
              <a:t>生職</a:t>
            </a:r>
            <a:r>
              <a:rPr sz="3200" spc="-15" dirty="0">
                <a:latin typeface="微軟正黑體" panose="020B0604030504040204" pitchFamily="34" charset="-120"/>
                <a:ea typeface="微軟正黑體" panose="020B0604030504040204" pitchFamily="34" charset="-120"/>
                <a:cs typeface="標楷體"/>
              </a:rPr>
              <a:t>業</a:t>
            </a:r>
            <a:r>
              <a:rPr sz="3200" spc="5" dirty="0">
                <a:latin typeface="微軟正黑體" panose="020B0604030504040204" pitchFamily="34" charset="-120"/>
                <a:ea typeface="微軟正黑體" panose="020B0604030504040204" pitchFamily="34" charset="-120"/>
                <a:cs typeface="標楷體"/>
              </a:rPr>
              <a:t>災害。</a:t>
            </a:r>
            <a:endParaRPr sz="3200" dirty="0">
              <a:latin typeface="微軟正黑體" panose="020B0604030504040204" pitchFamily="34" charset="-120"/>
              <a:ea typeface="微軟正黑體" panose="020B0604030504040204" pitchFamily="34" charset="-120"/>
              <a:cs typeface="標楷體"/>
            </a:endParaRPr>
          </a:p>
          <a:p>
            <a:pPr marL="355600" marR="5080" indent="-342900" algn="just">
              <a:spcBef>
                <a:spcPts val="765"/>
              </a:spcBef>
              <a:buFont typeface="Arial"/>
              <a:buChar char="•"/>
              <a:tabLst>
                <a:tab pos="356235" algn="l"/>
              </a:tabLst>
            </a:pPr>
            <a:r>
              <a:rPr sz="3200" dirty="0">
                <a:latin typeface="微軟正黑體" panose="020B0604030504040204" pitchFamily="34" charset="-120"/>
                <a:ea typeface="微軟正黑體" panose="020B0604030504040204" pitchFamily="34" charset="-120"/>
                <a:cs typeface="標楷體"/>
              </a:rPr>
              <a:t>機械</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設備</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器具</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原料</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材料</a:t>
            </a:r>
            <a:r>
              <a:rPr sz="3200" spc="-15" dirty="0">
                <a:latin typeface="微軟正黑體" panose="020B0604030504040204" pitchFamily="34" charset="-120"/>
                <a:ea typeface="微軟正黑體" panose="020B0604030504040204" pitchFamily="34" charset="-120"/>
                <a:cs typeface="標楷體"/>
              </a:rPr>
              <a:t>等</a:t>
            </a:r>
            <a:r>
              <a:rPr sz="3200" dirty="0">
                <a:latin typeface="微軟正黑體" panose="020B0604030504040204" pitchFamily="34" charset="-120"/>
                <a:ea typeface="微軟正黑體" panose="020B0604030504040204" pitchFamily="34" charset="-120"/>
                <a:cs typeface="標楷體"/>
              </a:rPr>
              <a:t>物件之 </a:t>
            </a:r>
            <a:r>
              <a:rPr sz="3200" spc="5" dirty="0">
                <a:latin typeface="微軟正黑體" panose="020B0604030504040204" pitchFamily="34" charset="-120"/>
                <a:ea typeface="微軟正黑體" panose="020B0604030504040204" pitchFamily="34" charset="-120"/>
                <a:cs typeface="標楷體"/>
              </a:rPr>
              <a:t>設計</a:t>
            </a:r>
            <a:r>
              <a:rPr sz="3200" spc="-15" dirty="0">
                <a:latin typeface="微軟正黑體" panose="020B0604030504040204" pitchFamily="34" charset="-120"/>
                <a:ea typeface="微軟正黑體" panose="020B0604030504040204" pitchFamily="34" charset="-120"/>
                <a:cs typeface="標楷體"/>
              </a:rPr>
              <a:t>、</a:t>
            </a:r>
            <a:r>
              <a:rPr sz="3200" spc="5" dirty="0">
                <a:latin typeface="微軟正黑體" panose="020B0604030504040204" pitchFamily="34" charset="-120"/>
                <a:ea typeface="微軟正黑體" panose="020B0604030504040204" pitchFamily="34" charset="-120"/>
                <a:cs typeface="標楷體"/>
              </a:rPr>
              <a:t>製造</a:t>
            </a:r>
            <a:r>
              <a:rPr sz="3200" spc="-15" dirty="0">
                <a:latin typeface="微軟正黑體" panose="020B0604030504040204" pitchFamily="34" charset="-120"/>
                <a:ea typeface="微軟正黑體" panose="020B0604030504040204" pitchFamily="34" charset="-120"/>
                <a:cs typeface="標楷體"/>
              </a:rPr>
              <a:t>或</a:t>
            </a:r>
            <a:r>
              <a:rPr sz="3200" spc="5" dirty="0">
                <a:latin typeface="微軟正黑體" panose="020B0604030504040204" pitchFamily="34" charset="-120"/>
                <a:ea typeface="微軟正黑體" panose="020B0604030504040204" pitchFamily="34" charset="-120"/>
                <a:cs typeface="標楷體"/>
              </a:rPr>
              <a:t>輸入</a:t>
            </a:r>
            <a:r>
              <a:rPr sz="3200" spc="-15" dirty="0">
                <a:latin typeface="微軟正黑體" panose="020B0604030504040204" pitchFamily="34" charset="-120"/>
                <a:ea typeface="微軟正黑體" panose="020B0604030504040204" pitchFamily="34" charset="-120"/>
                <a:cs typeface="標楷體"/>
              </a:rPr>
              <a:t>者</a:t>
            </a:r>
            <a:r>
              <a:rPr sz="3200" spc="5" dirty="0">
                <a:latin typeface="微軟正黑體" panose="020B0604030504040204" pitchFamily="34" charset="-120"/>
                <a:ea typeface="微軟正黑體" panose="020B0604030504040204" pitchFamily="34" charset="-120"/>
                <a:cs typeface="標楷體"/>
              </a:rPr>
              <a:t>及工</a:t>
            </a:r>
            <a:r>
              <a:rPr sz="3200" spc="-15" dirty="0">
                <a:latin typeface="微軟正黑體" panose="020B0604030504040204" pitchFamily="34" charset="-120"/>
                <a:ea typeface="微軟正黑體" panose="020B0604030504040204" pitchFamily="34" charset="-120"/>
                <a:cs typeface="標楷體"/>
              </a:rPr>
              <a:t>程</a:t>
            </a:r>
            <a:r>
              <a:rPr sz="3200" spc="5" dirty="0">
                <a:latin typeface="微軟正黑體" panose="020B0604030504040204" pitchFamily="34" charset="-120"/>
                <a:ea typeface="微軟正黑體" panose="020B0604030504040204" pitchFamily="34" charset="-120"/>
                <a:cs typeface="標楷體"/>
              </a:rPr>
              <a:t>之設</a:t>
            </a:r>
            <a:r>
              <a:rPr sz="3200" spc="-15" dirty="0">
                <a:latin typeface="微軟正黑體" panose="020B0604030504040204" pitchFamily="34" charset="-120"/>
                <a:ea typeface="微軟正黑體" panose="020B0604030504040204" pitchFamily="34" charset="-120"/>
                <a:cs typeface="標楷體"/>
              </a:rPr>
              <a:t>計</a:t>
            </a:r>
            <a:r>
              <a:rPr sz="3200" spc="5" dirty="0">
                <a:latin typeface="微軟正黑體" panose="020B0604030504040204" pitchFamily="34" charset="-120"/>
                <a:ea typeface="微軟正黑體" panose="020B0604030504040204" pitchFamily="34" charset="-120"/>
                <a:cs typeface="標楷體"/>
              </a:rPr>
              <a:t>或施工 </a:t>
            </a:r>
            <a:r>
              <a:rPr sz="3200" dirty="0">
                <a:latin typeface="微軟正黑體" panose="020B0604030504040204" pitchFamily="34" charset="-120"/>
                <a:ea typeface="微軟正黑體" panose="020B0604030504040204" pitchFamily="34" charset="-120"/>
                <a:cs typeface="標楷體"/>
              </a:rPr>
              <a:t>者，</a:t>
            </a:r>
            <a:r>
              <a:rPr sz="3200" spc="-15" dirty="0">
                <a:latin typeface="微軟正黑體" panose="020B0604030504040204" pitchFamily="34" charset="-120"/>
                <a:ea typeface="微軟正黑體" panose="020B0604030504040204" pitchFamily="34" charset="-120"/>
                <a:cs typeface="標楷體"/>
              </a:rPr>
              <a:t>應</a:t>
            </a:r>
            <a:r>
              <a:rPr sz="3200" dirty="0">
                <a:latin typeface="微軟正黑體" panose="020B0604030504040204" pitchFamily="34" charset="-120"/>
                <a:ea typeface="微軟正黑體" panose="020B0604030504040204" pitchFamily="34" charset="-120"/>
                <a:cs typeface="標楷體"/>
              </a:rPr>
              <a:t>於設</a:t>
            </a:r>
            <a:r>
              <a:rPr sz="3200" spc="-15" dirty="0">
                <a:latin typeface="微軟正黑體" panose="020B0604030504040204" pitchFamily="34" charset="-120"/>
                <a:ea typeface="微軟正黑體" panose="020B0604030504040204" pitchFamily="34" charset="-120"/>
                <a:cs typeface="標楷體"/>
              </a:rPr>
              <a:t>計</a:t>
            </a:r>
            <a:r>
              <a:rPr sz="3200" dirty="0">
                <a:latin typeface="微軟正黑體" panose="020B0604030504040204" pitchFamily="34" charset="-120"/>
                <a:ea typeface="微軟正黑體" panose="020B0604030504040204" pitchFamily="34" charset="-120"/>
                <a:cs typeface="標楷體"/>
              </a:rPr>
              <a:t>、製</a:t>
            </a:r>
            <a:r>
              <a:rPr sz="3200" spc="-15" dirty="0">
                <a:latin typeface="微軟正黑體" panose="020B0604030504040204" pitchFamily="34" charset="-120"/>
                <a:ea typeface="微軟正黑體" panose="020B0604030504040204" pitchFamily="34" charset="-120"/>
                <a:cs typeface="標楷體"/>
              </a:rPr>
              <a:t>造</a:t>
            </a:r>
            <a:r>
              <a:rPr sz="3200" dirty="0">
                <a:latin typeface="微軟正黑體" panose="020B0604030504040204" pitchFamily="34" charset="-120"/>
                <a:ea typeface="微軟正黑體" panose="020B0604030504040204" pitchFamily="34" charset="-120"/>
                <a:cs typeface="標楷體"/>
              </a:rPr>
              <a:t>、輸</a:t>
            </a:r>
            <a:r>
              <a:rPr sz="3200" spc="-15" dirty="0">
                <a:latin typeface="微軟正黑體" panose="020B0604030504040204" pitchFamily="34" charset="-120"/>
                <a:ea typeface="微軟正黑體" panose="020B0604030504040204" pitchFamily="34" charset="-120"/>
                <a:cs typeface="標楷體"/>
              </a:rPr>
              <a:t>入</a:t>
            </a:r>
            <a:r>
              <a:rPr sz="3200" dirty="0">
                <a:latin typeface="微軟正黑體" panose="020B0604030504040204" pitchFamily="34" charset="-120"/>
                <a:ea typeface="微軟正黑體" panose="020B0604030504040204" pitchFamily="34" charset="-120"/>
                <a:cs typeface="標楷體"/>
              </a:rPr>
              <a:t>或施</a:t>
            </a:r>
            <a:r>
              <a:rPr sz="3200" spc="-15" dirty="0">
                <a:latin typeface="微軟正黑體" panose="020B0604030504040204" pitchFamily="34" charset="-120"/>
                <a:ea typeface="微軟正黑體" panose="020B0604030504040204" pitchFamily="34" charset="-120"/>
                <a:cs typeface="標楷體"/>
              </a:rPr>
              <a:t>工</a:t>
            </a:r>
            <a:r>
              <a:rPr sz="3200" dirty="0">
                <a:latin typeface="微軟正黑體" panose="020B0604030504040204" pitchFamily="34" charset="-120"/>
                <a:ea typeface="微軟正黑體" panose="020B0604030504040204" pitchFamily="34" charset="-120"/>
                <a:cs typeface="標楷體"/>
              </a:rPr>
              <a:t>規劃階 段實</a:t>
            </a:r>
            <a:r>
              <a:rPr sz="3200" spc="-15" dirty="0">
                <a:latin typeface="微軟正黑體" panose="020B0604030504040204" pitchFamily="34" charset="-120"/>
                <a:ea typeface="微軟正黑體" panose="020B0604030504040204" pitchFamily="34" charset="-120"/>
                <a:cs typeface="標楷體"/>
              </a:rPr>
              <a:t>施</a:t>
            </a:r>
            <a:r>
              <a:rPr sz="3200" dirty="0">
                <a:latin typeface="微軟正黑體" panose="020B0604030504040204" pitchFamily="34" charset="-120"/>
                <a:ea typeface="微軟正黑體" panose="020B0604030504040204" pitchFamily="34" charset="-120"/>
                <a:cs typeface="標楷體"/>
              </a:rPr>
              <a:t>風險</a:t>
            </a:r>
            <a:r>
              <a:rPr sz="3200" spc="-15" dirty="0">
                <a:latin typeface="微軟正黑體" panose="020B0604030504040204" pitchFamily="34" charset="-120"/>
                <a:ea typeface="微軟正黑體" panose="020B0604030504040204" pitchFamily="34" charset="-120"/>
                <a:cs typeface="標楷體"/>
              </a:rPr>
              <a:t>評</a:t>
            </a:r>
            <a:r>
              <a:rPr sz="3200" dirty="0">
                <a:latin typeface="微軟正黑體" panose="020B0604030504040204" pitchFamily="34" charset="-120"/>
                <a:ea typeface="微軟正黑體" panose="020B0604030504040204" pitchFamily="34" charset="-120"/>
                <a:cs typeface="標楷體"/>
              </a:rPr>
              <a:t>估，</a:t>
            </a:r>
            <a:r>
              <a:rPr sz="3200" spc="-15" dirty="0">
                <a:latin typeface="微軟正黑體" panose="020B0604030504040204" pitchFamily="34" charset="-120"/>
                <a:ea typeface="微軟正黑體" panose="020B0604030504040204" pitchFamily="34" charset="-120"/>
                <a:cs typeface="標楷體"/>
              </a:rPr>
              <a:t>致</a:t>
            </a:r>
            <a:r>
              <a:rPr sz="3200" dirty="0">
                <a:latin typeface="微軟正黑體" panose="020B0604030504040204" pitchFamily="34" charset="-120"/>
                <a:ea typeface="微軟正黑體" panose="020B0604030504040204" pitchFamily="34" charset="-120"/>
                <a:cs typeface="標楷體"/>
              </a:rPr>
              <a:t>力防</a:t>
            </a:r>
            <a:r>
              <a:rPr sz="3200" spc="-15" dirty="0">
                <a:latin typeface="微軟正黑體" panose="020B0604030504040204" pitchFamily="34" charset="-120"/>
                <a:ea typeface="微軟正黑體" panose="020B0604030504040204" pitchFamily="34" charset="-120"/>
                <a:cs typeface="標楷體"/>
              </a:rPr>
              <a:t>止</a:t>
            </a:r>
            <a:r>
              <a:rPr sz="3200" dirty="0">
                <a:latin typeface="微軟正黑體" panose="020B0604030504040204" pitchFamily="34" charset="-120"/>
                <a:ea typeface="微軟正黑體" panose="020B0604030504040204" pitchFamily="34" charset="-120"/>
                <a:cs typeface="標楷體"/>
              </a:rPr>
              <a:t>此等</a:t>
            </a:r>
            <a:r>
              <a:rPr sz="3200" spc="-15" dirty="0">
                <a:latin typeface="微軟正黑體" panose="020B0604030504040204" pitchFamily="34" charset="-120"/>
                <a:ea typeface="微軟正黑體" panose="020B0604030504040204" pitchFamily="34" charset="-120"/>
                <a:cs typeface="標楷體"/>
              </a:rPr>
              <a:t>物</a:t>
            </a:r>
            <a:r>
              <a:rPr sz="3200" dirty="0">
                <a:latin typeface="微軟正黑體" panose="020B0604030504040204" pitchFamily="34" charset="-120"/>
                <a:ea typeface="微軟正黑體" panose="020B0604030504040204" pitchFamily="34" charset="-120"/>
                <a:cs typeface="標楷體"/>
              </a:rPr>
              <a:t>件於使 </a:t>
            </a:r>
            <a:r>
              <a:rPr sz="3200" spc="5" dirty="0">
                <a:latin typeface="微軟正黑體" panose="020B0604030504040204" pitchFamily="34" charset="-120"/>
                <a:ea typeface="微軟正黑體" panose="020B0604030504040204" pitchFamily="34" charset="-120"/>
                <a:cs typeface="標楷體"/>
              </a:rPr>
              <a:t>用或</a:t>
            </a:r>
            <a:r>
              <a:rPr sz="3200" spc="-15" dirty="0">
                <a:latin typeface="微軟正黑體" panose="020B0604030504040204" pitchFamily="34" charset="-120"/>
                <a:ea typeface="微軟正黑體" panose="020B0604030504040204" pitchFamily="34" charset="-120"/>
                <a:cs typeface="標楷體"/>
              </a:rPr>
              <a:t>工</a:t>
            </a:r>
            <a:r>
              <a:rPr sz="3200" spc="5" dirty="0">
                <a:latin typeface="微軟正黑體" panose="020B0604030504040204" pitchFamily="34" charset="-120"/>
                <a:ea typeface="微軟正黑體" panose="020B0604030504040204" pitchFamily="34" charset="-120"/>
                <a:cs typeface="標楷體"/>
              </a:rPr>
              <a:t>程施</a:t>
            </a:r>
            <a:r>
              <a:rPr sz="3200" spc="-15" dirty="0">
                <a:latin typeface="微軟正黑體" panose="020B0604030504040204" pitchFamily="34" charset="-120"/>
                <a:ea typeface="微軟正黑體" panose="020B0604030504040204" pitchFamily="34" charset="-120"/>
                <a:cs typeface="標楷體"/>
              </a:rPr>
              <a:t>工</a:t>
            </a:r>
            <a:r>
              <a:rPr sz="3200" spc="5" dirty="0">
                <a:latin typeface="微軟正黑體" panose="020B0604030504040204" pitchFamily="34" charset="-120"/>
                <a:ea typeface="微軟正黑體" panose="020B0604030504040204" pitchFamily="34" charset="-120"/>
                <a:cs typeface="標楷體"/>
              </a:rPr>
              <a:t>時，</a:t>
            </a:r>
            <a:r>
              <a:rPr sz="3200" spc="-15" dirty="0">
                <a:latin typeface="微軟正黑體" panose="020B0604030504040204" pitchFamily="34" charset="-120"/>
                <a:ea typeface="微軟正黑體" panose="020B0604030504040204" pitchFamily="34" charset="-120"/>
                <a:cs typeface="標楷體"/>
              </a:rPr>
              <a:t>發</a:t>
            </a:r>
            <a:r>
              <a:rPr sz="3200" spc="5" dirty="0">
                <a:latin typeface="微軟正黑體" panose="020B0604030504040204" pitchFamily="34" charset="-120"/>
                <a:ea typeface="微軟正黑體" panose="020B0604030504040204" pitchFamily="34" charset="-120"/>
                <a:cs typeface="標楷體"/>
              </a:rPr>
              <a:t>生職</a:t>
            </a:r>
            <a:r>
              <a:rPr sz="3200" spc="-15" dirty="0">
                <a:latin typeface="微軟正黑體" panose="020B0604030504040204" pitchFamily="34" charset="-120"/>
                <a:ea typeface="微軟正黑體" panose="020B0604030504040204" pitchFamily="34" charset="-120"/>
                <a:cs typeface="標楷體"/>
              </a:rPr>
              <a:t>業</a:t>
            </a:r>
            <a:r>
              <a:rPr sz="3200" spc="5" dirty="0">
                <a:latin typeface="微軟正黑體" panose="020B0604030504040204" pitchFamily="34" charset="-120"/>
                <a:ea typeface="微軟正黑體" panose="020B0604030504040204" pitchFamily="34" charset="-120"/>
                <a:cs typeface="標楷體"/>
              </a:rPr>
              <a:t>災害。</a:t>
            </a:r>
            <a:endParaRPr sz="32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D83E50FB-BACD-D813-E8B2-DEC9F106D39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B402DE8-8A0E-EE2D-A62A-6C21EA23D3FF}"/>
              </a:ext>
            </a:extLst>
          </p:cNvPr>
          <p:cNvSpPr>
            <a:spLocks noGrp="1"/>
          </p:cNvSpPr>
          <p:nvPr>
            <p:ph type="sldNum" sz="quarter" idx="7"/>
          </p:nvPr>
        </p:nvSpPr>
        <p:spPr/>
        <p:txBody>
          <a:bodyPr/>
          <a:lstStyle/>
          <a:p>
            <a:fld id="{B6F15528-21DE-4FAA-801E-634DDDAF4B2B}" type="slidenum">
              <a:rPr lang="en-US" altLang="zh-TW" smtClean="0"/>
              <a:t>147</a:t>
            </a:fld>
            <a:endParaRPr lang="zh-TW" alt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8637" y="381000"/>
            <a:ext cx="8294726"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雇</a:t>
            </a:r>
            <a:r>
              <a:rPr sz="4000" spc="-5" dirty="0">
                <a:latin typeface="微軟正黑體" panose="020B0604030504040204" pitchFamily="34" charset="-120"/>
                <a:ea typeface="微軟正黑體" panose="020B0604030504040204" pitchFamily="34" charset="-120"/>
              </a:rPr>
              <a:t>主應</a:t>
            </a:r>
            <a:r>
              <a:rPr sz="4000" spc="10" dirty="0">
                <a:latin typeface="微軟正黑體" panose="020B0604030504040204" pitchFamily="34" charset="-120"/>
                <a:ea typeface="微軟正黑體" panose="020B0604030504040204" pitchFamily="34" charset="-120"/>
              </a:rPr>
              <a:t>有</a:t>
            </a:r>
            <a:r>
              <a:rPr sz="4000" spc="-5" dirty="0">
                <a:latin typeface="微軟正黑體" panose="020B0604030504040204" pitchFamily="34" charset="-120"/>
                <a:ea typeface="微軟正黑體" panose="020B0604030504040204" pitchFamily="34" charset="-120"/>
              </a:rPr>
              <a:t>必要</a:t>
            </a:r>
            <a:r>
              <a:rPr sz="4000" spc="10" dirty="0">
                <a:latin typeface="微軟正黑體" panose="020B0604030504040204" pitchFamily="34" charset="-120"/>
                <a:ea typeface="微軟正黑體" panose="020B0604030504040204" pitchFamily="34" charset="-120"/>
              </a:rPr>
              <a:t>之</a:t>
            </a:r>
            <a:r>
              <a:rPr sz="4000" spc="-5" dirty="0">
                <a:latin typeface="微軟正黑體" panose="020B0604030504040204" pitchFamily="34" charset="-120"/>
                <a:ea typeface="微軟正黑體" panose="020B0604030504040204" pitchFamily="34" charset="-120"/>
              </a:rPr>
              <a:t>安全</a:t>
            </a:r>
            <a:r>
              <a:rPr sz="4000" spc="10" dirty="0">
                <a:latin typeface="微軟正黑體" panose="020B0604030504040204" pitchFamily="34" charset="-120"/>
                <a:ea typeface="微軟正黑體" panose="020B0604030504040204" pitchFamily="34" charset="-120"/>
              </a:rPr>
              <a:t>設</a:t>
            </a:r>
            <a:r>
              <a:rPr sz="4000" dirty="0">
                <a:latin typeface="微軟正黑體" panose="020B0604030504040204" pitchFamily="34" charset="-120"/>
                <a:ea typeface="微軟正黑體" panose="020B0604030504040204" pitchFamily="34" charset="-120"/>
              </a:rPr>
              <a:t>施</a:t>
            </a:r>
            <a:r>
              <a:rPr sz="4000" spc="-20" dirty="0">
                <a:latin typeface="微軟正黑體" panose="020B0604030504040204" pitchFamily="34" charset="-120"/>
                <a:ea typeface="微軟正黑體" panose="020B0604030504040204" pitchFamily="34" charset="-120"/>
                <a:cs typeface="Calibri"/>
              </a:rPr>
              <a:t>(</a:t>
            </a:r>
            <a:r>
              <a:rPr sz="4000" spc="5"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安法</a:t>
            </a:r>
            <a:r>
              <a:rPr sz="4000" dirty="0">
                <a:latin typeface="微軟正黑體" panose="020B0604030504040204" pitchFamily="34" charset="-120"/>
                <a:ea typeface="微軟正黑體" panose="020B0604030504040204" pitchFamily="34" charset="-120"/>
              </a:rPr>
              <a:t>6-1</a:t>
            </a:r>
            <a:r>
              <a:rPr sz="4000" dirty="0">
                <a:latin typeface="微軟正黑體" panose="020B0604030504040204" pitchFamily="34" charset="-120"/>
                <a:ea typeface="微軟正黑體" panose="020B0604030504040204" pitchFamily="34" charset="-120"/>
                <a:cs typeface="Calibri"/>
              </a:rPr>
              <a:t>)</a:t>
            </a:r>
          </a:p>
        </p:txBody>
      </p:sp>
      <p:sp>
        <p:nvSpPr>
          <p:cNvPr id="3" name="object 3"/>
          <p:cNvSpPr txBox="1"/>
          <p:nvPr/>
        </p:nvSpPr>
        <p:spPr>
          <a:xfrm>
            <a:off x="1981200" y="1371600"/>
            <a:ext cx="8912859" cy="4412746"/>
          </a:xfrm>
          <a:prstGeom prst="rect">
            <a:avLst/>
          </a:prstGeom>
        </p:spPr>
        <p:txBody>
          <a:bodyPr vert="horz" wrap="square" lIns="0" tIns="12065" rIns="0" bIns="0" rtlCol="0">
            <a:spAutoFit/>
          </a:bodyPr>
          <a:lstStyle/>
          <a:p>
            <a:pPr marL="12700">
              <a:lnSpc>
                <a:spcPct val="150000"/>
              </a:lnSpc>
              <a:spcBef>
                <a:spcPts val="95"/>
              </a:spcBef>
              <a:tabLst>
                <a:tab pos="355600" algn="l"/>
                <a:tab pos="356235" algn="l"/>
              </a:tabLst>
            </a:pPr>
            <a:r>
              <a:rPr sz="2200" dirty="0">
                <a:latin typeface="微軟正黑體" panose="020B0604030504040204" pitchFamily="34" charset="-120"/>
                <a:ea typeface="微軟正黑體" panose="020B0604030504040204" pitchFamily="34" charset="-120"/>
                <a:cs typeface="標楷體"/>
              </a:rPr>
              <a:t>雇</a:t>
            </a:r>
            <a:r>
              <a:rPr sz="2200" spc="-5" dirty="0">
                <a:latin typeface="微軟正黑體" panose="020B0604030504040204" pitchFamily="34" charset="-120"/>
                <a:ea typeface="微軟正黑體" panose="020B0604030504040204" pitchFamily="34" charset="-120"/>
                <a:cs typeface="標楷體"/>
              </a:rPr>
              <a:t>主對</a:t>
            </a:r>
            <a:r>
              <a:rPr sz="2200" dirty="0">
                <a:latin typeface="微軟正黑體" panose="020B0604030504040204" pitchFamily="34" charset="-120"/>
                <a:ea typeface="微軟正黑體" panose="020B0604030504040204" pitchFamily="34" charset="-120"/>
                <a:cs typeface="標楷體"/>
              </a:rPr>
              <a:t>下</a:t>
            </a:r>
            <a:r>
              <a:rPr sz="2200" spc="-5" dirty="0">
                <a:latin typeface="微軟正黑體" panose="020B0604030504040204" pitchFamily="34" charset="-120"/>
                <a:ea typeface="微軟正黑體" panose="020B0604030504040204" pitchFamily="34" charset="-120"/>
                <a:cs typeface="標楷體"/>
              </a:rPr>
              <a:t>列</a:t>
            </a:r>
            <a:r>
              <a:rPr sz="2200" dirty="0">
                <a:latin typeface="微軟正黑體" panose="020B0604030504040204" pitchFamily="34" charset="-120"/>
                <a:ea typeface="微軟正黑體" panose="020B0604030504040204" pitchFamily="34" charset="-120"/>
                <a:cs typeface="標楷體"/>
              </a:rPr>
              <a:t>事</a:t>
            </a:r>
            <a:r>
              <a:rPr sz="2200" spc="-5" dirty="0">
                <a:latin typeface="微軟正黑體" panose="020B0604030504040204" pitchFamily="34" charset="-120"/>
                <a:ea typeface="微軟正黑體" panose="020B0604030504040204" pitchFamily="34" charset="-120"/>
                <a:cs typeface="標楷體"/>
              </a:rPr>
              <a:t>項應</a:t>
            </a:r>
            <a:r>
              <a:rPr sz="2200" dirty="0">
                <a:latin typeface="微軟正黑體" panose="020B0604030504040204" pitchFamily="34" charset="-120"/>
                <a:ea typeface="微軟正黑體" panose="020B0604030504040204" pitchFamily="34" charset="-120"/>
                <a:cs typeface="標楷體"/>
              </a:rPr>
              <a:t>有</a:t>
            </a:r>
            <a:r>
              <a:rPr sz="2200" spc="-5" dirty="0">
                <a:latin typeface="微軟正黑體" panose="020B0604030504040204" pitchFamily="34" charset="-120"/>
                <a:ea typeface="微軟正黑體" panose="020B0604030504040204" pitchFamily="34" charset="-120"/>
                <a:cs typeface="標楷體"/>
              </a:rPr>
              <a:t>符</a:t>
            </a:r>
            <a:r>
              <a:rPr sz="2200" dirty="0">
                <a:latin typeface="微軟正黑體" panose="020B0604030504040204" pitchFamily="34" charset="-120"/>
                <a:ea typeface="微軟正黑體" panose="020B0604030504040204" pitchFamily="34" charset="-120"/>
                <a:cs typeface="標楷體"/>
              </a:rPr>
              <a:t>合</a:t>
            </a:r>
            <a:r>
              <a:rPr sz="2200" spc="-5" dirty="0">
                <a:latin typeface="微軟正黑體" panose="020B0604030504040204" pitchFamily="34" charset="-120"/>
                <a:ea typeface="微軟正黑體" panose="020B0604030504040204" pitchFamily="34" charset="-120"/>
                <a:cs typeface="標楷體"/>
              </a:rPr>
              <a:t>規定</a:t>
            </a:r>
            <a:r>
              <a:rPr sz="2200" dirty="0">
                <a:latin typeface="微軟正黑體" panose="020B0604030504040204" pitchFamily="34" charset="-120"/>
                <a:ea typeface="微軟正黑體" panose="020B0604030504040204" pitchFamily="34" charset="-120"/>
                <a:cs typeface="標楷體"/>
              </a:rPr>
              <a:t>之</a:t>
            </a:r>
            <a:r>
              <a:rPr sz="2200" spc="-5" dirty="0">
                <a:latin typeface="微軟正黑體" panose="020B0604030504040204" pitchFamily="34" charset="-120"/>
                <a:ea typeface="微軟正黑體" panose="020B0604030504040204" pitchFamily="34" charset="-120"/>
                <a:cs typeface="標楷體"/>
              </a:rPr>
              <a:t>必</a:t>
            </a:r>
            <a:r>
              <a:rPr sz="2200" dirty="0">
                <a:latin typeface="微軟正黑體" panose="020B0604030504040204" pitchFamily="34" charset="-120"/>
                <a:ea typeface="微軟正黑體" panose="020B0604030504040204" pitchFamily="34" charset="-120"/>
                <a:cs typeface="標楷體"/>
              </a:rPr>
              <a:t>要</a:t>
            </a:r>
            <a:r>
              <a:rPr sz="2200" spc="-5" dirty="0">
                <a:latin typeface="微軟正黑體" panose="020B0604030504040204" pitchFamily="34" charset="-120"/>
                <a:ea typeface="微軟正黑體" panose="020B0604030504040204" pitchFamily="34" charset="-120"/>
                <a:cs typeface="標楷體"/>
              </a:rPr>
              <a:t>安全</a:t>
            </a:r>
            <a:r>
              <a:rPr sz="2200" dirty="0">
                <a:latin typeface="微軟正黑體" panose="020B0604030504040204" pitchFamily="34" charset="-120"/>
                <a:ea typeface="微軟正黑體" panose="020B0604030504040204" pitchFamily="34" charset="-120"/>
                <a:cs typeface="標楷體"/>
              </a:rPr>
              <a:t>衛</a:t>
            </a:r>
            <a:r>
              <a:rPr sz="2200" spc="-5" dirty="0">
                <a:latin typeface="微軟正黑體" panose="020B0604030504040204" pitchFamily="34" charset="-120"/>
                <a:ea typeface="微軟正黑體" panose="020B0604030504040204" pitchFamily="34" charset="-120"/>
                <a:cs typeface="標楷體"/>
              </a:rPr>
              <a:t>生</a:t>
            </a:r>
            <a:r>
              <a:rPr sz="2200" dirty="0">
                <a:latin typeface="微軟正黑體" panose="020B0604030504040204" pitchFamily="34" charset="-120"/>
                <a:ea typeface="微軟正黑體" panose="020B0604030504040204" pitchFamily="34" charset="-120"/>
                <a:cs typeface="標楷體"/>
              </a:rPr>
              <a:t>設</a:t>
            </a:r>
            <a:r>
              <a:rPr sz="2200" spc="-5" dirty="0">
                <a:latin typeface="微軟正黑體" panose="020B0604030504040204" pitchFamily="34" charset="-120"/>
                <a:ea typeface="微軟正黑體" panose="020B0604030504040204" pitchFamily="34" charset="-120"/>
                <a:cs typeface="標楷體"/>
              </a:rPr>
              <a:t>備及</a:t>
            </a:r>
            <a:r>
              <a:rPr sz="2200" dirty="0">
                <a:latin typeface="微軟正黑體" panose="020B0604030504040204" pitchFamily="34" charset="-120"/>
                <a:ea typeface="微軟正黑體" panose="020B0604030504040204" pitchFamily="34" charset="-120"/>
                <a:cs typeface="標楷體"/>
              </a:rPr>
              <a:t>措</a:t>
            </a:r>
            <a:r>
              <a:rPr sz="2200" spc="-5" dirty="0">
                <a:latin typeface="微軟正黑體" panose="020B0604030504040204" pitchFamily="34" charset="-120"/>
                <a:ea typeface="微軟正黑體" panose="020B0604030504040204" pitchFamily="34" charset="-120"/>
                <a:cs typeface="標楷體"/>
              </a:rPr>
              <a:t>施：</a:t>
            </a:r>
            <a:endParaRPr sz="2200" dirty="0">
              <a:latin typeface="微軟正黑體" panose="020B0604030504040204" pitchFamily="34" charset="-120"/>
              <a:ea typeface="微軟正黑體" panose="020B0604030504040204" pitchFamily="34" charset="-120"/>
              <a:cs typeface="標楷體"/>
            </a:endParaRPr>
          </a:p>
          <a:p>
            <a:pPr marL="12700">
              <a:lnSpc>
                <a:spcPct val="150000"/>
              </a:lnSpc>
              <a:tabLst>
                <a:tab pos="355600" algn="l"/>
                <a:tab pos="356235" algn="l"/>
              </a:tabLst>
            </a:pPr>
            <a:r>
              <a:rPr sz="2200" spc="5" dirty="0" err="1">
                <a:latin typeface="微軟正黑體" panose="020B0604030504040204" pitchFamily="34" charset="-120"/>
                <a:ea typeface="微軟正黑體" panose="020B0604030504040204" pitchFamily="34" charset="-120"/>
                <a:cs typeface="標楷體"/>
              </a:rPr>
              <a:t>一、</a:t>
            </a:r>
            <a:r>
              <a:rPr sz="3600" dirty="0" err="1">
                <a:solidFill>
                  <a:srgbClr val="FF0000"/>
                </a:solidFill>
                <a:latin typeface="微軟正黑體" panose="020B0604030504040204" pitchFamily="34" charset="-120"/>
                <a:ea typeface="微軟正黑體" panose="020B0604030504040204" pitchFamily="34" charset="-120"/>
                <a:cs typeface="標楷體"/>
              </a:rPr>
              <a:t>防</a:t>
            </a:r>
            <a:r>
              <a:rPr sz="3600" spc="-15" dirty="0" err="1">
                <a:solidFill>
                  <a:srgbClr val="FF0000"/>
                </a:solidFill>
                <a:latin typeface="微軟正黑體" panose="020B0604030504040204" pitchFamily="34" charset="-120"/>
                <a:ea typeface="微軟正黑體" panose="020B0604030504040204" pitchFamily="34" charset="-120"/>
                <a:cs typeface="標楷體"/>
              </a:rPr>
              <a:t>止</a:t>
            </a:r>
            <a:r>
              <a:rPr sz="3600" dirty="0" err="1">
                <a:solidFill>
                  <a:srgbClr val="FF0000"/>
                </a:solidFill>
                <a:latin typeface="微軟正黑體" panose="020B0604030504040204" pitchFamily="34" charset="-120"/>
                <a:ea typeface="微軟正黑體" panose="020B0604030504040204" pitchFamily="34" charset="-120"/>
                <a:cs typeface="標楷體"/>
              </a:rPr>
              <a:t>機械、設備或器具等引起之</a:t>
            </a:r>
            <a:r>
              <a:rPr lang="zh-TW" altLang="en-US" sz="3600" dirty="0">
                <a:solidFill>
                  <a:srgbClr val="FF0000"/>
                </a:solidFill>
                <a:latin typeface="微軟正黑體" panose="020B0604030504040204" pitchFamily="34" charset="-120"/>
                <a:ea typeface="微軟正黑體" panose="020B0604030504040204" pitchFamily="34" charset="-120"/>
                <a:cs typeface="標楷體"/>
              </a:rPr>
              <a:t>危</a:t>
            </a:r>
            <a:r>
              <a:rPr sz="3600" spc="-5" dirty="0">
                <a:solidFill>
                  <a:srgbClr val="FF0000"/>
                </a:solidFill>
                <a:latin typeface="微軟正黑體" panose="020B0604030504040204" pitchFamily="34" charset="-120"/>
                <a:ea typeface="微軟正黑體" panose="020B0604030504040204" pitchFamily="34" charset="-120"/>
                <a:cs typeface="標楷體"/>
              </a:rPr>
              <a:t>害。</a:t>
            </a:r>
            <a:endParaRPr sz="3600" dirty="0">
              <a:latin typeface="微軟正黑體" panose="020B0604030504040204" pitchFamily="34" charset="-120"/>
              <a:ea typeface="微軟正黑體" panose="020B0604030504040204" pitchFamily="34" charset="-120"/>
              <a:cs typeface="標楷體"/>
            </a:endParaRPr>
          </a:p>
          <a:p>
            <a:pPr marL="12700">
              <a:lnSpc>
                <a:spcPct val="150000"/>
              </a:lnSpc>
              <a:spcBef>
                <a:spcPts val="55"/>
              </a:spcBef>
              <a:tabLst>
                <a:tab pos="355600" algn="l"/>
                <a:tab pos="356235" algn="l"/>
              </a:tabLst>
            </a:pPr>
            <a:r>
              <a:rPr sz="2200" dirty="0">
                <a:latin typeface="微軟正黑體" panose="020B0604030504040204" pitchFamily="34" charset="-120"/>
                <a:ea typeface="微軟正黑體" panose="020B0604030504040204" pitchFamily="34" charset="-120"/>
                <a:cs typeface="標楷體"/>
              </a:rPr>
              <a:t>二</a:t>
            </a:r>
            <a:r>
              <a:rPr sz="2200" spc="-5" dirty="0">
                <a:latin typeface="微軟正黑體" panose="020B0604030504040204" pitchFamily="34" charset="-120"/>
                <a:ea typeface="微軟正黑體" panose="020B0604030504040204" pitchFamily="34" charset="-120"/>
                <a:cs typeface="標楷體"/>
              </a:rPr>
              <a:t>、防</a:t>
            </a:r>
            <a:r>
              <a:rPr sz="2200" dirty="0">
                <a:latin typeface="微軟正黑體" panose="020B0604030504040204" pitchFamily="34" charset="-120"/>
                <a:ea typeface="微軟正黑體" panose="020B0604030504040204" pitchFamily="34" charset="-120"/>
                <a:cs typeface="標楷體"/>
              </a:rPr>
              <a:t>止</a:t>
            </a:r>
            <a:r>
              <a:rPr sz="2200" spc="-5" dirty="0">
                <a:latin typeface="微軟正黑體" panose="020B0604030504040204" pitchFamily="34" charset="-120"/>
                <a:ea typeface="微軟正黑體" panose="020B0604030504040204" pitchFamily="34" charset="-120"/>
                <a:cs typeface="標楷體"/>
              </a:rPr>
              <a:t>爆</a:t>
            </a:r>
            <a:r>
              <a:rPr sz="2200" dirty="0">
                <a:latin typeface="微軟正黑體" panose="020B0604030504040204" pitchFamily="34" charset="-120"/>
                <a:ea typeface="微軟正黑體" panose="020B0604030504040204" pitchFamily="34" charset="-120"/>
                <a:cs typeface="標楷體"/>
              </a:rPr>
              <a:t>炸</a:t>
            </a:r>
            <a:r>
              <a:rPr sz="2200" spc="-5" dirty="0">
                <a:latin typeface="微軟正黑體" panose="020B0604030504040204" pitchFamily="34" charset="-120"/>
                <a:ea typeface="微軟正黑體" panose="020B0604030504040204" pitchFamily="34" charset="-120"/>
                <a:cs typeface="標楷體"/>
              </a:rPr>
              <a:t>性或</a:t>
            </a:r>
            <a:r>
              <a:rPr sz="2200" dirty="0">
                <a:latin typeface="微軟正黑體" panose="020B0604030504040204" pitchFamily="34" charset="-120"/>
                <a:ea typeface="微軟正黑體" panose="020B0604030504040204" pitchFamily="34" charset="-120"/>
                <a:cs typeface="標楷體"/>
              </a:rPr>
              <a:t>發</a:t>
            </a:r>
            <a:r>
              <a:rPr sz="2200" spc="-5" dirty="0">
                <a:latin typeface="微軟正黑體" panose="020B0604030504040204" pitchFamily="34" charset="-120"/>
                <a:ea typeface="微軟正黑體" panose="020B0604030504040204" pitchFamily="34" charset="-120"/>
                <a:cs typeface="標楷體"/>
              </a:rPr>
              <a:t>火</a:t>
            </a:r>
            <a:r>
              <a:rPr sz="2200" dirty="0">
                <a:latin typeface="微軟正黑體" panose="020B0604030504040204" pitchFamily="34" charset="-120"/>
                <a:ea typeface="微軟正黑體" panose="020B0604030504040204" pitchFamily="34" charset="-120"/>
                <a:cs typeface="標楷體"/>
              </a:rPr>
              <a:t>性</a:t>
            </a:r>
            <a:r>
              <a:rPr sz="2200" spc="-5" dirty="0">
                <a:latin typeface="微軟正黑體" panose="020B0604030504040204" pitchFamily="34" charset="-120"/>
                <a:ea typeface="微軟正黑體" panose="020B0604030504040204" pitchFamily="34" charset="-120"/>
                <a:cs typeface="標楷體"/>
              </a:rPr>
              <a:t>等物</a:t>
            </a:r>
            <a:r>
              <a:rPr sz="2200" dirty="0">
                <a:latin typeface="微軟正黑體" panose="020B0604030504040204" pitchFamily="34" charset="-120"/>
                <a:ea typeface="微軟正黑體" panose="020B0604030504040204" pitchFamily="34" charset="-120"/>
                <a:cs typeface="標楷體"/>
              </a:rPr>
              <a:t>質</a:t>
            </a:r>
            <a:r>
              <a:rPr sz="2200" spc="-5" dirty="0">
                <a:latin typeface="微軟正黑體" panose="020B0604030504040204" pitchFamily="34" charset="-120"/>
                <a:ea typeface="微軟正黑體" panose="020B0604030504040204" pitchFamily="34" charset="-120"/>
                <a:cs typeface="標楷體"/>
              </a:rPr>
              <a:t>引</a:t>
            </a:r>
            <a:r>
              <a:rPr sz="2200" dirty="0">
                <a:latin typeface="微軟正黑體" panose="020B0604030504040204" pitchFamily="34" charset="-120"/>
                <a:ea typeface="微軟正黑體" panose="020B0604030504040204" pitchFamily="34" charset="-120"/>
                <a:cs typeface="標楷體"/>
              </a:rPr>
              <a:t>起</a:t>
            </a:r>
            <a:r>
              <a:rPr sz="2200" spc="-5" dirty="0">
                <a:latin typeface="微軟正黑體" panose="020B0604030504040204" pitchFamily="34" charset="-120"/>
                <a:ea typeface="微軟正黑體" panose="020B0604030504040204" pitchFamily="34" charset="-120"/>
                <a:cs typeface="標楷體"/>
              </a:rPr>
              <a:t>之危</a:t>
            </a:r>
            <a:r>
              <a:rPr sz="2200" dirty="0">
                <a:latin typeface="微軟正黑體" panose="020B0604030504040204" pitchFamily="34" charset="-120"/>
                <a:ea typeface="微軟正黑體" panose="020B0604030504040204" pitchFamily="34" charset="-120"/>
                <a:cs typeface="標楷體"/>
              </a:rPr>
              <a:t>害</a:t>
            </a:r>
            <a:r>
              <a:rPr sz="2200" spc="-5" dirty="0">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a:p>
            <a:pPr marL="12700">
              <a:lnSpc>
                <a:spcPct val="150000"/>
              </a:lnSpc>
              <a:tabLst>
                <a:tab pos="355600" algn="l"/>
                <a:tab pos="356235" algn="l"/>
              </a:tabLst>
            </a:pPr>
            <a:r>
              <a:rPr sz="2200" dirty="0">
                <a:latin typeface="微軟正黑體" panose="020B0604030504040204" pitchFamily="34" charset="-120"/>
                <a:ea typeface="微軟正黑體" panose="020B0604030504040204" pitchFamily="34" charset="-120"/>
                <a:cs typeface="標楷體"/>
              </a:rPr>
              <a:t>三</a:t>
            </a:r>
            <a:r>
              <a:rPr sz="2200" spc="-5" dirty="0">
                <a:latin typeface="微軟正黑體" panose="020B0604030504040204" pitchFamily="34" charset="-120"/>
                <a:ea typeface="微軟正黑體" panose="020B0604030504040204" pitchFamily="34" charset="-120"/>
                <a:cs typeface="標楷體"/>
              </a:rPr>
              <a:t>、防</a:t>
            </a:r>
            <a:r>
              <a:rPr sz="2200" dirty="0">
                <a:latin typeface="微軟正黑體" panose="020B0604030504040204" pitchFamily="34" charset="-120"/>
                <a:ea typeface="微軟正黑體" panose="020B0604030504040204" pitchFamily="34" charset="-120"/>
                <a:cs typeface="標楷體"/>
              </a:rPr>
              <a:t>止</a:t>
            </a:r>
            <a:r>
              <a:rPr sz="2200" spc="-5" dirty="0">
                <a:latin typeface="微軟正黑體" panose="020B0604030504040204" pitchFamily="34" charset="-120"/>
                <a:ea typeface="微軟正黑體" panose="020B0604030504040204" pitchFamily="34" charset="-120"/>
                <a:cs typeface="標楷體"/>
              </a:rPr>
              <a:t>電</a:t>
            </a:r>
            <a:r>
              <a:rPr sz="220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熱或</a:t>
            </a:r>
            <a:r>
              <a:rPr sz="2200" dirty="0">
                <a:latin typeface="微軟正黑體" panose="020B0604030504040204" pitchFamily="34" charset="-120"/>
                <a:ea typeface="微軟正黑體" panose="020B0604030504040204" pitchFamily="34" charset="-120"/>
                <a:cs typeface="標楷體"/>
              </a:rPr>
              <a:t>其</a:t>
            </a:r>
            <a:r>
              <a:rPr sz="2200" spc="-5" dirty="0">
                <a:latin typeface="微軟正黑體" panose="020B0604030504040204" pitchFamily="34" charset="-120"/>
                <a:ea typeface="微軟正黑體" panose="020B0604030504040204" pitchFamily="34" charset="-120"/>
                <a:cs typeface="標楷體"/>
              </a:rPr>
              <a:t>他</a:t>
            </a:r>
            <a:r>
              <a:rPr sz="2200" dirty="0">
                <a:latin typeface="微軟正黑體" panose="020B0604030504040204" pitchFamily="34" charset="-120"/>
                <a:ea typeface="微軟正黑體" panose="020B0604030504040204" pitchFamily="34" charset="-120"/>
                <a:cs typeface="標楷體"/>
              </a:rPr>
              <a:t>之</a:t>
            </a:r>
            <a:r>
              <a:rPr sz="2200" spc="-5" dirty="0">
                <a:latin typeface="微軟正黑體" panose="020B0604030504040204" pitchFamily="34" charset="-120"/>
                <a:ea typeface="微軟正黑體" panose="020B0604030504040204" pitchFamily="34" charset="-120"/>
                <a:cs typeface="標楷體"/>
              </a:rPr>
              <a:t>能引</a:t>
            </a:r>
            <a:r>
              <a:rPr sz="2200" dirty="0">
                <a:latin typeface="微軟正黑體" panose="020B0604030504040204" pitchFamily="34" charset="-120"/>
                <a:ea typeface="微軟正黑體" panose="020B0604030504040204" pitchFamily="34" charset="-120"/>
                <a:cs typeface="標楷體"/>
              </a:rPr>
              <a:t>起</a:t>
            </a:r>
            <a:r>
              <a:rPr sz="2200" spc="-5" dirty="0">
                <a:latin typeface="微軟正黑體" panose="020B0604030504040204" pitchFamily="34" charset="-120"/>
                <a:ea typeface="微軟正黑體" panose="020B0604030504040204" pitchFamily="34" charset="-120"/>
                <a:cs typeface="標楷體"/>
              </a:rPr>
              <a:t>之</a:t>
            </a:r>
            <a:r>
              <a:rPr sz="2200" dirty="0">
                <a:latin typeface="微軟正黑體" panose="020B0604030504040204" pitchFamily="34" charset="-120"/>
                <a:ea typeface="微軟正黑體" panose="020B0604030504040204" pitchFamily="34" charset="-120"/>
                <a:cs typeface="標楷體"/>
              </a:rPr>
              <a:t>危</a:t>
            </a:r>
            <a:r>
              <a:rPr sz="2200" spc="-5" dirty="0">
                <a:latin typeface="微軟正黑體" panose="020B0604030504040204" pitchFamily="34" charset="-120"/>
                <a:ea typeface="微軟正黑體" panose="020B0604030504040204" pitchFamily="34" charset="-120"/>
                <a:cs typeface="標楷體"/>
              </a:rPr>
              <a:t>害。</a:t>
            </a:r>
            <a:endParaRPr sz="2200" dirty="0">
              <a:latin typeface="微軟正黑體" panose="020B0604030504040204" pitchFamily="34" charset="-120"/>
              <a:ea typeface="微軟正黑體" panose="020B0604030504040204" pitchFamily="34" charset="-120"/>
              <a:cs typeface="標楷體"/>
            </a:endParaRPr>
          </a:p>
          <a:p>
            <a:pPr marL="12700">
              <a:lnSpc>
                <a:spcPct val="150000"/>
              </a:lnSpc>
              <a:tabLst>
                <a:tab pos="355600" algn="l"/>
                <a:tab pos="356235" algn="l"/>
              </a:tabLst>
            </a:pPr>
            <a:r>
              <a:rPr sz="2200" dirty="0" err="1">
                <a:latin typeface="微軟正黑體" panose="020B0604030504040204" pitchFamily="34" charset="-120"/>
                <a:ea typeface="微軟正黑體" panose="020B0604030504040204" pitchFamily="34" charset="-120"/>
                <a:cs typeface="標楷體"/>
              </a:rPr>
              <a:t>四</a:t>
            </a:r>
            <a:r>
              <a:rPr sz="2200" spc="-5" dirty="0" err="1">
                <a:latin typeface="微軟正黑體" panose="020B0604030504040204" pitchFamily="34" charset="-120"/>
                <a:ea typeface="微軟正黑體" panose="020B0604030504040204" pitchFamily="34" charset="-120"/>
                <a:cs typeface="標楷體"/>
              </a:rPr>
              <a:t>、防</a:t>
            </a:r>
            <a:r>
              <a:rPr sz="2200" dirty="0" err="1">
                <a:latin typeface="微軟正黑體" panose="020B0604030504040204" pitchFamily="34" charset="-120"/>
                <a:ea typeface="微軟正黑體" panose="020B0604030504040204" pitchFamily="34" charset="-120"/>
                <a:cs typeface="標楷體"/>
              </a:rPr>
              <a:t>止</a:t>
            </a:r>
            <a:r>
              <a:rPr sz="2200" spc="-5" dirty="0" err="1">
                <a:latin typeface="微軟正黑體" panose="020B0604030504040204" pitchFamily="34" charset="-120"/>
                <a:ea typeface="微軟正黑體" panose="020B0604030504040204" pitchFamily="34" charset="-120"/>
                <a:cs typeface="標楷體"/>
              </a:rPr>
              <a:t>採</a:t>
            </a:r>
            <a:r>
              <a:rPr sz="2200" dirty="0" err="1">
                <a:latin typeface="微軟正黑體" panose="020B0604030504040204" pitchFamily="34" charset="-120"/>
                <a:ea typeface="微軟正黑體" panose="020B0604030504040204" pitchFamily="34" charset="-120"/>
                <a:cs typeface="標楷體"/>
              </a:rPr>
              <a:t>石</a:t>
            </a:r>
            <a:r>
              <a:rPr sz="2200" spc="-5" dirty="0" err="1">
                <a:latin typeface="微軟正黑體" panose="020B0604030504040204" pitchFamily="34" charset="-120"/>
                <a:ea typeface="微軟正黑體" panose="020B0604030504040204" pitchFamily="34" charset="-120"/>
                <a:cs typeface="標楷體"/>
              </a:rPr>
              <a:t>、採</a:t>
            </a:r>
            <a:r>
              <a:rPr sz="2200" dirty="0" err="1">
                <a:latin typeface="微軟正黑體" panose="020B0604030504040204" pitchFamily="34" charset="-120"/>
                <a:ea typeface="微軟正黑體" panose="020B0604030504040204" pitchFamily="34" charset="-120"/>
                <a:cs typeface="標楷體"/>
              </a:rPr>
              <a:t>掘</a:t>
            </a:r>
            <a:r>
              <a:rPr sz="2200" spc="-5" dirty="0" err="1">
                <a:latin typeface="微軟正黑體" panose="020B0604030504040204" pitchFamily="34" charset="-120"/>
                <a:ea typeface="微軟正黑體" panose="020B0604030504040204" pitchFamily="34" charset="-120"/>
                <a:cs typeface="標楷體"/>
              </a:rPr>
              <a:t>、</a:t>
            </a:r>
            <a:r>
              <a:rPr sz="2200" dirty="0" err="1">
                <a:latin typeface="微軟正黑體" panose="020B0604030504040204" pitchFamily="34" charset="-120"/>
                <a:ea typeface="微軟正黑體" panose="020B0604030504040204" pitchFamily="34" charset="-120"/>
                <a:cs typeface="標楷體"/>
              </a:rPr>
              <a:t>裝</a:t>
            </a:r>
            <a:r>
              <a:rPr sz="2200" spc="-5" dirty="0" err="1">
                <a:latin typeface="微軟正黑體" panose="020B0604030504040204" pitchFamily="34" charset="-120"/>
                <a:ea typeface="微軟正黑體" panose="020B0604030504040204" pitchFamily="34" charset="-120"/>
                <a:cs typeface="標楷體"/>
              </a:rPr>
              <a:t>卸、</a:t>
            </a:r>
            <a:r>
              <a:rPr sz="2200" dirty="0" err="1">
                <a:latin typeface="微軟正黑體" panose="020B0604030504040204" pitchFamily="34" charset="-120"/>
                <a:ea typeface="微軟正黑體" panose="020B0604030504040204" pitchFamily="34" charset="-120"/>
                <a:cs typeface="標楷體"/>
              </a:rPr>
              <a:t>搬</a:t>
            </a:r>
            <a:r>
              <a:rPr sz="2200" spc="-5" dirty="0" err="1">
                <a:latin typeface="微軟正黑體" panose="020B0604030504040204" pitchFamily="34" charset="-120"/>
                <a:ea typeface="微軟正黑體" panose="020B0604030504040204" pitchFamily="34" charset="-120"/>
                <a:cs typeface="標楷體"/>
              </a:rPr>
              <a:t>運</a:t>
            </a:r>
            <a:r>
              <a:rPr sz="2200" dirty="0" err="1">
                <a:latin typeface="微軟正黑體" panose="020B0604030504040204" pitchFamily="34" charset="-120"/>
                <a:ea typeface="微軟正黑體" panose="020B0604030504040204" pitchFamily="34" charset="-120"/>
                <a:cs typeface="標楷體"/>
              </a:rPr>
              <a:t>、</a:t>
            </a:r>
            <a:r>
              <a:rPr sz="2200" spc="-5" dirty="0" err="1">
                <a:latin typeface="微軟正黑體" panose="020B0604030504040204" pitchFamily="34" charset="-120"/>
                <a:ea typeface="微軟正黑體" panose="020B0604030504040204" pitchFamily="34" charset="-120"/>
                <a:cs typeface="標楷體"/>
              </a:rPr>
              <a:t>堆積</a:t>
            </a:r>
            <a:r>
              <a:rPr sz="2200" dirty="0" err="1">
                <a:latin typeface="微軟正黑體" panose="020B0604030504040204" pitchFamily="34" charset="-120"/>
                <a:ea typeface="微軟正黑體" panose="020B0604030504040204" pitchFamily="34" charset="-120"/>
                <a:cs typeface="標楷體"/>
              </a:rPr>
              <a:t>或</a:t>
            </a:r>
            <a:r>
              <a:rPr sz="2200" spc="-5" dirty="0" err="1">
                <a:latin typeface="微軟正黑體" panose="020B0604030504040204" pitchFamily="34" charset="-120"/>
                <a:ea typeface="微軟正黑體" panose="020B0604030504040204" pitchFamily="34" charset="-120"/>
                <a:cs typeface="標楷體"/>
              </a:rPr>
              <a:t>採</a:t>
            </a:r>
            <a:r>
              <a:rPr sz="2200" dirty="0" err="1">
                <a:latin typeface="微軟正黑體" panose="020B0604030504040204" pitchFamily="34" charset="-120"/>
                <a:ea typeface="微軟正黑體" panose="020B0604030504040204" pitchFamily="34" charset="-120"/>
                <a:cs typeface="標楷體"/>
              </a:rPr>
              <a:t>伐</a:t>
            </a:r>
            <a:r>
              <a:rPr sz="2200" spc="-5" dirty="0" err="1">
                <a:latin typeface="微軟正黑體" panose="020B0604030504040204" pitchFamily="34" charset="-120"/>
                <a:ea typeface="微軟正黑體" panose="020B0604030504040204" pitchFamily="34" charset="-120"/>
                <a:cs typeface="標楷體"/>
              </a:rPr>
              <a:t>等作</a:t>
            </a:r>
            <a:r>
              <a:rPr sz="2200" dirty="0" err="1">
                <a:latin typeface="微軟正黑體" panose="020B0604030504040204" pitchFamily="34" charset="-120"/>
                <a:ea typeface="微軟正黑體" panose="020B0604030504040204" pitchFamily="34" charset="-120"/>
                <a:cs typeface="標楷體"/>
              </a:rPr>
              <a:t>業</a:t>
            </a:r>
            <a:r>
              <a:rPr sz="2200" spc="-5" dirty="0" err="1">
                <a:latin typeface="微軟正黑體" panose="020B0604030504040204" pitchFamily="34" charset="-120"/>
                <a:ea typeface="微軟正黑體" panose="020B0604030504040204" pitchFamily="34" charset="-120"/>
                <a:cs typeface="標楷體"/>
              </a:rPr>
              <a:t>中</a:t>
            </a:r>
            <a:r>
              <a:rPr sz="2200" dirty="0" err="1">
                <a:latin typeface="微軟正黑體" panose="020B0604030504040204" pitchFamily="34" charset="-120"/>
                <a:ea typeface="微軟正黑體" panose="020B0604030504040204" pitchFamily="34" charset="-120"/>
                <a:cs typeface="標楷體"/>
              </a:rPr>
              <a:t>引</a:t>
            </a:r>
            <a:r>
              <a:rPr sz="2200" spc="-5" dirty="0" err="1">
                <a:latin typeface="微軟正黑體" panose="020B0604030504040204" pitchFamily="34" charset="-120"/>
                <a:ea typeface="微軟正黑體" panose="020B0604030504040204" pitchFamily="34" charset="-120"/>
                <a:cs typeface="標楷體"/>
              </a:rPr>
              <a:t>起</a:t>
            </a:r>
            <a:r>
              <a:rPr sz="2200" dirty="0" err="1">
                <a:latin typeface="微軟正黑體" panose="020B0604030504040204" pitchFamily="34" charset="-120"/>
                <a:ea typeface="微軟正黑體" panose="020B0604030504040204" pitchFamily="34" charset="-120"/>
                <a:cs typeface="標楷體"/>
              </a:rPr>
              <a:t>之</a:t>
            </a:r>
            <a:r>
              <a:rPr sz="2200" spc="-5" dirty="0" err="1">
                <a:latin typeface="微軟正黑體" panose="020B0604030504040204" pitchFamily="34" charset="-120"/>
                <a:ea typeface="微軟正黑體" panose="020B0604030504040204" pitchFamily="34" charset="-120"/>
                <a:cs typeface="標楷體"/>
              </a:rPr>
              <a:t>危害</a:t>
            </a:r>
            <a:r>
              <a:rPr sz="2200" spc="-5" dirty="0">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a:p>
            <a:pPr marL="12700" marR="5080">
              <a:lnSpc>
                <a:spcPct val="150000"/>
              </a:lnSpc>
              <a:spcBef>
                <a:spcPts val="535"/>
              </a:spcBef>
              <a:tabLst>
                <a:tab pos="355600" algn="l"/>
                <a:tab pos="356235" algn="l"/>
              </a:tabLst>
            </a:pPr>
            <a:r>
              <a:rPr sz="2200" dirty="0">
                <a:latin typeface="微軟正黑體" panose="020B0604030504040204" pitchFamily="34" charset="-120"/>
                <a:ea typeface="微軟正黑體" panose="020B0604030504040204" pitchFamily="34" charset="-120"/>
                <a:cs typeface="標楷體"/>
              </a:rPr>
              <a:t>五</a:t>
            </a:r>
            <a:r>
              <a:rPr sz="2200" spc="-5" dirty="0">
                <a:latin typeface="微軟正黑體" panose="020B0604030504040204" pitchFamily="34" charset="-120"/>
                <a:ea typeface="微軟正黑體" panose="020B0604030504040204" pitchFamily="34" charset="-120"/>
                <a:cs typeface="標楷體"/>
              </a:rPr>
              <a:t>、防</a:t>
            </a:r>
            <a:r>
              <a:rPr sz="2200" dirty="0">
                <a:latin typeface="微軟正黑體" panose="020B0604030504040204" pitchFamily="34" charset="-120"/>
                <a:ea typeface="微軟正黑體" panose="020B0604030504040204" pitchFamily="34" charset="-120"/>
                <a:cs typeface="標楷體"/>
              </a:rPr>
              <a:t>止</a:t>
            </a:r>
            <a:r>
              <a:rPr sz="2200" spc="-5" dirty="0">
                <a:latin typeface="微軟正黑體" panose="020B0604030504040204" pitchFamily="34" charset="-120"/>
                <a:ea typeface="微軟正黑體" panose="020B0604030504040204" pitchFamily="34" charset="-120"/>
                <a:cs typeface="標楷體"/>
              </a:rPr>
              <a:t>有</a:t>
            </a:r>
            <a:r>
              <a:rPr sz="2200" dirty="0">
                <a:latin typeface="微軟正黑體" panose="020B0604030504040204" pitchFamily="34" charset="-120"/>
                <a:ea typeface="微軟正黑體" panose="020B0604030504040204" pitchFamily="34" charset="-120"/>
                <a:cs typeface="標楷體"/>
              </a:rPr>
              <a:t>墜</a:t>
            </a:r>
            <a:r>
              <a:rPr sz="2200" spc="-5" dirty="0">
                <a:latin typeface="微軟正黑體" panose="020B0604030504040204" pitchFamily="34" charset="-120"/>
                <a:ea typeface="微軟正黑體" panose="020B0604030504040204" pitchFamily="34" charset="-120"/>
                <a:cs typeface="標楷體"/>
              </a:rPr>
              <a:t>落、</a:t>
            </a:r>
            <a:r>
              <a:rPr sz="2200" dirty="0">
                <a:latin typeface="微軟正黑體" panose="020B0604030504040204" pitchFamily="34" charset="-120"/>
                <a:ea typeface="微軟正黑體" panose="020B0604030504040204" pitchFamily="34" charset="-120"/>
                <a:cs typeface="標楷體"/>
              </a:rPr>
              <a:t>物</a:t>
            </a:r>
            <a:r>
              <a:rPr sz="2200" spc="-5" dirty="0">
                <a:latin typeface="微軟正黑體" panose="020B0604030504040204" pitchFamily="34" charset="-120"/>
                <a:ea typeface="微軟正黑體" panose="020B0604030504040204" pitchFamily="34" charset="-120"/>
                <a:cs typeface="標楷體"/>
              </a:rPr>
              <a:t>體</a:t>
            </a:r>
            <a:r>
              <a:rPr sz="2200" dirty="0">
                <a:latin typeface="微軟正黑體" panose="020B0604030504040204" pitchFamily="34" charset="-120"/>
                <a:ea typeface="微軟正黑體" panose="020B0604030504040204" pitchFamily="34" charset="-120"/>
                <a:cs typeface="標楷體"/>
              </a:rPr>
              <a:t>飛</a:t>
            </a:r>
            <a:r>
              <a:rPr sz="2200" spc="-5" dirty="0">
                <a:latin typeface="微軟正黑體" panose="020B0604030504040204" pitchFamily="34" charset="-120"/>
                <a:ea typeface="微軟正黑體" panose="020B0604030504040204" pitchFamily="34" charset="-120"/>
                <a:cs typeface="標楷體"/>
              </a:rPr>
              <a:t>落或</a:t>
            </a:r>
            <a:r>
              <a:rPr sz="2200" dirty="0">
                <a:latin typeface="微軟正黑體" panose="020B0604030504040204" pitchFamily="34" charset="-120"/>
                <a:ea typeface="微軟正黑體" panose="020B0604030504040204" pitchFamily="34" charset="-120"/>
                <a:cs typeface="標楷體"/>
              </a:rPr>
              <a:t>崩</a:t>
            </a:r>
            <a:r>
              <a:rPr sz="2200" spc="-5" dirty="0">
                <a:latin typeface="微軟正黑體" panose="020B0604030504040204" pitchFamily="34" charset="-120"/>
                <a:ea typeface="微軟正黑體" panose="020B0604030504040204" pitchFamily="34" charset="-120"/>
                <a:cs typeface="標楷體"/>
              </a:rPr>
              <a:t>塌</a:t>
            </a:r>
            <a:r>
              <a:rPr sz="2200" dirty="0">
                <a:latin typeface="微軟正黑體" panose="020B0604030504040204" pitchFamily="34" charset="-120"/>
                <a:ea typeface="微軟正黑體" panose="020B0604030504040204" pitchFamily="34" charset="-120"/>
                <a:cs typeface="標楷體"/>
              </a:rPr>
              <a:t>等</a:t>
            </a:r>
            <a:r>
              <a:rPr sz="2200" spc="-5" dirty="0">
                <a:latin typeface="微軟正黑體" panose="020B0604030504040204" pitchFamily="34" charset="-120"/>
                <a:ea typeface="微軟正黑體" panose="020B0604030504040204" pitchFamily="34" charset="-120"/>
                <a:cs typeface="標楷體"/>
              </a:rPr>
              <a:t>之虞</a:t>
            </a:r>
            <a:r>
              <a:rPr sz="2200" dirty="0">
                <a:latin typeface="微軟正黑體" panose="020B0604030504040204" pitchFamily="34" charset="-120"/>
                <a:ea typeface="微軟正黑體" panose="020B0604030504040204" pitchFamily="34" charset="-120"/>
                <a:cs typeface="標楷體"/>
              </a:rPr>
              <a:t>之</a:t>
            </a:r>
            <a:r>
              <a:rPr sz="2200" spc="-5" dirty="0">
                <a:latin typeface="微軟正黑體" panose="020B0604030504040204" pitchFamily="34" charset="-120"/>
                <a:ea typeface="微軟正黑體" panose="020B0604030504040204" pitchFamily="34" charset="-120"/>
                <a:cs typeface="標楷體"/>
              </a:rPr>
              <a:t>作</a:t>
            </a:r>
            <a:r>
              <a:rPr sz="2200" dirty="0">
                <a:latin typeface="微軟正黑體" panose="020B0604030504040204" pitchFamily="34" charset="-120"/>
                <a:ea typeface="微軟正黑體" panose="020B0604030504040204" pitchFamily="34" charset="-120"/>
                <a:cs typeface="標楷體"/>
              </a:rPr>
              <a:t>業</a:t>
            </a:r>
            <a:r>
              <a:rPr sz="2200" spc="-5" dirty="0">
                <a:latin typeface="微軟正黑體" panose="020B0604030504040204" pitchFamily="34" charset="-120"/>
                <a:ea typeface="微軟正黑體" panose="020B0604030504040204" pitchFamily="34" charset="-120"/>
                <a:cs typeface="標楷體"/>
              </a:rPr>
              <a:t>場所</a:t>
            </a:r>
            <a:r>
              <a:rPr sz="2200" dirty="0">
                <a:latin typeface="微軟正黑體" panose="020B0604030504040204" pitchFamily="34" charset="-120"/>
                <a:ea typeface="微軟正黑體" panose="020B0604030504040204" pitchFamily="34" charset="-120"/>
                <a:cs typeface="標楷體"/>
              </a:rPr>
              <a:t>引</a:t>
            </a:r>
            <a:r>
              <a:rPr sz="2200" spc="-5" dirty="0">
                <a:latin typeface="微軟正黑體" panose="020B0604030504040204" pitchFamily="34" charset="-120"/>
                <a:ea typeface="微軟正黑體" panose="020B0604030504040204" pitchFamily="34" charset="-120"/>
                <a:cs typeface="標楷體"/>
              </a:rPr>
              <a:t>起</a:t>
            </a:r>
            <a:r>
              <a:rPr sz="2200" dirty="0">
                <a:latin typeface="微軟正黑體" panose="020B0604030504040204" pitchFamily="34" charset="-120"/>
                <a:ea typeface="微軟正黑體" panose="020B0604030504040204" pitchFamily="34" charset="-120"/>
                <a:cs typeface="標楷體"/>
              </a:rPr>
              <a:t>之</a:t>
            </a:r>
            <a:r>
              <a:rPr sz="2200" spc="-5" dirty="0">
                <a:latin typeface="微軟正黑體" panose="020B0604030504040204" pitchFamily="34" charset="-120"/>
                <a:ea typeface="微軟正黑體" panose="020B0604030504040204" pitchFamily="34" charset="-120"/>
                <a:cs typeface="標楷體"/>
              </a:rPr>
              <a:t>危 </a:t>
            </a:r>
            <a:r>
              <a:rPr sz="2200" spc="5" dirty="0">
                <a:latin typeface="微軟正黑體" panose="020B0604030504040204" pitchFamily="34" charset="-120"/>
                <a:ea typeface="微軟正黑體" panose="020B0604030504040204" pitchFamily="34" charset="-120"/>
                <a:cs typeface="標楷體"/>
              </a:rPr>
              <a:t>害。</a:t>
            </a:r>
            <a:endParaRPr sz="2200" dirty="0">
              <a:latin typeface="微軟正黑體" panose="020B0604030504040204" pitchFamily="34" charset="-120"/>
              <a:ea typeface="微軟正黑體" panose="020B0604030504040204" pitchFamily="34" charset="-120"/>
              <a:cs typeface="標楷體"/>
            </a:endParaRPr>
          </a:p>
          <a:p>
            <a:pPr marL="12700">
              <a:lnSpc>
                <a:spcPct val="150000"/>
              </a:lnSpc>
              <a:tabLst>
                <a:tab pos="355600" algn="l"/>
                <a:tab pos="356235" algn="l"/>
              </a:tabLst>
            </a:pPr>
            <a:r>
              <a:rPr sz="2200" spc="5" dirty="0">
                <a:latin typeface="微軟正黑體" panose="020B0604030504040204" pitchFamily="34" charset="-120"/>
                <a:ea typeface="微軟正黑體" panose="020B0604030504040204" pitchFamily="34" charset="-120"/>
                <a:cs typeface="標楷體"/>
              </a:rPr>
              <a:t>六</a:t>
            </a:r>
            <a:r>
              <a:rPr sz="2200" spc="-1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 </a:t>
            </a:r>
            <a:r>
              <a:rPr sz="2200" spc="-5" dirty="0">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a:p>
            <a:pPr marL="12700">
              <a:lnSpc>
                <a:spcPct val="150000"/>
              </a:lnSpc>
              <a:tabLst>
                <a:tab pos="355600" algn="l"/>
                <a:tab pos="356235" algn="l"/>
              </a:tabLst>
            </a:pPr>
            <a:r>
              <a:rPr sz="2200" dirty="0">
                <a:latin typeface="微軟正黑體" panose="020B0604030504040204" pitchFamily="34" charset="-120"/>
                <a:ea typeface="微軟正黑體" panose="020B0604030504040204" pitchFamily="34" charset="-120"/>
                <a:cs typeface="標楷體"/>
              </a:rPr>
              <a:t>七</a:t>
            </a:r>
            <a:r>
              <a:rPr sz="2200" spc="-1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0BD97063-2C06-2E13-BDC9-265EC38B5AA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A5FCAEEC-EAA9-C9D2-5D89-C1F677BD26AA}"/>
              </a:ext>
            </a:extLst>
          </p:cNvPr>
          <p:cNvSpPr>
            <a:spLocks noGrp="1"/>
          </p:cNvSpPr>
          <p:nvPr>
            <p:ph type="sldNum" sz="quarter" idx="7"/>
          </p:nvPr>
        </p:nvSpPr>
        <p:spPr/>
        <p:txBody>
          <a:bodyPr/>
          <a:lstStyle/>
          <a:p>
            <a:fld id="{B6F15528-21DE-4FAA-801E-634DDDAF4B2B}" type="slidenum">
              <a:rPr lang="en-US" altLang="zh-TW" smtClean="0"/>
              <a:t>148</a:t>
            </a:fld>
            <a:endParaRPr lang="zh-TW" alt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8134" y="379372"/>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4" name="object 4"/>
          <p:cNvSpPr/>
          <p:nvPr/>
        </p:nvSpPr>
        <p:spPr>
          <a:xfrm>
            <a:off x="6804025" y="3438049"/>
            <a:ext cx="4092576" cy="2743046"/>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2177733" y="1352169"/>
            <a:ext cx="7836534" cy="1903730"/>
          </a:xfrm>
          <a:prstGeom prst="rect">
            <a:avLst/>
          </a:prstGeom>
        </p:spPr>
        <p:txBody>
          <a:bodyPr vert="horz" wrap="square" lIns="0" tIns="97790" rIns="0" bIns="0" rtlCol="0">
            <a:spAutoFit/>
          </a:bodyPr>
          <a:lstStyle/>
          <a:p>
            <a:pPr marL="12700">
              <a:spcBef>
                <a:spcPts val="770"/>
              </a:spcBef>
              <a:tabLst>
                <a:tab pos="355600" algn="l"/>
                <a:tab pos="356235" algn="l"/>
                <a:tab pos="1777364" algn="l"/>
              </a:tabLst>
            </a:pPr>
            <a:r>
              <a:rPr sz="2800" dirty="0">
                <a:latin typeface="微軟正黑體" panose="020B0604030504040204" pitchFamily="34" charset="-120"/>
                <a:ea typeface="微軟正黑體" panose="020B0604030504040204" pitchFamily="34" charset="-120"/>
                <a:cs typeface="標楷體"/>
              </a:rPr>
              <a:t>第</a:t>
            </a:r>
            <a:r>
              <a:rPr sz="2800" spc="-5" dirty="0">
                <a:latin typeface="微軟正黑體" panose="020B0604030504040204" pitchFamily="34" charset="-120"/>
                <a:ea typeface="微軟正黑體" panose="020B0604030504040204" pitchFamily="34" charset="-120"/>
                <a:cs typeface="標楷體"/>
              </a:rPr>
              <a:t>三章	</a:t>
            </a:r>
            <a:r>
              <a:rPr sz="2800" dirty="0">
                <a:latin typeface="微軟正黑體" panose="020B0604030504040204" pitchFamily="34" charset="-120"/>
                <a:ea typeface="微軟正黑體" panose="020B0604030504040204" pitchFamily="34" charset="-120"/>
                <a:cs typeface="標楷體"/>
              </a:rPr>
              <a:t>機</a:t>
            </a:r>
            <a:r>
              <a:rPr sz="2800" spc="-5" dirty="0">
                <a:latin typeface="微軟正黑體" panose="020B0604030504040204" pitchFamily="34" charset="-120"/>
                <a:ea typeface="微軟正黑體" panose="020B0604030504040204" pitchFamily="34" charset="-120"/>
                <a:cs typeface="標楷體"/>
              </a:rPr>
              <a:t>械災害</a:t>
            </a:r>
            <a:r>
              <a:rPr sz="2800" dirty="0">
                <a:latin typeface="微軟正黑體" panose="020B0604030504040204" pitchFamily="34" charset="-120"/>
                <a:ea typeface="微軟正黑體" panose="020B0604030504040204" pitchFamily="34" charset="-120"/>
                <a:cs typeface="標楷體"/>
              </a:rPr>
              <a:t>防</a:t>
            </a:r>
            <a:r>
              <a:rPr sz="2800" spc="-5" dirty="0">
                <a:latin typeface="微軟正黑體" panose="020B0604030504040204" pitchFamily="34" charset="-120"/>
                <a:ea typeface="微軟正黑體" panose="020B0604030504040204" pitchFamily="34" charset="-120"/>
                <a:cs typeface="標楷體"/>
              </a:rPr>
              <a:t>止</a:t>
            </a:r>
            <a:endParaRPr sz="2800" dirty="0">
              <a:latin typeface="微軟正黑體" panose="020B0604030504040204" pitchFamily="34" charset="-120"/>
              <a:ea typeface="微軟正黑體" panose="020B0604030504040204" pitchFamily="34" charset="-120"/>
              <a:cs typeface="標楷體"/>
            </a:endParaRPr>
          </a:p>
          <a:p>
            <a:pPr marL="12700" marR="5080" algn="just">
              <a:spcBef>
                <a:spcPts val="675"/>
              </a:spcBef>
              <a:tabLst>
                <a:tab pos="356235" algn="l"/>
              </a:tabLst>
            </a:pPr>
            <a:r>
              <a:rPr sz="2800" dirty="0">
                <a:latin typeface="微軟正黑體" panose="020B0604030504040204" pitchFamily="34" charset="-120"/>
                <a:ea typeface="微軟正黑體" panose="020B0604030504040204" pitchFamily="34" charset="-120"/>
                <a:cs typeface="標楷體"/>
              </a:rPr>
              <a:t>雇</a:t>
            </a:r>
            <a:r>
              <a:rPr sz="2800" spc="-5" dirty="0">
                <a:latin typeface="微軟正黑體" panose="020B0604030504040204" pitchFamily="34" charset="-120"/>
                <a:ea typeface="微軟正黑體" panose="020B0604030504040204" pitchFamily="34" charset="-120"/>
                <a:cs typeface="標楷體"/>
              </a:rPr>
              <a:t>主對於</a:t>
            </a:r>
            <a:r>
              <a:rPr sz="2800" dirty="0">
                <a:latin typeface="微軟正黑體" panose="020B0604030504040204" pitchFamily="34" charset="-120"/>
                <a:ea typeface="微軟正黑體" panose="020B0604030504040204" pitchFamily="34" charset="-120"/>
                <a:cs typeface="標楷體"/>
              </a:rPr>
              <a:t>機</a:t>
            </a:r>
            <a:r>
              <a:rPr sz="2800" spc="-5" dirty="0">
                <a:latin typeface="微軟正黑體" panose="020B0604030504040204" pitchFamily="34" charset="-120"/>
                <a:ea typeface="微軟正黑體" panose="020B0604030504040204" pitchFamily="34" charset="-120"/>
                <a:cs typeface="標楷體"/>
              </a:rPr>
              <a:t>械之原</a:t>
            </a:r>
            <a:r>
              <a:rPr sz="2800" dirty="0">
                <a:latin typeface="微軟正黑體" panose="020B0604030504040204" pitchFamily="34" charset="-120"/>
                <a:ea typeface="微軟正黑體" panose="020B0604030504040204" pitchFamily="34" charset="-120"/>
                <a:cs typeface="標楷體"/>
              </a:rPr>
              <a:t>動</a:t>
            </a:r>
            <a:r>
              <a:rPr sz="2800" spc="-5" dirty="0">
                <a:latin typeface="微軟正黑體" panose="020B0604030504040204" pitchFamily="34" charset="-120"/>
                <a:ea typeface="微軟正黑體" panose="020B0604030504040204" pitchFamily="34" charset="-120"/>
                <a:cs typeface="標楷體"/>
              </a:rPr>
              <a:t>機、轉</a:t>
            </a:r>
            <a:r>
              <a:rPr sz="2800" dirty="0">
                <a:latin typeface="微軟正黑體" panose="020B0604030504040204" pitchFamily="34" charset="-120"/>
                <a:ea typeface="微軟正黑體" panose="020B0604030504040204" pitchFamily="34" charset="-120"/>
                <a:cs typeface="標楷體"/>
              </a:rPr>
              <a:t>軸</a:t>
            </a:r>
            <a:r>
              <a:rPr sz="2800" spc="-5" dirty="0">
                <a:latin typeface="微軟正黑體" panose="020B0604030504040204" pitchFamily="34" charset="-120"/>
                <a:ea typeface="微軟正黑體" panose="020B0604030504040204" pitchFamily="34" charset="-120"/>
                <a:cs typeface="標楷體"/>
              </a:rPr>
              <a:t>、齒輪</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帶輪、飛 </a:t>
            </a:r>
            <a:r>
              <a:rPr sz="2800" dirty="0">
                <a:latin typeface="微軟正黑體" panose="020B0604030504040204" pitchFamily="34" charset="-120"/>
                <a:ea typeface="微軟正黑體" panose="020B0604030504040204" pitchFamily="34" charset="-120"/>
                <a:cs typeface="標楷體"/>
              </a:rPr>
              <a:t>輪</a:t>
            </a:r>
            <a:r>
              <a:rPr sz="2800" spc="-5" dirty="0">
                <a:latin typeface="微軟正黑體" panose="020B0604030504040204" pitchFamily="34" charset="-120"/>
                <a:ea typeface="微軟正黑體" panose="020B0604030504040204" pitchFamily="34" charset="-120"/>
                <a:cs typeface="標楷體"/>
              </a:rPr>
              <a:t>、傳動輪、傳動帶等有危害勞工之</a:t>
            </a:r>
            <a:r>
              <a:rPr sz="2800" dirty="0">
                <a:latin typeface="微軟正黑體" panose="020B0604030504040204" pitchFamily="34" charset="-120"/>
                <a:ea typeface="微軟正黑體" panose="020B0604030504040204" pitchFamily="34" charset="-120"/>
                <a:cs typeface="標楷體"/>
              </a:rPr>
              <a:t>虞</a:t>
            </a:r>
            <a:r>
              <a:rPr sz="2800" spc="-5" dirty="0">
                <a:latin typeface="微軟正黑體" panose="020B0604030504040204" pitchFamily="34" charset="-120"/>
                <a:ea typeface="微軟正黑體" panose="020B0604030504040204" pitchFamily="34" charset="-120"/>
                <a:cs typeface="標楷體"/>
              </a:rPr>
              <a:t>之部分， </a:t>
            </a:r>
            <a:r>
              <a:rPr sz="2800" dirty="0">
                <a:latin typeface="微軟正黑體" panose="020B0604030504040204" pitchFamily="34" charset="-120"/>
                <a:ea typeface="微軟正黑體" panose="020B0604030504040204" pitchFamily="34" charset="-120"/>
                <a:cs typeface="標楷體"/>
              </a:rPr>
              <a:t>應</a:t>
            </a:r>
            <a:r>
              <a:rPr sz="2800" spc="-5" dirty="0">
                <a:latin typeface="微軟正黑體" panose="020B0604030504040204" pitchFamily="34" charset="-120"/>
                <a:ea typeface="微軟正黑體" panose="020B0604030504040204" pitchFamily="34" charset="-120"/>
                <a:cs typeface="標楷體"/>
              </a:rPr>
              <a:t>有護罩</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護圍、</a:t>
            </a:r>
            <a:r>
              <a:rPr sz="2800" dirty="0">
                <a:latin typeface="微軟正黑體" panose="020B0604030504040204" pitchFamily="34" charset="-120"/>
                <a:ea typeface="微軟正黑體" panose="020B0604030504040204" pitchFamily="34" charset="-120"/>
                <a:cs typeface="標楷體"/>
              </a:rPr>
              <a:t>套</a:t>
            </a:r>
            <a:r>
              <a:rPr sz="2800" spc="-5" dirty="0">
                <a:latin typeface="微軟正黑體" panose="020B0604030504040204" pitchFamily="34" charset="-120"/>
                <a:ea typeface="微軟正黑體" panose="020B0604030504040204" pitchFamily="34" charset="-120"/>
                <a:cs typeface="標楷體"/>
              </a:rPr>
              <a:t>胴、跨</a:t>
            </a:r>
            <a:r>
              <a:rPr sz="2800" dirty="0">
                <a:latin typeface="微軟正黑體" panose="020B0604030504040204" pitchFamily="34" charset="-120"/>
                <a:ea typeface="微軟正黑體" panose="020B0604030504040204" pitchFamily="34" charset="-120"/>
                <a:cs typeface="標楷體"/>
              </a:rPr>
              <a:t>橋</a:t>
            </a:r>
            <a:r>
              <a:rPr sz="2800" spc="-5" dirty="0">
                <a:latin typeface="微軟正黑體" panose="020B0604030504040204" pitchFamily="34" charset="-120"/>
                <a:ea typeface="微軟正黑體" panose="020B0604030504040204" pitchFamily="34" charset="-120"/>
                <a:cs typeface="標楷體"/>
              </a:rPr>
              <a:t>等設備</a:t>
            </a:r>
            <a:r>
              <a:rPr sz="2800" spc="25" dirty="0">
                <a:latin typeface="微軟正黑體" panose="020B0604030504040204" pitchFamily="34" charset="-120"/>
                <a:ea typeface="微軟正黑體" panose="020B0604030504040204" pitchFamily="34" charset="-120"/>
                <a:cs typeface="標楷體"/>
              </a:rPr>
              <a:t>。</a:t>
            </a:r>
            <a:r>
              <a:rPr sz="2800" spc="-15"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第</a:t>
            </a:r>
            <a:r>
              <a:rPr sz="2800" dirty="0">
                <a:latin typeface="微軟正黑體" panose="020B0604030504040204" pitchFamily="34" charset="-120"/>
                <a:ea typeface="微軟正黑體" panose="020B0604030504040204" pitchFamily="34" charset="-120"/>
                <a:cs typeface="標楷體"/>
              </a:rPr>
              <a:t>4</a:t>
            </a:r>
            <a:r>
              <a:rPr sz="2800" spc="-15" dirty="0">
                <a:latin typeface="微軟正黑體" panose="020B0604030504040204" pitchFamily="34" charset="-120"/>
                <a:ea typeface="微軟正黑體" panose="020B0604030504040204" pitchFamily="34" charset="-120"/>
                <a:cs typeface="標楷體"/>
              </a:rPr>
              <a:t>3</a:t>
            </a:r>
            <a:r>
              <a:rPr sz="2800" spc="5" dirty="0">
                <a:latin typeface="微軟正黑體" panose="020B0604030504040204" pitchFamily="34" charset="-120"/>
                <a:ea typeface="微軟正黑體" panose="020B0604030504040204" pitchFamily="34" charset="-120"/>
                <a:cs typeface="標楷體"/>
              </a:rPr>
              <a:t>條</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5" name="object 5"/>
          <p:cNvSpPr txBox="1"/>
          <p:nvPr/>
        </p:nvSpPr>
        <p:spPr>
          <a:xfrm>
            <a:off x="9310939" y="5599240"/>
            <a:ext cx="1549400" cy="635000"/>
          </a:xfrm>
          <a:prstGeom prst="rect">
            <a:avLst/>
          </a:prstGeom>
        </p:spPr>
        <p:txBody>
          <a:bodyPr vert="horz" wrap="square" lIns="0" tIns="12065" rIns="0" bIns="0" rtlCol="0">
            <a:spAutoFit/>
          </a:bodyPr>
          <a:lstStyle/>
          <a:p>
            <a:pPr marL="12700">
              <a:spcBef>
                <a:spcPts val="95"/>
              </a:spcBef>
            </a:pPr>
            <a:r>
              <a:rPr sz="4000" spc="-5" dirty="0">
                <a:solidFill>
                  <a:srgbClr val="FF0000"/>
                </a:solidFill>
                <a:latin typeface="標楷體"/>
                <a:cs typeface="標楷體"/>
              </a:rPr>
              <a:t>傳動輪</a:t>
            </a:r>
            <a:endParaRPr sz="4000" dirty="0">
              <a:latin typeface="標楷體"/>
              <a:cs typeface="標楷體"/>
            </a:endParaRPr>
          </a:p>
        </p:txBody>
      </p:sp>
      <p:sp>
        <p:nvSpPr>
          <p:cNvPr id="6" name="object 6"/>
          <p:cNvSpPr txBox="1"/>
          <p:nvPr/>
        </p:nvSpPr>
        <p:spPr>
          <a:xfrm>
            <a:off x="6748008" y="3324087"/>
            <a:ext cx="2766060" cy="920317"/>
          </a:xfrm>
          <a:prstGeom prst="rect">
            <a:avLst/>
          </a:prstGeom>
        </p:spPr>
        <p:txBody>
          <a:bodyPr vert="horz" wrap="square" lIns="0" tIns="235585" rIns="0" bIns="0" rtlCol="0">
            <a:spAutoFit/>
          </a:bodyPr>
          <a:lstStyle/>
          <a:p>
            <a:pPr marL="12700" marR="5080" indent="1368425">
              <a:lnSpc>
                <a:spcPct val="59300"/>
              </a:lnSpc>
              <a:spcBef>
                <a:spcPts val="1855"/>
              </a:spcBef>
            </a:pPr>
            <a:r>
              <a:rPr sz="3600" dirty="0">
                <a:solidFill>
                  <a:srgbClr val="FF0000"/>
                </a:solidFill>
                <a:latin typeface="標楷體"/>
                <a:cs typeface="標楷體"/>
              </a:rPr>
              <a:t>傳動帶 原動機</a:t>
            </a:r>
            <a:endParaRPr sz="3600" dirty="0">
              <a:latin typeface="標楷體"/>
              <a:cs typeface="標楷體"/>
            </a:endParaRPr>
          </a:p>
        </p:txBody>
      </p:sp>
      <p:sp>
        <p:nvSpPr>
          <p:cNvPr id="7" name="object 7"/>
          <p:cNvSpPr/>
          <p:nvPr/>
        </p:nvSpPr>
        <p:spPr>
          <a:xfrm rot="770149">
            <a:off x="7268885" y="4194098"/>
            <a:ext cx="114300" cy="605155"/>
          </a:xfrm>
          <a:custGeom>
            <a:avLst/>
            <a:gdLst/>
            <a:ahLst/>
            <a:cxnLst/>
            <a:rect l="l" t="t" r="r" b="b"/>
            <a:pathLst>
              <a:path w="114300" h="605154">
                <a:moveTo>
                  <a:pt x="38100" y="490727"/>
                </a:moveTo>
                <a:lnTo>
                  <a:pt x="0" y="490727"/>
                </a:lnTo>
                <a:lnTo>
                  <a:pt x="57150" y="605027"/>
                </a:lnTo>
                <a:lnTo>
                  <a:pt x="104775" y="509777"/>
                </a:lnTo>
                <a:lnTo>
                  <a:pt x="38100" y="509777"/>
                </a:lnTo>
                <a:lnTo>
                  <a:pt x="38100" y="490727"/>
                </a:lnTo>
                <a:close/>
              </a:path>
              <a:path w="114300" h="605154">
                <a:moveTo>
                  <a:pt x="76200" y="0"/>
                </a:moveTo>
                <a:lnTo>
                  <a:pt x="38100" y="0"/>
                </a:lnTo>
                <a:lnTo>
                  <a:pt x="38100" y="509777"/>
                </a:lnTo>
                <a:lnTo>
                  <a:pt x="76200" y="509777"/>
                </a:lnTo>
                <a:lnTo>
                  <a:pt x="76200" y="0"/>
                </a:lnTo>
                <a:close/>
              </a:path>
              <a:path w="114300" h="605154">
                <a:moveTo>
                  <a:pt x="114300" y="490727"/>
                </a:moveTo>
                <a:lnTo>
                  <a:pt x="76200" y="490727"/>
                </a:lnTo>
                <a:lnTo>
                  <a:pt x="76200" y="509777"/>
                </a:lnTo>
                <a:lnTo>
                  <a:pt x="104775" y="509777"/>
                </a:lnTo>
                <a:lnTo>
                  <a:pt x="114300" y="490727"/>
                </a:lnTo>
                <a:close/>
              </a:path>
            </a:pathLst>
          </a:custGeom>
          <a:solidFill>
            <a:srgbClr val="FF0000"/>
          </a:solidFill>
        </p:spPr>
        <p:txBody>
          <a:bodyPr wrap="square" lIns="0" tIns="0" rIns="0" bIns="0" rtlCol="0"/>
          <a:lstStyle/>
          <a:p>
            <a:endParaRPr dirty="0"/>
          </a:p>
        </p:txBody>
      </p:sp>
      <p:sp>
        <p:nvSpPr>
          <p:cNvPr id="9" name="object 9"/>
          <p:cNvSpPr/>
          <p:nvPr/>
        </p:nvSpPr>
        <p:spPr>
          <a:xfrm rot="8626263">
            <a:off x="9858706" y="5408523"/>
            <a:ext cx="169545" cy="288290"/>
          </a:xfrm>
          <a:custGeom>
            <a:avLst/>
            <a:gdLst/>
            <a:ahLst/>
            <a:cxnLst/>
            <a:rect l="l" t="t" r="r" b="b"/>
            <a:pathLst>
              <a:path w="169545" h="288289">
                <a:moveTo>
                  <a:pt x="4699" y="160274"/>
                </a:moveTo>
                <a:lnTo>
                  <a:pt x="0" y="288036"/>
                </a:lnTo>
                <a:lnTo>
                  <a:pt x="104901" y="215137"/>
                </a:lnTo>
                <a:lnTo>
                  <a:pt x="102118" y="213613"/>
                </a:lnTo>
                <a:lnTo>
                  <a:pt x="62356" y="213613"/>
                </a:lnTo>
                <a:lnTo>
                  <a:pt x="28955" y="195325"/>
                </a:lnTo>
                <a:lnTo>
                  <a:pt x="38109" y="178567"/>
                </a:lnTo>
                <a:lnTo>
                  <a:pt x="4699" y="160274"/>
                </a:lnTo>
                <a:close/>
              </a:path>
              <a:path w="169545" h="288289">
                <a:moveTo>
                  <a:pt x="38109" y="178567"/>
                </a:moveTo>
                <a:lnTo>
                  <a:pt x="28955" y="195325"/>
                </a:lnTo>
                <a:lnTo>
                  <a:pt x="62356" y="213613"/>
                </a:lnTo>
                <a:lnTo>
                  <a:pt x="71518" y="196859"/>
                </a:lnTo>
                <a:lnTo>
                  <a:pt x="38109" y="178567"/>
                </a:lnTo>
                <a:close/>
              </a:path>
              <a:path w="169545" h="288289">
                <a:moveTo>
                  <a:pt x="71518" y="196859"/>
                </a:moveTo>
                <a:lnTo>
                  <a:pt x="62356" y="213613"/>
                </a:lnTo>
                <a:lnTo>
                  <a:pt x="102118" y="213613"/>
                </a:lnTo>
                <a:lnTo>
                  <a:pt x="71518" y="196859"/>
                </a:lnTo>
                <a:close/>
              </a:path>
              <a:path w="169545" h="288289">
                <a:moveTo>
                  <a:pt x="135635" y="0"/>
                </a:moveTo>
                <a:lnTo>
                  <a:pt x="38109" y="178567"/>
                </a:lnTo>
                <a:lnTo>
                  <a:pt x="71518" y="196859"/>
                </a:lnTo>
                <a:lnTo>
                  <a:pt x="169163" y="18287"/>
                </a:lnTo>
                <a:lnTo>
                  <a:pt x="135635" y="0"/>
                </a:lnTo>
                <a:close/>
              </a:path>
            </a:pathLst>
          </a:custGeom>
          <a:solidFill>
            <a:srgbClr val="FF0000"/>
          </a:solidFill>
        </p:spPr>
        <p:txBody>
          <a:bodyPr wrap="square" lIns="0" tIns="0" rIns="0" bIns="0" rtlCol="0"/>
          <a:lstStyle/>
          <a:p>
            <a:endParaRPr dirty="0"/>
          </a:p>
        </p:txBody>
      </p:sp>
      <p:sp>
        <p:nvSpPr>
          <p:cNvPr id="12" name="object 12"/>
          <p:cNvSpPr/>
          <p:nvPr/>
        </p:nvSpPr>
        <p:spPr>
          <a:xfrm rot="263524">
            <a:off x="7627583" y="4218335"/>
            <a:ext cx="455930" cy="242570"/>
          </a:xfrm>
          <a:custGeom>
            <a:avLst/>
            <a:gdLst/>
            <a:ahLst/>
            <a:cxnLst/>
            <a:rect l="l" t="t" r="r" b="b"/>
            <a:pathLst>
              <a:path w="455929" h="242570">
                <a:moveTo>
                  <a:pt x="420387" y="16580"/>
                </a:moveTo>
                <a:lnTo>
                  <a:pt x="0" y="230886"/>
                </a:lnTo>
                <a:lnTo>
                  <a:pt x="5842" y="242188"/>
                </a:lnTo>
                <a:lnTo>
                  <a:pt x="426307" y="27903"/>
                </a:lnTo>
                <a:lnTo>
                  <a:pt x="433135" y="17296"/>
                </a:lnTo>
                <a:lnTo>
                  <a:pt x="420387" y="16580"/>
                </a:lnTo>
                <a:close/>
              </a:path>
              <a:path w="455929" h="242570">
                <a:moveTo>
                  <a:pt x="455549" y="5842"/>
                </a:moveTo>
                <a:lnTo>
                  <a:pt x="441451" y="5842"/>
                </a:lnTo>
                <a:lnTo>
                  <a:pt x="447167" y="17272"/>
                </a:lnTo>
                <a:lnTo>
                  <a:pt x="426307" y="27903"/>
                </a:lnTo>
                <a:lnTo>
                  <a:pt x="391287" y="82295"/>
                </a:lnTo>
                <a:lnTo>
                  <a:pt x="389382" y="85217"/>
                </a:lnTo>
                <a:lnTo>
                  <a:pt x="390271" y="89154"/>
                </a:lnTo>
                <a:lnTo>
                  <a:pt x="396113" y="92963"/>
                </a:lnTo>
                <a:lnTo>
                  <a:pt x="400050" y="92201"/>
                </a:lnTo>
                <a:lnTo>
                  <a:pt x="401955" y="89154"/>
                </a:lnTo>
                <a:lnTo>
                  <a:pt x="455549" y="5842"/>
                </a:lnTo>
                <a:close/>
              </a:path>
              <a:path w="455929" h="242570">
                <a:moveTo>
                  <a:pt x="433135" y="17296"/>
                </a:moveTo>
                <a:lnTo>
                  <a:pt x="426307" y="27903"/>
                </a:lnTo>
                <a:lnTo>
                  <a:pt x="445921" y="17906"/>
                </a:lnTo>
                <a:lnTo>
                  <a:pt x="443992" y="17906"/>
                </a:lnTo>
                <a:lnTo>
                  <a:pt x="433135" y="17296"/>
                </a:lnTo>
                <a:close/>
              </a:path>
              <a:path w="455929" h="242570">
                <a:moveTo>
                  <a:pt x="439038" y="8127"/>
                </a:moveTo>
                <a:lnTo>
                  <a:pt x="433135" y="17296"/>
                </a:lnTo>
                <a:lnTo>
                  <a:pt x="443992" y="17906"/>
                </a:lnTo>
                <a:lnTo>
                  <a:pt x="439038" y="8127"/>
                </a:lnTo>
                <a:close/>
              </a:path>
              <a:path w="455929" h="242570">
                <a:moveTo>
                  <a:pt x="442594" y="8127"/>
                </a:moveTo>
                <a:lnTo>
                  <a:pt x="439038" y="8127"/>
                </a:lnTo>
                <a:lnTo>
                  <a:pt x="443992" y="17906"/>
                </a:lnTo>
                <a:lnTo>
                  <a:pt x="445921" y="17906"/>
                </a:lnTo>
                <a:lnTo>
                  <a:pt x="447167" y="17272"/>
                </a:lnTo>
                <a:lnTo>
                  <a:pt x="442594" y="8127"/>
                </a:lnTo>
                <a:close/>
              </a:path>
              <a:path w="455929" h="242570">
                <a:moveTo>
                  <a:pt x="441451" y="5842"/>
                </a:moveTo>
                <a:lnTo>
                  <a:pt x="420387" y="16580"/>
                </a:lnTo>
                <a:lnTo>
                  <a:pt x="433135" y="17296"/>
                </a:lnTo>
                <a:lnTo>
                  <a:pt x="439038" y="8127"/>
                </a:lnTo>
                <a:lnTo>
                  <a:pt x="442594" y="8127"/>
                </a:lnTo>
                <a:lnTo>
                  <a:pt x="441451" y="5842"/>
                </a:lnTo>
                <a:close/>
              </a:path>
              <a:path w="455929" h="242570">
                <a:moveTo>
                  <a:pt x="353060" y="0"/>
                </a:moveTo>
                <a:lnTo>
                  <a:pt x="350138" y="2667"/>
                </a:lnTo>
                <a:lnTo>
                  <a:pt x="349885" y="6223"/>
                </a:lnTo>
                <a:lnTo>
                  <a:pt x="349758" y="9651"/>
                </a:lnTo>
                <a:lnTo>
                  <a:pt x="352425" y="12700"/>
                </a:lnTo>
                <a:lnTo>
                  <a:pt x="355853" y="12954"/>
                </a:lnTo>
                <a:lnTo>
                  <a:pt x="420387" y="16580"/>
                </a:lnTo>
                <a:lnTo>
                  <a:pt x="441451" y="5842"/>
                </a:lnTo>
                <a:lnTo>
                  <a:pt x="455549" y="5842"/>
                </a:lnTo>
                <a:lnTo>
                  <a:pt x="356615" y="254"/>
                </a:lnTo>
                <a:lnTo>
                  <a:pt x="353060" y="0"/>
                </a:lnTo>
                <a:close/>
              </a:path>
            </a:pathLst>
          </a:custGeom>
          <a:solidFill>
            <a:srgbClr val="FFFF00"/>
          </a:solidFill>
        </p:spPr>
        <p:txBody>
          <a:bodyPr wrap="square" lIns="0" tIns="0" rIns="0" bIns="0" rtlCol="0"/>
          <a:lstStyle/>
          <a:p>
            <a:endParaRPr dirty="0"/>
          </a:p>
        </p:txBody>
      </p:sp>
      <p:sp>
        <p:nvSpPr>
          <p:cNvPr id="13" name="object 13"/>
          <p:cNvSpPr/>
          <p:nvPr/>
        </p:nvSpPr>
        <p:spPr>
          <a:xfrm rot="21410673">
            <a:off x="8134337" y="5048027"/>
            <a:ext cx="604520" cy="136525"/>
          </a:xfrm>
          <a:custGeom>
            <a:avLst/>
            <a:gdLst/>
            <a:ahLst/>
            <a:cxnLst/>
            <a:rect l="l" t="t" r="r" b="b"/>
            <a:pathLst>
              <a:path w="604520" h="136525">
                <a:moveTo>
                  <a:pt x="36375" y="36922"/>
                </a:moveTo>
                <a:lnTo>
                  <a:pt x="24810" y="41487"/>
                </a:lnTo>
                <a:lnTo>
                  <a:pt x="34578" y="49389"/>
                </a:lnTo>
                <a:lnTo>
                  <a:pt x="602488" y="136296"/>
                </a:lnTo>
                <a:lnTo>
                  <a:pt x="604392" y="123736"/>
                </a:lnTo>
                <a:lnTo>
                  <a:pt x="36375" y="36922"/>
                </a:lnTo>
                <a:close/>
              </a:path>
              <a:path w="604520" h="136525">
                <a:moveTo>
                  <a:pt x="95376" y="0"/>
                </a:moveTo>
                <a:lnTo>
                  <a:pt x="0" y="37719"/>
                </a:lnTo>
                <a:lnTo>
                  <a:pt x="77088" y="100012"/>
                </a:lnTo>
                <a:lnTo>
                  <a:pt x="79755" y="102222"/>
                </a:lnTo>
                <a:lnTo>
                  <a:pt x="83820" y="101803"/>
                </a:lnTo>
                <a:lnTo>
                  <a:pt x="88137" y="96342"/>
                </a:lnTo>
                <a:lnTo>
                  <a:pt x="87756" y="92341"/>
                </a:lnTo>
                <a:lnTo>
                  <a:pt x="84962" y="90144"/>
                </a:lnTo>
                <a:lnTo>
                  <a:pt x="34578" y="49389"/>
                </a:lnTo>
                <a:lnTo>
                  <a:pt x="11429" y="45847"/>
                </a:lnTo>
                <a:lnTo>
                  <a:pt x="13335" y="33401"/>
                </a:lnTo>
                <a:lnTo>
                  <a:pt x="45296" y="33401"/>
                </a:lnTo>
                <a:lnTo>
                  <a:pt x="96774" y="13081"/>
                </a:lnTo>
                <a:lnTo>
                  <a:pt x="100075" y="11811"/>
                </a:lnTo>
                <a:lnTo>
                  <a:pt x="101726" y="8128"/>
                </a:lnTo>
                <a:lnTo>
                  <a:pt x="100329" y="4826"/>
                </a:lnTo>
                <a:lnTo>
                  <a:pt x="99060" y="1651"/>
                </a:lnTo>
                <a:lnTo>
                  <a:pt x="95376" y="0"/>
                </a:lnTo>
                <a:close/>
              </a:path>
              <a:path w="604520" h="136525">
                <a:moveTo>
                  <a:pt x="13335" y="33401"/>
                </a:moveTo>
                <a:lnTo>
                  <a:pt x="11429" y="45847"/>
                </a:lnTo>
                <a:lnTo>
                  <a:pt x="34578" y="49389"/>
                </a:lnTo>
                <a:lnTo>
                  <a:pt x="29728" y="45466"/>
                </a:lnTo>
                <a:lnTo>
                  <a:pt x="14731" y="45466"/>
                </a:lnTo>
                <a:lnTo>
                  <a:pt x="16383" y="34671"/>
                </a:lnTo>
                <a:lnTo>
                  <a:pt x="21644" y="34671"/>
                </a:lnTo>
                <a:lnTo>
                  <a:pt x="13335" y="33401"/>
                </a:lnTo>
                <a:close/>
              </a:path>
              <a:path w="604520" h="136525">
                <a:moveTo>
                  <a:pt x="16383" y="34671"/>
                </a:moveTo>
                <a:lnTo>
                  <a:pt x="14731" y="45466"/>
                </a:lnTo>
                <a:lnTo>
                  <a:pt x="24810" y="41487"/>
                </a:lnTo>
                <a:lnTo>
                  <a:pt x="16383" y="34671"/>
                </a:lnTo>
                <a:close/>
              </a:path>
              <a:path w="604520" h="136525">
                <a:moveTo>
                  <a:pt x="24810" y="41487"/>
                </a:moveTo>
                <a:lnTo>
                  <a:pt x="14731" y="45466"/>
                </a:lnTo>
                <a:lnTo>
                  <a:pt x="29728" y="45466"/>
                </a:lnTo>
                <a:lnTo>
                  <a:pt x="24810" y="41487"/>
                </a:lnTo>
                <a:close/>
              </a:path>
              <a:path w="604520" h="136525">
                <a:moveTo>
                  <a:pt x="21644" y="34671"/>
                </a:moveTo>
                <a:lnTo>
                  <a:pt x="16383" y="34671"/>
                </a:lnTo>
                <a:lnTo>
                  <a:pt x="24810" y="41487"/>
                </a:lnTo>
                <a:lnTo>
                  <a:pt x="36375" y="36922"/>
                </a:lnTo>
                <a:lnTo>
                  <a:pt x="21644" y="34671"/>
                </a:lnTo>
                <a:close/>
              </a:path>
              <a:path w="604520" h="136525">
                <a:moveTo>
                  <a:pt x="45296" y="33401"/>
                </a:moveTo>
                <a:lnTo>
                  <a:pt x="13335" y="33401"/>
                </a:lnTo>
                <a:lnTo>
                  <a:pt x="36375" y="36922"/>
                </a:lnTo>
                <a:lnTo>
                  <a:pt x="45296" y="33401"/>
                </a:lnTo>
                <a:close/>
              </a:path>
            </a:pathLst>
          </a:custGeom>
          <a:solidFill>
            <a:srgbClr val="FFFF00"/>
          </a:solidFill>
        </p:spPr>
        <p:txBody>
          <a:bodyPr wrap="square" lIns="0" tIns="0" rIns="0" bIns="0" rtlCol="0"/>
          <a:lstStyle/>
          <a:p>
            <a:endParaRPr dirty="0"/>
          </a:p>
        </p:txBody>
      </p:sp>
      <p:sp>
        <p:nvSpPr>
          <p:cNvPr id="14" name="object 14"/>
          <p:cNvSpPr/>
          <p:nvPr/>
        </p:nvSpPr>
        <p:spPr>
          <a:xfrm>
            <a:off x="1295400" y="3429155"/>
            <a:ext cx="4157853" cy="2743045"/>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rot="1367544">
            <a:off x="8503543" y="3841020"/>
            <a:ext cx="114300" cy="421005"/>
          </a:xfrm>
          <a:custGeom>
            <a:avLst/>
            <a:gdLst/>
            <a:ahLst/>
            <a:cxnLst/>
            <a:rect l="l" t="t" r="r" b="b"/>
            <a:pathLst>
              <a:path w="114300" h="421004">
                <a:moveTo>
                  <a:pt x="38019" y="308732"/>
                </a:moveTo>
                <a:lnTo>
                  <a:pt x="0" y="312166"/>
                </a:lnTo>
                <a:lnTo>
                  <a:pt x="67310" y="420878"/>
                </a:lnTo>
                <a:lnTo>
                  <a:pt x="103771" y="327787"/>
                </a:lnTo>
                <a:lnTo>
                  <a:pt x="39750" y="327787"/>
                </a:lnTo>
                <a:lnTo>
                  <a:pt x="38019" y="308732"/>
                </a:lnTo>
                <a:close/>
              </a:path>
              <a:path w="114300" h="421004">
                <a:moveTo>
                  <a:pt x="75877" y="305314"/>
                </a:moveTo>
                <a:lnTo>
                  <a:pt x="38019" y="308732"/>
                </a:lnTo>
                <a:lnTo>
                  <a:pt x="39750" y="327787"/>
                </a:lnTo>
                <a:lnTo>
                  <a:pt x="77597" y="324231"/>
                </a:lnTo>
                <a:lnTo>
                  <a:pt x="75877" y="305314"/>
                </a:lnTo>
                <a:close/>
              </a:path>
              <a:path w="114300" h="421004">
                <a:moveTo>
                  <a:pt x="113919" y="301879"/>
                </a:moveTo>
                <a:lnTo>
                  <a:pt x="75877" y="305314"/>
                </a:lnTo>
                <a:lnTo>
                  <a:pt x="77597" y="324231"/>
                </a:lnTo>
                <a:lnTo>
                  <a:pt x="39750" y="327787"/>
                </a:lnTo>
                <a:lnTo>
                  <a:pt x="103771" y="327787"/>
                </a:lnTo>
                <a:lnTo>
                  <a:pt x="113919" y="301879"/>
                </a:lnTo>
                <a:close/>
              </a:path>
              <a:path w="114300" h="421004">
                <a:moveTo>
                  <a:pt x="48133" y="0"/>
                </a:moveTo>
                <a:lnTo>
                  <a:pt x="10287" y="3556"/>
                </a:lnTo>
                <a:lnTo>
                  <a:pt x="38019" y="308732"/>
                </a:lnTo>
                <a:lnTo>
                  <a:pt x="75877" y="305314"/>
                </a:lnTo>
                <a:lnTo>
                  <a:pt x="48133" y="0"/>
                </a:lnTo>
                <a:close/>
              </a:path>
            </a:pathLst>
          </a:custGeom>
          <a:solidFill>
            <a:srgbClr val="FF0000"/>
          </a:solidFill>
        </p:spPr>
        <p:txBody>
          <a:bodyPr wrap="square" lIns="0" tIns="0" rIns="0" bIns="0" rtlCol="0"/>
          <a:lstStyle/>
          <a:p>
            <a:endParaRPr dirty="0"/>
          </a:p>
        </p:txBody>
      </p:sp>
      <p:sp>
        <p:nvSpPr>
          <p:cNvPr id="10" name="頁尾版面配置區 9">
            <a:extLst>
              <a:ext uri="{FF2B5EF4-FFF2-40B4-BE49-F238E27FC236}">
                <a16:creationId xmlns:a16="http://schemas.microsoft.com/office/drawing/2014/main" id="{3D7262C5-2C85-37FB-A2BA-C001C7CEB7E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1" name="投影片編號版面配置區 10">
            <a:extLst>
              <a:ext uri="{FF2B5EF4-FFF2-40B4-BE49-F238E27FC236}">
                <a16:creationId xmlns:a16="http://schemas.microsoft.com/office/drawing/2014/main" id="{C9BE0BE6-A231-77CA-9CAB-74FC485D2A9A}"/>
              </a:ext>
            </a:extLst>
          </p:cNvPr>
          <p:cNvSpPr>
            <a:spLocks noGrp="1"/>
          </p:cNvSpPr>
          <p:nvPr>
            <p:ph type="sldNum" sz="quarter" idx="7"/>
          </p:nvPr>
        </p:nvSpPr>
        <p:spPr/>
        <p:txBody>
          <a:bodyPr/>
          <a:lstStyle/>
          <a:p>
            <a:fld id="{B6F15528-21DE-4FAA-801E-634DDDAF4B2B}" type="slidenum">
              <a:rPr lang="en-US" altLang="zh-TW" smtClean="0"/>
              <a:t>149</a:t>
            </a:fld>
            <a:endParaRPr lang="zh-TW"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81CC5389-CB4A-43B7-9A0E-5447CE0BC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2" name="Color">
              <a:extLst>
                <a:ext uri="{FF2B5EF4-FFF2-40B4-BE49-F238E27FC236}">
                  <a16:creationId xmlns:a16="http://schemas.microsoft.com/office/drawing/2014/main" id="{017160F5-4BB5-41FB-B2D8-0AE0A6D7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5AB10530-0B6F-40EF-9B05-F388D1BCB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lor">
            <a:extLst>
              <a:ext uri="{FF2B5EF4-FFF2-40B4-BE49-F238E27FC236}">
                <a16:creationId xmlns:a16="http://schemas.microsoft.com/office/drawing/2014/main" id="{145B2F28-3A18-4BC2-8E92-9AF66F147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FA65A26F-1F64-451C-BFA2-F92410951F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8" name="Freeform: Shape 17">
              <a:extLst>
                <a:ext uri="{FF2B5EF4-FFF2-40B4-BE49-F238E27FC236}">
                  <a16:creationId xmlns:a16="http://schemas.microsoft.com/office/drawing/2014/main" id="{635C965A-C516-42B1-844F-9472408C9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C4C44BFB-148D-4919-BEE5-0138A35BC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D704AD9-4DAA-4F0F-8B02-8B765658A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9F9F0EF2-FB12-49A3-B73C-E38141A55F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9A9DBF1-1403-4BE8-B87E-0393E9CDE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3979BDB7-FA20-4F60-97B1-CF3696395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B7D32B5-D9D6-467E-8349-4A1A840FA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object 2"/>
          <p:cNvSpPr txBox="1">
            <a:spLocks noGrp="1"/>
          </p:cNvSpPr>
          <p:nvPr>
            <p:ph type="title"/>
          </p:nvPr>
        </p:nvSpPr>
        <p:spPr>
          <a:xfrm>
            <a:off x="649754" y="692687"/>
            <a:ext cx="8283756" cy="672288"/>
          </a:xfrm>
          <a:prstGeom prst="rect">
            <a:avLst/>
          </a:prstGeom>
        </p:spPr>
        <p:txBody>
          <a:bodyPr vert="horz" lIns="91440" tIns="45720" rIns="91440" bIns="45720" rtlCol="0" anchor="b">
            <a:normAutofit fontScale="90000"/>
          </a:bodyPr>
          <a:lstStyle/>
          <a:p>
            <a:pPr marL="12700" algn="l" rtl="0">
              <a:lnSpc>
                <a:spcPct val="90000"/>
              </a:lnSpc>
              <a:spcBef>
                <a:spcPct val="0"/>
              </a:spcBef>
            </a:pPr>
            <a:r>
              <a:rPr lang="en-US" sz="4800" kern="1200" dirty="0">
                <a:solidFill>
                  <a:schemeClr val="tx2"/>
                </a:solidFill>
                <a:latin typeface="+mj-lt"/>
                <a:cs typeface="+mj-cs"/>
              </a:rPr>
              <a:t>職業安</a:t>
            </a:r>
            <a:r>
              <a:rPr lang="en-US" sz="4800" kern="1200" spc="-25" dirty="0">
                <a:solidFill>
                  <a:schemeClr val="tx2"/>
                </a:solidFill>
                <a:latin typeface="+mj-lt"/>
                <a:cs typeface="+mj-cs"/>
              </a:rPr>
              <a:t>全</a:t>
            </a:r>
            <a:r>
              <a:rPr lang="en-US" sz="4800" kern="1200" dirty="0">
                <a:solidFill>
                  <a:schemeClr val="tx2"/>
                </a:solidFill>
                <a:latin typeface="+mj-lt"/>
                <a:cs typeface="+mj-cs"/>
              </a:rPr>
              <a:t>衛生法</a:t>
            </a:r>
          </a:p>
        </p:txBody>
      </p:sp>
      <p:sp>
        <p:nvSpPr>
          <p:cNvPr id="3" name="object 3"/>
          <p:cNvSpPr txBox="1"/>
          <p:nvPr/>
        </p:nvSpPr>
        <p:spPr>
          <a:xfrm>
            <a:off x="1329003" y="1620026"/>
            <a:ext cx="9576534" cy="3962110"/>
          </a:xfrm>
          <a:prstGeom prst="rect">
            <a:avLst/>
          </a:prstGeom>
        </p:spPr>
        <p:txBody>
          <a:bodyPr vert="horz" wrap="square" lIns="0" tIns="60960" rIns="0" bIns="0" rtlCol="0">
            <a:spAutoFit/>
          </a:bodyPr>
          <a:lstStyle/>
          <a:p>
            <a:pPr marL="355600" indent="-342900">
              <a:spcBef>
                <a:spcPts val="480"/>
              </a:spcBef>
              <a:buFont typeface="Arial"/>
              <a:buChar char="•"/>
              <a:tabLst>
                <a:tab pos="355600" algn="l"/>
                <a:tab pos="356235" algn="l"/>
              </a:tabLst>
            </a:pPr>
            <a:r>
              <a:rPr sz="3200" dirty="0">
                <a:latin typeface="標楷體"/>
                <a:cs typeface="標楷體"/>
              </a:rPr>
              <a:t>立法</a:t>
            </a:r>
            <a:r>
              <a:rPr sz="3200" spc="-15" dirty="0">
                <a:latin typeface="標楷體"/>
                <a:cs typeface="標楷體"/>
              </a:rPr>
              <a:t>目</a:t>
            </a:r>
            <a:r>
              <a:rPr sz="3200" dirty="0">
                <a:latin typeface="標楷體"/>
                <a:cs typeface="標楷體"/>
              </a:rPr>
              <a:t>的</a:t>
            </a:r>
            <a:r>
              <a:rPr sz="3200" spc="-10" dirty="0">
                <a:latin typeface="標楷體"/>
                <a:cs typeface="標楷體"/>
              </a:rPr>
              <a:t>(</a:t>
            </a:r>
            <a:r>
              <a:rPr sz="3200" dirty="0">
                <a:latin typeface="標楷體"/>
                <a:cs typeface="標楷體"/>
              </a:rPr>
              <a:t>第</a:t>
            </a:r>
            <a:r>
              <a:rPr sz="3200" spc="-10" dirty="0">
                <a:latin typeface="標楷體"/>
                <a:cs typeface="標楷體"/>
              </a:rPr>
              <a:t>1</a:t>
            </a:r>
            <a:r>
              <a:rPr sz="3200" dirty="0">
                <a:latin typeface="標楷體"/>
                <a:cs typeface="標楷體"/>
              </a:rPr>
              <a:t>條)</a:t>
            </a:r>
          </a:p>
          <a:p>
            <a:pPr marL="355600" marR="5080" indent="-342900">
              <a:lnSpc>
                <a:spcPct val="90000"/>
              </a:lnSpc>
              <a:spcBef>
                <a:spcPts val="770"/>
              </a:spcBef>
              <a:buFont typeface="Arial"/>
              <a:buChar char="•"/>
              <a:tabLst>
                <a:tab pos="355600" algn="l"/>
                <a:tab pos="356235" algn="l"/>
              </a:tabLst>
            </a:pPr>
            <a:r>
              <a:rPr sz="3200" dirty="0" err="1">
                <a:solidFill>
                  <a:srgbClr val="FF0000"/>
                </a:solidFill>
                <a:latin typeface="標楷體"/>
                <a:cs typeface="標楷體"/>
              </a:rPr>
              <a:t>為防</a:t>
            </a:r>
            <a:r>
              <a:rPr sz="3200" spc="-15" dirty="0" err="1">
                <a:solidFill>
                  <a:srgbClr val="FF0000"/>
                </a:solidFill>
                <a:latin typeface="標楷體"/>
                <a:cs typeface="標楷體"/>
              </a:rPr>
              <a:t>止</a:t>
            </a:r>
            <a:r>
              <a:rPr sz="3200" dirty="0" err="1">
                <a:solidFill>
                  <a:srgbClr val="FF0000"/>
                </a:solidFill>
                <a:latin typeface="標楷體"/>
                <a:cs typeface="標楷體"/>
              </a:rPr>
              <a:t>職業</a:t>
            </a:r>
            <a:r>
              <a:rPr sz="3200" spc="-15" dirty="0" err="1">
                <a:solidFill>
                  <a:srgbClr val="FF0000"/>
                </a:solidFill>
                <a:latin typeface="標楷體"/>
                <a:cs typeface="標楷體"/>
              </a:rPr>
              <a:t>災</a:t>
            </a:r>
            <a:r>
              <a:rPr sz="3200" dirty="0" err="1">
                <a:solidFill>
                  <a:srgbClr val="FF0000"/>
                </a:solidFill>
                <a:latin typeface="標楷體"/>
                <a:cs typeface="標楷體"/>
              </a:rPr>
              <a:t>害，</a:t>
            </a:r>
            <a:r>
              <a:rPr sz="3200" spc="-15" dirty="0" err="1">
                <a:solidFill>
                  <a:srgbClr val="FF0000"/>
                </a:solidFill>
                <a:latin typeface="標楷體"/>
                <a:cs typeface="標楷體"/>
              </a:rPr>
              <a:t>保</a:t>
            </a:r>
            <a:r>
              <a:rPr sz="3200" dirty="0" err="1">
                <a:solidFill>
                  <a:srgbClr val="FF0000"/>
                </a:solidFill>
                <a:latin typeface="標楷體"/>
                <a:cs typeface="標楷體"/>
              </a:rPr>
              <a:t>障工</a:t>
            </a:r>
            <a:r>
              <a:rPr sz="3200" spc="-15" dirty="0" err="1">
                <a:solidFill>
                  <a:srgbClr val="FF0000"/>
                </a:solidFill>
                <a:latin typeface="標楷體"/>
                <a:cs typeface="標楷體"/>
              </a:rPr>
              <a:t>作</a:t>
            </a:r>
            <a:r>
              <a:rPr sz="3200" dirty="0" err="1">
                <a:solidFill>
                  <a:srgbClr val="FF0000"/>
                </a:solidFill>
                <a:latin typeface="標楷體"/>
                <a:cs typeface="標楷體"/>
              </a:rPr>
              <a:t>者安</a:t>
            </a:r>
            <a:r>
              <a:rPr sz="3200" spc="-15" dirty="0" err="1">
                <a:solidFill>
                  <a:srgbClr val="FF0000"/>
                </a:solidFill>
                <a:latin typeface="標楷體"/>
                <a:cs typeface="標楷體"/>
              </a:rPr>
              <a:t>全</a:t>
            </a:r>
            <a:r>
              <a:rPr sz="3200" dirty="0" err="1">
                <a:solidFill>
                  <a:srgbClr val="FF0000"/>
                </a:solidFill>
                <a:latin typeface="標楷體"/>
                <a:cs typeface="標楷體"/>
              </a:rPr>
              <a:t>及健</a:t>
            </a:r>
            <a:r>
              <a:rPr sz="3200" spc="-15" dirty="0" err="1">
                <a:solidFill>
                  <a:srgbClr val="FF0000"/>
                </a:solidFill>
                <a:latin typeface="標楷體"/>
                <a:cs typeface="標楷體"/>
              </a:rPr>
              <a:t>康</a:t>
            </a:r>
            <a:r>
              <a:rPr sz="3200" dirty="0" err="1">
                <a:solidFill>
                  <a:srgbClr val="FF0000"/>
                </a:solidFill>
                <a:latin typeface="標楷體"/>
                <a:cs typeface="標楷體"/>
              </a:rPr>
              <a:t>，</a:t>
            </a:r>
            <a:r>
              <a:rPr sz="3200" spc="5" dirty="0" err="1">
                <a:solidFill>
                  <a:srgbClr val="FF0000"/>
                </a:solidFill>
                <a:latin typeface="標楷體"/>
                <a:cs typeface="標楷體"/>
              </a:rPr>
              <a:t>特制</a:t>
            </a:r>
            <a:r>
              <a:rPr sz="3200" spc="-15" dirty="0" err="1">
                <a:solidFill>
                  <a:srgbClr val="FF0000"/>
                </a:solidFill>
                <a:latin typeface="標楷體"/>
                <a:cs typeface="標楷體"/>
              </a:rPr>
              <a:t>定</a:t>
            </a:r>
            <a:r>
              <a:rPr sz="3200" spc="5" dirty="0" err="1">
                <a:solidFill>
                  <a:srgbClr val="FF0000"/>
                </a:solidFill>
                <a:latin typeface="標楷體"/>
                <a:cs typeface="標楷體"/>
              </a:rPr>
              <a:t>本</a:t>
            </a:r>
            <a:r>
              <a:rPr sz="3200" dirty="0" err="1">
                <a:solidFill>
                  <a:srgbClr val="FF0000"/>
                </a:solidFill>
                <a:latin typeface="標楷體"/>
                <a:cs typeface="標楷體"/>
              </a:rPr>
              <a:t>法</a:t>
            </a:r>
            <a:r>
              <a:rPr sz="3200" spc="-10" dirty="0" err="1">
                <a:latin typeface="標楷體"/>
                <a:cs typeface="標楷體"/>
              </a:rPr>
              <a:t>；</a:t>
            </a:r>
            <a:r>
              <a:rPr sz="3200" spc="5" dirty="0" err="1">
                <a:latin typeface="標楷體"/>
                <a:cs typeface="標楷體"/>
              </a:rPr>
              <a:t>其他</a:t>
            </a:r>
            <a:r>
              <a:rPr sz="3200" spc="-15" dirty="0" err="1">
                <a:latin typeface="標楷體"/>
                <a:cs typeface="標楷體"/>
              </a:rPr>
              <a:t>法</a:t>
            </a:r>
            <a:r>
              <a:rPr sz="3200" spc="5" dirty="0" err="1">
                <a:latin typeface="標楷體"/>
                <a:cs typeface="標楷體"/>
              </a:rPr>
              <a:t>律有</a:t>
            </a:r>
            <a:r>
              <a:rPr sz="3200" spc="-15" dirty="0" err="1">
                <a:latin typeface="標楷體"/>
                <a:cs typeface="標楷體"/>
              </a:rPr>
              <a:t>特</a:t>
            </a:r>
            <a:r>
              <a:rPr sz="3200" spc="5" dirty="0" err="1">
                <a:latin typeface="標楷體"/>
                <a:cs typeface="標楷體"/>
              </a:rPr>
              <a:t>別規</a:t>
            </a:r>
            <a:r>
              <a:rPr sz="3200" spc="-15" dirty="0" err="1">
                <a:latin typeface="標楷體"/>
                <a:cs typeface="標楷體"/>
              </a:rPr>
              <a:t>定</a:t>
            </a:r>
            <a:r>
              <a:rPr sz="3200" spc="5" dirty="0" err="1">
                <a:latin typeface="標楷體"/>
                <a:cs typeface="標楷體"/>
              </a:rPr>
              <a:t>者，從</a:t>
            </a:r>
            <a:r>
              <a:rPr sz="3200" dirty="0" err="1">
                <a:latin typeface="標楷體"/>
                <a:cs typeface="標楷體"/>
              </a:rPr>
              <a:t>其規</a:t>
            </a:r>
            <a:r>
              <a:rPr sz="3200" spc="-15" dirty="0" err="1">
                <a:latin typeface="標楷體"/>
                <a:cs typeface="標楷體"/>
              </a:rPr>
              <a:t>定</a:t>
            </a:r>
            <a:r>
              <a:rPr sz="3200" dirty="0">
                <a:latin typeface="標楷體"/>
                <a:cs typeface="標楷體"/>
              </a:rPr>
              <a:t>。</a:t>
            </a:r>
          </a:p>
          <a:p>
            <a:pPr marL="355600" indent="-342900">
              <a:spcBef>
                <a:spcPts val="385"/>
              </a:spcBef>
              <a:buFont typeface="Arial"/>
              <a:buChar char="•"/>
              <a:tabLst>
                <a:tab pos="355600" algn="l"/>
                <a:tab pos="356235" algn="l"/>
              </a:tabLst>
            </a:pPr>
            <a:r>
              <a:rPr sz="3200" spc="5" dirty="0">
                <a:solidFill>
                  <a:srgbClr val="FF0000"/>
                </a:solidFill>
                <a:latin typeface="標楷體"/>
                <a:cs typeface="標楷體"/>
              </a:rPr>
              <a:t>職業</a:t>
            </a:r>
            <a:r>
              <a:rPr sz="3200" spc="-15" dirty="0">
                <a:solidFill>
                  <a:srgbClr val="FF0000"/>
                </a:solidFill>
                <a:latin typeface="標楷體"/>
                <a:cs typeface="標楷體"/>
              </a:rPr>
              <a:t>災</a:t>
            </a:r>
            <a:r>
              <a:rPr sz="3200" dirty="0">
                <a:solidFill>
                  <a:srgbClr val="FF0000"/>
                </a:solidFill>
                <a:latin typeface="標楷體"/>
                <a:cs typeface="標楷體"/>
              </a:rPr>
              <a:t>害</a:t>
            </a:r>
            <a:r>
              <a:rPr sz="3200" spc="-10" dirty="0">
                <a:solidFill>
                  <a:srgbClr val="FF0000"/>
                </a:solidFill>
                <a:latin typeface="標楷體"/>
                <a:cs typeface="標楷體"/>
              </a:rPr>
              <a:t>(</a:t>
            </a:r>
            <a:r>
              <a:rPr sz="3200" spc="5" dirty="0">
                <a:solidFill>
                  <a:srgbClr val="FF0000"/>
                </a:solidFill>
                <a:latin typeface="標楷體"/>
                <a:cs typeface="標楷體"/>
              </a:rPr>
              <a:t>第</a:t>
            </a:r>
            <a:r>
              <a:rPr sz="3200" spc="-10" dirty="0">
                <a:solidFill>
                  <a:srgbClr val="FF0000"/>
                </a:solidFill>
                <a:latin typeface="標楷體"/>
                <a:cs typeface="標楷體"/>
              </a:rPr>
              <a:t>2</a:t>
            </a:r>
            <a:r>
              <a:rPr sz="3200" dirty="0">
                <a:solidFill>
                  <a:srgbClr val="FF0000"/>
                </a:solidFill>
                <a:latin typeface="標楷體"/>
                <a:cs typeface="標楷體"/>
              </a:rPr>
              <a:t>條)</a:t>
            </a:r>
            <a:endParaRPr sz="3200" dirty="0">
              <a:latin typeface="標楷體"/>
              <a:cs typeface="標楷體"/>
            </a:endParaRPr>
          </a:p>
          <a:p>
            <a:pPr marL="355600" marR="408940" indent="-342900" algn="just">
              <a:lnSpc>
                <a:spcPct val="90000"/>
              </a:lnSpc>
              <a:spcBef>
                <a:spcPts val="770"/>
              </a:spcBef>
              <a:buFont typeface="Arial"/>
              <a:buChar char="•"/>
              <a:tabLst>
                <a:tab pos="356235" algn="l"/>
              </a:tabLst>
            </a:pPr>
            <a:r>
              <a:rPr sz="3200" dirty="0">
                <a:latin typeface="標楷體"/>
                <a:cs typeface="標楷體"/>
              </a:rPr>
              <a:t>指</a:t>
            </a:r>
            <a:r>
              <a:rPr sz="3200" spc="-5" dirty="0">
                <a:latin typeface="標楷體"/>
                <a:cs typeface="標楷體"/>
              </a:rPr>
              <a:t>因</a:t>
            </a:r>
            <a:r>
              <a:rPr sz="3200" spc="-15" dirty="0">
                <a:solidFill>
                  <a:srgbClr val="FF0000"/>
                </a:solidFill>
                <a:latin typeface="標楷體"/>
                <a:cs typeface="標楷體"/>
              </a:rPr>
              <a:t>勞</a:t>
            </a:r>
            <a:r>
              <a:rPr sz="3200" dirty="0">
                <a:solidFill>
                  <a:srgbClr val="FF0000"/>
                </a:solidFill>
                <a:latin typeface="標楷體"/>
                <a:cs typeface="標楷體"/>
              </a:rPr>
              <a:t>動場</a:t>
            </a:r>
            <a:r>
              <a:rPr sz="3200" spc="-10" dirty="0">
                <a:solidFill>
                  <a:srgbClr val="FF0000"/>
                </a:solidFill>
                <a:latin typeface="標楷體"/>
                <a:cs typeface="標楷體"/>
              </a:rPr>
              <a:t>所</a:t>
            </a:r>
            <a:r>
              <a:rPr sz="3200" dirty="0">
                <a:latin typeface="標楷體"/>
                <a:cs typeface="標楷體"/>
              </a:rPr>
              <a:t>之建</a:t>
            </a:r>
            <a:r>
              <a:rPr sz="3200" spc="-15" dirty="0">
                <a:latin typeface="標楷體"/>
                <a:cs typeface="標楷體"/>
              </a:rPr>
              <a:t>築</a:t>
            </a:r>
            <a:r>
              <a:rPr sz="3200" dirty="0">
                <a:latin typeface="標楷體"/>
                <a:cs typeface="標楷體"/>
              </a:rPr>
              <a:t>物、</a:t>
            </a:r>
            <a:r>
              <a:rPr sz="3200" spc="-15" dirty="0">
                <a:latin typeface="標楷體"/>
                <a:cs typeface="標楷體"/>
              </a:rPr>
              <a:t>機</a:t>
            </a:r>
            <a:r>
              <a:rPr sz="3200" dirty="0">
                <a:latin typeface="標楷體"/>
                <a:cs typeface="標楷體"/>
              </a:rPr>
              <a:t>械、</a:t>
            </a:r>
            <a:r>
              <a:rPr sz="3200" spc="-15" dirty="0">
                <a:latin typeface="標楷體"/>
                <a:cs typeface="標楷體"/>
              </a:rPr>
              <a:t>設</a:t>
            </a:r>
            <a:r>
              <a:rPr sz="3200" dirty="0">
                <a:latin typeface="標楷體"/>
                <a:cs typeface="標楷體"/>
              </a:rPr>
              <a:t>備、原料、</a:t>
            </a:r>
            <a:r>
              <a:rPr sz="3200" spc="-15" dirty="0">
                <a:latin typeface="標楷體"/>
                <a:cs typeface="標楷體"/>
              </a:rPr>
              <a:t>材</a:t>
            </a:r>
            <a:r>
              <a:rPr sz="3200" dirty="0">
                <a:latin typeface="標楷體"/>
                <a:cs typeface="標楷體"/>
              </a:rPr>
              <a:t>料、</a:t>
            </a:r>
            <a:r>
              <a:rPr sz="3200" spc="-15" dirty="0">
                <a:latin typeface="標楷體"/>
                <a:cs typeface="標楷體"/>
              </a:rPr>
              <a:t>化</a:t>
            </a:r>
            <a:r>
              <a:rPr sz="3200" dirty="0">
                <a:latin typeface="標楷體"/>
                <a:cs typeface="標楷體"/>
              </a:rPr>
              <a:t>學品</a:t>
            </a:r>
            <a:r>
              <a:rPr sz="3200" spc="-15" dirty="0">
                <a:latin typeface="標楷體"/>
                <a:cs typeface="標楷體"/>
              </a:rPr>
              <a:t>、</a:t>
            </a:r>
            <a:r>
              <a:rPr sz="3200" dirty="0">
                <a:latin typeface="標楷體"/>
                <a:cs typeface="標楷體"/>
              </a:rPr>
              <a:t>氣體</a:t>
            </a:r>
            <a:r>
              <a:rPr sz="3200" spc="-15" dirty="0">
                <a:latin typeface="標楷體"/>
                <a:cs typeface="標楷體"/>
              </a:rPr>
              <a:t>、</a:t>
            </a:r>
            <a:r>
              <a:rPr sz="3200" dirty="0">
                <a:latin typeface="標楷體"/>
                <a:cs typeface="標楷體"/>
              </a:rPr>
              <a:t>蒸氣</a:t>
            </a:r>
            <a:r>
              <a:rPr sz="3200" spc="-15" dirty="0">
                <a:latin typeface="標楷體"/>
                <a:cs typeface="標楷體"/>
              </a:rPr>
              <a:t>、</a:t>
            </a:r>
            <a:r>
              <a:rPr sz="3200" dirty="0">
                <a:latin typeface="標楷體"/>
                <a:cs typeface="標楷體"/>
              </a:rPr>
              <a:t>粉塵等</a:t>
            </a:r>
            <a:r>
              <a:rPr sz="3200" spc="5" dirty="0">
                <a:latin typeface="標楷體"/>
                <a:cs typeface="標楷體"/>
              </a:rPr>
              <a:t>或作</a:t>
            </a:r>
            <a:r>
              <a:rPr sz="3200" spc="-15" dirty="0">
                <a:latin typeface="標楷體"/>
                <a:cs typeface="標楷體"/>
              </a:rPr>
              <a:t>業</a:t>
            </a:r>
            <a:r>
              <a:rPr sz="3200" spc="5" dirty="0">
                <a:latin typeface="標楷體"/>
                <a:cs typeface="標楷體"/>
              </a:rPr>
              <a:t>活動</a:t>
            </a:r>
            <a:r>
              <a:rPr sz="3200" spc="-15" dirty="0">
                <a:latin typeface="標楷體"/>
                <a:cs typeface="標楷體"/>
              </a:rPr>
              <a:t>及</a:t>
            </a:r>
            <a:r>
              <a:rPr sz="3200" spc="5" dirty="0">
                <a:latin typeface="標楷體"/>
                <a:cs typeface="標楷體"/>
              </a:rPr>
              <a:t>其他</a:t>
            </a:r>
            <a:r>
              <a:rPr sz="3200" spc="-15" dirty="0">
                <a:latin typeface="標楷體"/>
                <a:cs typeface="標楷體"/>
              </a:rPr>
              <a:t>職</a:t>
            </a:r>
            <a:r>
              <a:rPr sz="3200" spc="5" dirty="0">
                <a:latin typeface="標楷體"/>
                <a:cs typeface="標楷體"/>
              </a:rPr>
              <a:t>業上</a:t>
            </a:r>
            <a:r>
              <a:rPr sz="3200" spc="-15" dirty="0">
                <a:latin typeface="標楷體"/>
                <a:cs typeface="標楷體"/>
              </a:rPr>
              <a:t>原</a:t>
            </a:r>
            <a:r>
              <a:rPr sz="3200" spc="5" dirty="0">
                <a:latin typeface="標楷體"/>
                <a:cs typeface="標楷體"/>
              </a:rPr>
              <a:t>因引</a:t>
            </a:r>
            <a:r>
              <a:rPr sz="3200" spc="-15" dirty="0">
                <a:latin typeface="標楷體"/>
                <a:cs typeface="標楷體"/>
              </a:rPr>
              <a:t>起</a:t>
            </a:r>
            <a:r>
              <a:rPr sz="3200" spc="5" dirty="0">
                <a:latin typeface="標楷體"/>
                <a:cs typeface="標楷體"/>
              </a:rPr>
              <a:t>之工作</a:t>
            </a:r>
            <a:r>
              <a:rPr sz="3200" dirty="0">
                <a:latin typeface="標楷體"/>
                <a:cs typeface="標楷體"/>
              </a:rPr>
              <a:t>者疾</a:t>
            </a:r>
            <a:r>
              <a:rPr sz="3200" spc="-15" dirty="0">
                <a:latin typeface="標楷體"/>
                <a:cs typeface="標楷體"/>
              </a:rPr>
              <a:t>病</a:t>
            </a:r>
            <a:r>
              <a:rPr sz="3200" dirty="0">
                <a:latin typeface="標楷體"/>
                <a:cs typeface="標楷體"/>
              </a:rPr>
              <a:t>、傷</a:t>
            </a:r>
            <a:r>
              <a:rPr sz="3200" spc="-15" dirty="0">
                <a:latin typeface="標楷體"/>
                <a:cs typeface="標楷體"/>
              </a:rPr>
              <a:t>害</a:t>
            </a:r>
            <a:r>
              <a:rPr sz="3200" dirty="0">
                <a:latin typeface="標楷體"/>
                <a:cs typeface="標楷體"/>
              </a:rPr>
              <a:t>、失</a:t>
            </a:r>
            <a:r>
              <a:rPr sz="3200" spc="-15" dirty="0">
                <a:latin typeface="標楷體"/>
                <a:cs typeface="標楷體"/>
              </a:rPr>
              <a:t>能</a:t>
            </a:r>
            <a:r>
              <a:rPr sz="3200" dirty="0">
                <a:latin typeface="標楷體"/>
                <a:cs typeface="標楷體"/>
              </a:rPr>
              <a:t>或死</a:t>
            </a:r>
            <a:r>
              <a:rPr sz="3200" spc="-15" dirty="0">
                <a:latin typeface="標楷體"/>
                <a:cs typeface="標楷體"/>
              </a:rPr>
              <a:t>亡</a:t>
            </a:r>
            <a:r>
              <a:rPr sz="3200" dirty="0">
                <a:latin typeface="標楷體"/>
                <a:cs typeface="標楷體"/>
              </a:rPr>
              <a:t>。</a:t>
            </a:r>
          </a:p>
        </p:txBody>
      </p:sp>
      <p:sp>
        <p:nvSpPr>
          <p:cNvPr id="4" name="頁尾版面配置區 3">
            <a:extLst>
              <a:ext uri="{FF2B5EF4-FFF2-40B4-BE49-F238E27FC236}">
                <a16:creationId xmlns:a16="http://schemas.microsoft.com/office/drawing/2014/main" id="{88323094-FA6C-77B7-BA9B-74F65950111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9578135-EDA3-D225-7B52-DF1A35939B6B}"/>
              </a:ext>
            </a:extLst>
          </p:cNvPr>
          <p:cNvSpPr>
            <a:spLocks noGrp="1"/>
          </p:cNvSpPr>
          <p:nvPr>
            <p:ph type="sldNum" sz="quarter" idx="7"/>
          </p:nvPr>
        </p:nvSpPr>
        <p:spPr/>
        <p:txBody>
          <a:bodyPr/>
          <a:lstStyle/>
          <a:p>
            <a:fld id="{B6F15528-21DE-4FAA-801E-634DDDAF4B2B}" type="slidenum">
              <a:rPr lang="en-US" altLang="zh-TW" smtClean="0"/>
              <a:t>15</a:t>
            </a:fld>
            <a:endParaRPr lang="zh-TW" alt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6665" y="356182"/>
            <a:ext cx="4598670" cy="635000"/>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危</a:t>
            </a:r>
            <a:r>
              <a:rPr sz="4000" spc="-5" dirty="0">
                <a:latin typeface="微軟正黑體" panose="020B0604030504040204" pitchFamily="34" charset="-120"/>
                <a:ea typeface="微軟正黑體" panose="020B0604030504040204" pitchFamily="34" charset="-120"/>
              </a:rPr>
              <a:t>害勞</a:t>
            </a:r>
            <a:r>
              <a:rPr sz="4000" spc="10" dirty="0">
                <a:latin typeface="微軟正黑體" panose="020B0604030504040204" pitchFamily="34" charset="-120"/>
                <a:ea typeface="微軟正黑體" panose="020B0604030504040204" pitchFamily="34" charset="-120"/>
              </a:rPr>
              <a:t>工</a:t>
            </a:r>
            <a:r>
              <a:rPr sz="4000" spc="-5" dirty="0">
                <a:latin typeface="微軟正黑體" panose="020B0604030504040204" pitchFamily="34" charset="-120"/>
                <a:ea typeface="微軟正黑體" panose="020B0604030504040204" pitchFamily="34" charset="-120"/>
              </a:rPr>
              <a:t>之虞</a:t>
            </a:r>
            <a:r>
              <a:rPr sz="4000" spc="10" dirty="0">
                <a:latin typeface="微軟正黑體" panose="020B0604030504040204" pitchFamily="34" charset="-120"/>
                <a:ea typeface="微軟正黑體" panose="020B0604030504040204" pitchFamily="34" charset="-120"/>
              </a:rPr>
              <a:t>之</a:t>
            </a:r>
            <a:r>
              <a:rPr sz="4000" spc="-5" dirty="0">
                <a:latin typeface="微軟正黑體" panose="020B0604030504040204" pitchFamily="34" charset="-120"/>
                <a:ea typeface="微軟正黑體" panose="020B0604030504040204" pitchFamily="34" charset="-120"/>
              </a:rPr>
              <a:t>部分</a:t>
            </a:r>
            <a:endParaRPr sz="4000" dirty="0">
              <a:latin typeface="微軟正黑體" panose="020B0604030504040204" pitchFamily="34" charset="-120"/>
              <a:ea typeface="微軟正黑體" panose="020B0604030504040204" pitchFamily="34" charset="-120"/>
            </a:endParaRPr>
          </a:p>
        </p:txBody>
      </p:sp>
      <p:sp>
        <p:nvSpPr>
          <p:cNvPr id="3" name="object 3"/>
          <p:cNvSpPr/>
          <p:nvPr/>
        </p:nvSpPr>
        <p:spPr>
          <a:xfrm>
            <a:off x="1295400" y="1388937"/>
            <a:ext cx="3429000" cy="2040064"/>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2133600" y="2057400"/>
            <a:ext cx="1529080" cy="847725"/>
          </a:xfrm>
          <a:custGeom>
            <a:avLst/>
            <a:gdLst/>
            <a:ahLst/>
            <a:cxnLst/>
            <a:rect l="l" t="t" r="r" b="b"/>
            <a:pathLst>
              <a:path w="1529080" h="847725">
                <a:moveTo>
                  <a:pt x="0" y="423672"/>
                </a:moveTo>
                <a:lnTo>
                  <a:pt x="9083" y="358162"/>
                </a:lnTo>
                <a:lnTo>
                  <a:pt x="35428" y="295811"/>
                </a:lnTo>
                <a:lnTo>
                  <a:pt x="77675" y="237375"/>
                </a:lnTo>
                <a:lnTo>
                  <a:pt x="104337" y="209860"/>
                </a:lnTo>
                <a:lnTo>
                  <a:pt x="134466" y="183607"/>
                </a:lnTo>
                <a:lnTo>
                  <a:pt x="167891" y="158709"/>
                </a:lnTo>
                <a:lnTo>
                  <a:pt x="204442" y="135261"/>
                </a:lnTo>
                <a:lnTo>
                  <a:pt x="243950" y="113357"/>
                </a:lnTo>
                <a:lnTo>
                  <a:pt x="286245" y="93092"/>
                </a:lnTo>
                <a:lnTo>
                  <a:pt x="331157" y="74560"/>
                </a:lnTo>
                <a:lnTo>
                  <a:pt x="378516" y="57855"/>
                </a:lnTo>
                <a:lnTo>
                  <a:pt x="428152" y="43071"/>
                </a:lnTo>
                <a:lnTo>
                  <a:pt x="479896" y="30303"/>
                </a:lnTo>
                <a:lnTo>
                  <a:pt x="533578" y="19645"/>
                </a:lnTo>
                <a:lnTo>
                  <a:pt x="589028" y="11192"/>
                </a:lnTo>
                <a:lnTo>
                  <a:pt x="646075" y="5037"/>
                </a:lnTo>
                <a:lnTo>
                  <a:pt x="704551" y="1275"/>
                </a:lnTo>
                <a:lnTo>
                  <a:pt x="764285" y="0"/>
                </a:lnTo>
                <a:lnTo>
                  <a:pt x="824020" y="1275"/>
                </a:lnTo>
                <a:lnTo>
                  <a:pt x="882496" y="5037"/>
                </a:lnTo>
                <a:lnTo>
                  <a:pt x="939543" y="11192"/>
                </a:lnTo>
                <a:lnTo>
                  <a:pt x="994993" y="19645"/>
                </a:lnTo>
                <a:lnTo>
                  <a:pt x="1048675" y="30303"/>
                </a:lnTo>
                <a:lnTo>
                  <a:pt x="1100419" y="43071"/>
                </a:lnTo>
                <a:lnTo>
                  <a:pt x="1150055" y="57855"/>
                </a:lnTo>
                <a:lnTo>
                  <a:pt x="1197414" y="74560"/>
                </a:lnTo>
                <a:lnTo>
                  <a:pt x="1242326" y="93092"/>
                </a:lnTo>
                <a:lnTo>
                  <a:pt x="1284621" y="113357"/>
                </a:lnTo>
                <a:lnTo>
                  <a:pt x="1324129" y="135261"/>
                </a:lnTo>
                <a:lnTo>
                  <a:pt x="1360680" y="158709"/>
                </a:lnTo>
                <a:lnTo>
                  <a:pt x="1394105" y="183607"/>
                </a:lnTo>
                <a:lnTo>
                  <a:pt x="1424234" y="209860"/>
                </a:lnTo>
                <a:lnTo>
                  <a:pt x="1450896" y="237375"/>
                </a:lnTo>
                <a:lnTo>
                  <a:pt x="1493143" y="295811"/>
                </a:lnTo>
                <a:lnTo>
                  <a:pt x="1519488" y="358162"/>
                </a:lnTo>
                <a:lnTo>
                  <a:pt x="1528571" y="423672"/>
                </a:lnTo>
                <a:lnTo>
                  <a:pt x="1526272" y="456774"/>
                </a:lnTo>
                <a:lnTo>
                  <a:pt x="1508388" y="520799"/>
                </a:lnTo>
                <a:lnTo>
                  <a:pt x="1473923" y="581286"/>
                </a:lnTo>
                <a:lnTo>
                  <a:pt x="1424234" y="637483"/>
                </a:lnTo>
                <a:lnTo>
                  <a:pt x="1394105" y="663736"/>
                </a:lnTo>
                <a:lnTo>
                  <a:pt x="1360680" y="688634"/>
                </a:lnTo>
                <a:lnTo>
                  <a:pt x="1324129" y="712082"/>
                </a:lnTo>
                <a:lnTo>
                  <a:pt x="1284621" y="733986"/>
                </a:lnTo>
                <a:lnTo>
                  <a:pt x="1242326" y="754251"/>
                </a:lnTo>
                <a:lnTo>
                  <a:pt x="1197414" y="772783"/>
                </a:lnTo>
                <a:lnTo>
                  <a:pt x="1150055" y="789488"/>
                </a:lnTo>
                <a:lnTo>
                  <a:pt x="1100419" y="804272"/>
                </a:lnTo>
                <a:lnTo>
                  <a:pt x="1048675" y="817040"/>
                </a:lnTo>
                <a:lnTo>
                  <a:pt x="994993" y="827698"/>
                </a:lnTo>
                <a:lnTo>
                  <a:pt x="939543" y="836151"/>
                </a:lnTo>
                <a:lnTo>
                  <a:pt x="882496" y="842306"/>
                </a:lnTo>
                <a:lnTo>
                  <a:pt x="824020" y="846068"/>
                </a:lnTo>
                <a:lnTo>
                  <a:pt x="764285" y="847343"/>
                </a:lnTo>
                <a:lnTo>
                  <a:pt x="704551" y="846068"/>
                </a:lnTo>
                <a:lnTo>
                  <a:pt x="646075" y="842306"/>
                </a:lnTo>
                <a:lnTo>
                  <a:pt x="589028" y="836151"/>
                </a:lnTo>
                <a:lnTo>
                  <a:pt x="533578" y="827698"/>
                </a:lnTo>
                <a:lnTo>
                  <a:pt x="479896" y="817040"/>
                </a:lnTo>
                <a:lnTo>
                  <a:pt x="428152" y="804272"/>
                </a:lnTo>
                <a:lnTo>
                  <a:pt x="378516" y="789488"/>
                </a:lnTo>
                <a:lnTo>
                  <a:pt x="331157" y="772783"/>
                </a:lnTo>
                <a:lnTo>
                  <a:pt x="286245" y="754251"/>
                </a:lnTo>
                <a:lnTo>
                  <a:pt x="243950" y="733986"/>
                </a:lnTo>
                <a:lnTo>
                  <a:pt x="204442" y="712082"/>
                </a:lnTo>
                <a:lnTo>
                  <a:pt x="167891" y="688634"/>
                </a:lnTo>
                <a:lnTo>
                  <a:pt x="134466" y="663736"/>
                </a:lnTo>
                <a:lnTo>
                  <a:pt x="104337" y="637483"/>
                </a:lnTo>
                <a:lnTo>
                  <a:pt x="77675" y="609968"/>
                </a:lnTo>
                <a:lnTo>
                  <a:pt x="35428" y="551532"/>
                </a:lnTo>
                <a:lnTo>
                  <a:pt x="9083" y="489181"/>
                </a:lnTo>
                <a:lnTo>
                  <a:pt x="0" y="423672"/>
                </a:lnTo>
                <a:close/>
              </a:path>
            </a:pathLst>
          </a:custGeom>
          <a:ln w="38100">
            <a:solidFill>
              <a:srgbClr val="FF0000"/>
            </a:solidFill>
          </a:ln>
        </p:spPr>
        <p:txBody>
          <a:bodyPr wrap="square" lIns="0" tIns="0" rIns="0" bIns="0" rtlCol="0"/>
          <a:lstStyle/>
          <a:p>
            <a:endParaRPr dirty="0"/>
          </a:p>
        </p:txBody>
      </p:sp>
      <p:sp>
        <p:nvSpPr>
          <p:cNvPr id="5" name="object 5"/>
          <p:cNvSpPr/>
          <p:nvPr/>
        </p:nvSpPr>
        <p:spPr>
          <a:xfrm>
            <a:off x="7473906" y="1388937"/>
            <a:ext cx="3550920" cy="2040063"/>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8453437" y="1459325"/>
            <a:ext cx="1457325" cy="1899285"/>
          </a:xfrm>
          <a:custGeom>
            <a:avLst/>
            <a:gdLst/>
            <a:ahLst/>
            <a:cxnLst/>
            <a:rect l="l" t="t" r="r" b="b"/>
            <a:pathLst>
              <a:path w="1457325" h="1899285">
                <a:moveTo>
                  <a:pt x="0" y="949451"/>
                </a:moveTo>
                <a:lnTo>
                  <a:pt x="1153" y="895573"/>
                </a:lnTo>
                <a:lnTo>
                  <a:pt x="4571" y="842482"/>
                </a:lnTo>
                <a:lnTo>
                  <a:pt x="10193" y="790261"/>
                </a:lnTo>
                <a:lnTo>
                  <a:pt x="17958" y="738989"/>
                </a:lnTo>
                <a:lnTo>
                  <a:pt x="27803" y="688745"/>
                </a:lnTo>
                <a:lnTo>
                  <a:pt x="39668" y="639611"/>
                </a:lnTo>
                <a:lnTo>
                  <a:pt x="53490" y="591666"/>
                </a:lnTo>
                <a:lnTo>
                  <a:pt x="69209" y="544991"/>
                </a:lnTo>
                <a:lnTo>
                  <a:pt x="86763" y="499666"/>
                </a:lnTo>
                <a:lnTo>
                  <a:pt x="106090" y="455770"/>
                </a:lnTo>
                <a:lnTo>
                  <a:pt x="127129" y="413384"/>
                </a:lnTo>
                <a:lnTo>
                  <a:pt x="149819" y="372589"/>
                </a:lnTo>
                <a:lnTo>
                  <a:pt x="174097" y="333463"/>
                </a:lnTo>
                <a:lnTo>
                  <a:pt x="199903" y="296088"/>
                </a:lnTo>
                <a:lnTo>
                  <a:pt x="227175" y="260543"/>
                </a:lnTo>
                <a:lnTo>
                  <a:pt x="255851" y="226909"/>
                </a:lnTo>
                <a:lnTo>
                  <a:pt x="285870" y="195266"/>
                </a:lnTo>
                <a:lnTo>
                  <a:pt x="317171" y="165694"/>
                </a:lnTo>
                <a:lnTo>
                  <a:pt x="349692" y="138273"/>
                </a:lnTo>
                <a:lnTo>
                  <a:pt x="383371" y="113083"/>
                </a:lnTo>
                <a:lnTo>
                  <a:pt x="418147" y="90204"/>
                </a:lnTo>
                <a:lnTo>
                  <a:pt x="453959" y="69717"/>
                </a:lnTo>
                <a:lnTo>
                  <a:pt x="490745" y="51701"/>
                </a:lnTo>
                <a:lnTo>
                  <a:pt x="528443" y="36237"/>
                </a:lnTo>
                <a:lnTo>
                  <a:pt x="566993" y="23405"/>
                </a:lnTo>
                <a:lnTo>
                  <a:pt x="606332" y="13286"/>
                </a:lnTo>
                <a:lnTo>
                  <a:pt x="646399" y="5958"/>
                </a:lnTo>
                <a:lnTo>
                  <a:pt x="687133" y="1502"/>
                </a:lnTo>
                <a:lnTo>
                  <a:pt x="728472" y="0"/>
                </a:lnTo>
                <a:lnTo>
                  <a:pt x="769810" y="1502"/>
                </a:lnTo>
                <a:lnTo>
                  <a:pt x="810544" y="5958"/>
                </a:lnTo>
                <a:lnTo>
                  <a:pt x="850611" y="13286"/>
                </a:lnTo>
                <a:lnTo>
                  <a:pt x="889950" y="23405"/>
                </a:lnTo>
                <a:lnTo>
                  <a:pt x="928500" y="36237"/>
                </a:lnTo>
                <a:lnTo>
                  <a:pt x="966198" y="51701"/>
                </a:lnTo>
                <a:lnTo>
                  <a:pt x="1002984" y="69717"/>
                </a:lnTo>
                <a:lnTo>
                  <a:pt x="1038796" y="90204"/>
                </a:lnTo>
                <a:lnTo>
                  <a:pt x="1073572" y="113083"/>
                </a:lnTo>
                <a:lnTo>
                  <a:pt x="1107251" y="138273"/>
                </a:lnTo>
                <a:lnTo>
                  <a:pt x="1139772" y="165694"/>
                </a:lnTo>
                <a:lnTo>
                  <a:pt x="1171073" y="195266"/>
                </a:lnTo>
                <a:lnTo>
                  <a:pt x="1201092" y="226909"/>
                </a:lnTo>
                <a:lnTo>
                  <a:pt x="1229768" y="260543"/>
                </a:lnTo>
                <a:lnTo>
                  <a:pt x="1257040" y="296088"/>
                </a:lnTo>
                <a:lnTo>
                  <a:pt x="1282846" y="333463"/>
                </a:lnTo>
                <a:lnTo>
                  <a:pt x="1307124" y="372589"/>
                </a:lnTo>
                <a:lnTo>
                  <a:pt x="1329814" y="413384"/>
                </a:lnTo>
                <a:lnTo>
                  <a:pt x="1350853" y="455770"/>
                </a:lnTo>
                <a:lnTo>
                  <a:pt x="1370180" y="499666"/>
                </a:lnTo>
                <a:lnTo>
                  <a:pt x="1387734" y="544991"/>
                </a:lnTo>
                <a:lnTo>
                  <a:pt x="1403453" y="591666"/>
                </a:lnTo>
                <a:lnTo>
                  <a:pt x="1417275" y="639611"/>
                </a:lnTo>
                <a:lnTo>
                  <a:pt x="1429140" y="688745"/>
                </a:lnTo>
                <a:lnTo>
                  <a:pt x="1438985" y="738989"/>
                </a:lnTo>
                <a:lnTo>
                  <a:pt x="1446750" y="790261"/>
                </a:lnTo>
                <a:lnTo>
                  <a:pt x="1452372" y="842482"/>
                </a:lnTo>
                <a:lnTo>
                  <a:pt x="1455790" y="895573"/>
                </a:lnTo>
                <a:lnTo>
                  <a:pt x="1456943" y="949451"/>
                </a:lnTo>
                <a:lnTo>
                  <a:pt x="1455790" y="1003330"/>
                </a:lnTo>
                <a:lnTo>
                  <a:pt x="1452372" y="1056421"/>
                </a:lnTo>
                <a:lnTo>
                  <a:pt x="1446750" y="1108642"/>
                </a:lnTo>
                <a:lnTo>
                  <a:pt x="1438985" y="1159914"/>
                </a:lnTo>
                <a:lnTo>
                  <a:pt x="1429140" y="1210158"/>
                </a:lnTo>
                <a:lnTo>
                  <a:pt x="1417275" y="1259292"/>
                </a:lnTo>
                <a:lnTo>
                  <a:pt x="1403453" y="1307237"/>
                </a:lnTo>
                <a:lnTo>
                  <a:pt x="1387734" y="1353912"/>
                </a:lnTo>
                <a:lnTo>
                  <a:pt x="1370180" y="1399237"/>
                </a:lnTo>
                <a:lnTo>
                  <a:pt x="1350853" y="1443133"/>
                </a:lnTo>
                <a:lnTo>
                  <a:pt x="1329814" y="1485519"/>
                </a:lnTo>
                <a:lnTo>
                  <a:pt x="1307124" y="1526314"/>
                </a:lnTo>
                <a:lnTo>
                  <a:pt x="1282846" y="1565440"/>
                </a:lnTo>
                <a:lnTo>
                  <a:pt x="1257040" y="1602815"/>
                </a:lnTo>
                <a:lnTo>
                  <a:pt x="1229768" y="1638360"/>
                </a:lnTo>
                <a:lnTo>
                  <a:pt x="1201092" y="1671994"/>
                </a:lnTo>
                <a:lnTo>
                  <a:pt x="1171073" y="1703637"/>
                </a:lnTo>
                <a:lnTo>
                  <a:pt x="1139772" y="1733209"/>
                </a:lnTo>
                <a:lnTo>
                  <a:pt x="1107251" y="1760630"/>
                </a:lnTo>
                <a:lnTo>
                  <a:pt x="1073572" y="1785820"/>
                </a:lnTo>
                <a:lnTo>
                  <a:pt x="1038796" y="1808699"/>
                </a:lnTo>
                <a:lnTo>
                  <a:pt x="1002984" y="1829186"/>
                </a:lnTo>
                <a:lnTo>
                  <a:pt x="966198" y="1847202"/>
                </a:lnTo>
                <a:lnTo>
                  <a:pt x="928500" y="1862666"/>
                </a:lnTo>
                <a:lnTo>
                  <a:pt x="889950" y="1875498"/>
                </a:lnTo>
                <a:lnTo>
                  <a:pt x="850611" y="1885617"/>
                </a:lnTo>
                <a:lnTo>
                  <a:pt x="810544" y="1892945"/>
                </a:lnTo>
                <a:lnTo>
                  <a:pt x="769810" y="1897401"/>
                </a:lnTo>
                <a:lnTo>
                  <a:pt x="728472" y="1898904"/>
                </a:lnTo>
                <a:lnTo>
                  <a:pt x="687133" y="1897401"/>
                </a:lnTo>
                <a:lnTo>
                  <a:pt x="646399" y="1892945"/>
                </a:lnTo>
                <a:lnTo>
                  <a:pt x="606332" y="1885617"/>
                </a:lnTo>
                <a:lnTo>
                  <a:pt x="566993" y="1875498"/>
                </a:lnTo>
                <a:lnTo>
                  <a:pt x="528443" y="1862666"/>
                </a:lnTo>
                <a:lnTo>
                  <a:pt x="490745" y="1847202"/>
                </a:lnTo>
                <a:lnTo>
                  <a:pt x="453959" y="1829186"/>
                </a:lnTo>
                <a:lnTo>
                  <a:pt x="418147" y="1808699"/>
                </a:lnTo>
                <a:lnTo>
                  <a:pt x="383371" y="1785820"/>
                </a:lnTo>
                <a:lnTo>
                  <a:pt x="349692" y="1760630"/>
                </a:lnTo>
                <a:lnTo>
                  <a:pt x="317171" y="1733209"/>
                </a:lnTo>
                <a:lnTo>
                  <a:pt x="285870" y="1703637"/>
                </a:lnTo>
                <a:lnTo>
                  <a:pt x="255851" y="1671994"/>
                </a:lnTo>
                <a:lnTo>
                  <a:pt x="227175" y="1638360"/>
                </a:lnTo>
                <a:lnTo>
                  <a:pt x="199903" y="1602815"/>
                </a:lnTo>
                <a:lnTo>
                  <a:pt x="174097" y="1565440"/>
                </a:lnTo>
                <a:lnTo>
                  <a:pt x="149819" y="1526314"/>
                </a:lnTo>
                <a:lnTo>
                  <a:pt x="127129" y="1485519"/>
                </a:lnTo>
                <a:lnTo>
                  <a:pt x="106090" y="1443133"/>
                </a:lnTo>
                <a:lnTo>
                  <a:pt x="86763" y="1399237"/>
                </a:lnTo>
                <a:lnTo>
                  <a:pt x="69209" y="1353912"/>
                </a:lnTo>
                <a:lnTo>
                  <a:pt x="53490" y="1307237"/>
                </a:lnTo>
                <a:lnTo>
                  <a:pt x="39668" y="1259292"/>
                </a:lnTo>
                <a:lnTo>
                  <a:pt x="27803" y="1210158"/>
                </a:lnTo>
                <a:lnTo>
                  <a:pt x="17958" y="1159914"/>
                </a:lnTo>
                <a:lnTo>
                  <a:pt x="10193" y="1108642"/>
                </a:lnTo>
                <a:lnTo>
                  <a:pt x="4571" y="1056421"/>
                </a:lnTo>
                <a:lnTo>
                  <a:pt x="1153" y="1003330"/>
                </a:lnTo>
                <a:lnTo>
                  <a:pt x="0" y="949451"/>
                </a:lnTo>
                <a:close/>
              </a:path>
            </a:pathLst>
          </a:custGeom>
          <a:ln w="38100">
            <a:solidFill>
              <a:srgbClr val="FF0000"/>
            </a:solidFill>
          </a:ln>
        </p:spPr>
        <p:txBody>
          <a:bodyPr wrap="square" lIns="0" tIns="0" rIns="0" bIns="0" rtlCol="0"/>
          <a:lstStyle/>
          <a:p>
            <a:endParaRPr dirty="0"/>
          </a:p>
        </p:txBody>
      </p:sp>
      <p:sp>
        <p:nvSpPr>
          <p:cNvPr id="7" name="object 7"/>
          <p:cNvSpPr/>
          <p:nvPr/>
        </p:nvSpPr>
        <p:spPr>
          <a:xfrm>
            <a:off x="1295400" y="4111561"/>
            <a:ext cx="3389122" cy="2060639"/>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2896563" y="4724400"/>
            <a:ext cx="504825" cy="589915"/>
          </a:xfrm>
          <a:custGeom>
            <a:avLst/>
            <a:gdLst/>
            <a:ahLst/>
            <a:cxnLst/>
            <a:rect l="l" t="t" r="r" b="b"/>
            <a:pathLst>
              <a:path w="504825" h="589914">
                <a:moveTo>
                  <a:pt x="0" y="294894"/>
                </a:moveTo>
                <a:lnTo>
                  <a:pt x="4062" y="241899"/>
                </a:lnTo>
                <a:lnTo>
                  <a:pt x="15777" y="192016"/>
                </a:lnTo>
                <a:lnTo>
                  <a:pt x="34431" y="146078"/>
                </a:lnTo>
                <a:lnTo>
                  <a:pt x="59312" y="104918"/>
                </a:lnTo>
                <a:lnTo>
                  <a:pt x="89710" y="69372"/>
                </a:lnTo>
                <a:lnTo>
                  <a:pt x="124911" y="40273"/>
                </a:lnTo>
                <a:lnTo>
                  <a:pt x="164205" y="18455"/>
                </a:lnTo>
                <a:lnTo>
                  <a:pt x="206879" y="4752"/>
                </a:lnTo>
                <a:lnTo>
                  <a:pt x="252222" y="0"/>
                </a:lnTo>
                <a:lnTo>
                  <a:pt x="297564" y="4752"/>
                </a:lnTo>
                <a:lnTo>
                  <a:pt x="340238" y="18455"/>
                </a:lnTo>
                <a:lnTo>
                  <a:pt x="379532" y="40273"/>
                </a:lnTo>
                <a:lnTo>
                  <a:pt x="414733" y="69372"/>
                </a:lnTo>
                <a:lnTo>
                  <a:pt x="445131" y="104918"/>
                </a:lnTo>
                <a:lnTo>
                  <a:pt x="470012" y="146078"/>
                </a:lnTo>
                <a:lnTo>
                  <a:pt x="488666" y="192016"/>
                </a:lnTo>
                <a:lnTo>
                  <a:pt x="500381" y="241899"/>
                </a:lnTo>
                <a:lnTo>
                  <a:pt x="504444" y="294894"/>
                </a:lnTo>
                <a:lnTo>
                  <a:pt x="500381" y="347888"/>
                </a:lnTo>
                <a:lnTo>
                  <a:pt x="488666" y="397771"/>
                </a:lnTo>
                <a:lnTo>
                  <a:pt x="470012" y="443709"/>
                </a:lnTo>
                <a:lnTo>
                  <a:pt x="445131" y="484869"/>
                </a:lnTo>
                <a:lnTo>
                  <a:pt x="414733" y="520415"/>
                </a:lnTo>
                <a:lnTo>
                  <a:pt x="379532" y="549514"/>
                </a:lnTo>
                <a:lnTo>
                  <a:pt x="340238" y="571332"/>
                </a:lnTo>
                <a:lnTo>
                  <a:pt x="297564" y="585035"/>
                </a:lnTo>
                <a:lnTo>
                  <a:pt x="252222" y="589788"/>
                </a:lnTo>
                <a:lnTo>
                  <a:pt x="206879" y="585035"/>
                </a:lnTo>
                <a:lnTo>
                  <a:pt x="164205" y="571332"/>
                </a:lnTo>
                <a:lnTo>
                  <a:pt x="124911" y="549514"/>
                </a:lnTo>
                <a:lnTo>
                  <a:pt x="89710" y="520415"/>
                </a:lnTo>
                <a:lnTo>
                  <a:pt x="59312" y="484869"/>
                </a:lnTo>
                <a:lnTo>
                  <a:pt x="34431" y="443709"/>
                </a:lnTo>
                <a:lnTo>
                  <a:pt x="15777" y="397771"/>
                </a:lnTo>
                <a:lnTo>
                  <a:pt x="4062" y="347888"/>
                </a:lnTo>
                <a:lnTo>
                  <a:pt x="0" y="294894"/>
                </a:lnTo>
                <a:close/>
              </a:path>
            </a:pathLst>
          </a:custGeom>
          <a:ln w="38100">
            <a:solidFill>
              <a:srgbClr val="FF0000"/>
            </a:solidFill>
          </a:ln>
        </p:spPr>
        <p:txBody>
          <a:bodyPr wrap="square" lIns="0" tIns="0" rIns="0" bIns="0" rtlCol="0"/>
          <a:lstStyle/>
          <a:p>
            <a:endParaRPr dirty="0"/>
          </a:p>
        </p:txBody>
      </p:sp>
      <p:sp>
        <p:nvSpPr>
          <p:cNvPr id="9" name="object 9"/>
          <p:cNvSpPr/>
          <p:nvPr/>
        </p:nvSpPr>
        <p:spPr>
          <a:xfrm>
            <a:off x="7467600" y="4111560"/>
            <a:ext cx="3429000" cy="2060639"/>
          </a:xfrm>
          <a:prstGeom prst="rect">
            <a:avLst/>
          </a:prstGeom>
          <a:blipFill>
            <a:blip r:embed="rId5" cstate="print"/>
            <a:stretch>
              <a:fillRect/>
            </a:stretch>
          </a:blipFill>
        </p:spPr>
        <p:txBody>
          <a:bodyPr wrap="square" lIns="0" tIns="0" rIns="0" bIns="0" rtlCol="0"/>
          <a:lstStyle/>
          <a:p>
            <a:endParaRPr dirty="0"/>
          </a:p>
        </p:txBody>
      </p:sp>
      <p:sp>
        <p:nvSpPr>
          <p:cNvPr id="10" name="object 10"/>
          <p:cNvSpPr/>
          <p:nvPr/>
        </p:nvSpPr>
        <p:spPr>
          <a:xfrm>
            <a:off x="7924800" y="4343400"/>
            <a:ext cx="1911350" cy="824865"/>
          </a:xfrm>
          <a:custGeom>
            <a:avLst/>
            <a:gdLst/>
            <a:ahLst/>
            <a:cxnLst/>
            <a:rect l="l" t="t" r="r" b="b"/>
            <a:pathLst>
              <a:path w="1911350" h="824864">
                <a:moveTo>
                  <a:pt x="0" y="412241"/>
                </a:moveTo>
                <a:lnTo>
                  <a:pt x="8723" y="356295"/>
                </a:lnTo>
                <a:lnTo>
                  <a:pt x="34136" y="302639"/>
                </a:lnTo>
                <a:lnTo>
                  <a:pt x="75098" y="251763"/>
                </a:lnTo>
                <a:lnTo>
                  <a:pt x="130471" y="204159"/>
                </a:lnTo>
                <a:lnTo>
                  <a:pt x="163205" y="181737"/>
                </a:lnTo>
                <a:lnTo>
                  <a:pt x="199115" y="160317"/>
                </a:lnTo>
                <a:lnTo>
                  <a:pt x="238058" y="139961"/>
                </a:lnTo>
                <a:lnTo>
                  <a:pt x="279892" y="120729"/>
                </a:lnTo>
                <a:lnTo>
                  <a:pt x="324474" y="102683"/>
                </a:lnTo>
                <a:lnTo>
                  <a:pt x="371662" y="85884"/>
                </a:lnTo>
                <a:lnTo>
                  <a:pt x="421313" y="70394"/>
                </a:lnTo>
                <a:lnTo>
                  <a:pt x="473286" y="56275"/>
                </a:lnTo>
                <a:lnTo>
                  <a:pt x="527438" y="43586"/>
                </a:lnTo>
                <a:lnTo>
                  <a:pt x="583626" y="32390"/>
                </a:lnTo>
                <a:lnTo>
                  <a:pt x="641708" y="22749"/>
                </a:lnTo>
                <a:lnTo>
                  <a:pt x="701542" y="14723"/>
                </a:lnTo>
                <a:lnTo>
                  <a:pt x="762985" y="8373"/>
                </a:lnTo>
                <a:lnTo>
                  <a:pt x="825896" y="3762"/>
                </a:lnTo>
                <a:lnTo>
                  <a:pt x="890131" y="950"/>
                </a:lnTo>
                <a:lnTo>
                  <a:pt x="955547" y="0"/>
                </a:lnTo>
                <a:lnTo>
                  <a:pt x="1020964" y="950"/>
                </a:lnTo>
                <a:lnTo>
                  <a:pt x="1085199" y="3762"/>
                </a:lnTo>
                <a:lnTo>
                  <a:pt x="1148110" y="8373"/>
                </a:lnTo>
                <a:lnTo>
                  <a:pt x="1209553" y="14723"/>
                </a:lnTo>
                <a:lnTo>
                  <a:pt x="1269387" y="22749"/>
                </a:lnTo>
                <a:lnTo>
                  <a:pt x="1327469" y="32390"/>
                </a:lnTo>
                <a:lnTo>
                  <a:pt x="1383657" y="43586"/>
                </a:lnTo>
                <a:lnTo>
                  <a:pt x="1437809" y="56275"/>
                </a:lnTo>
                <a:lnTo>
                  <a:pt x="1489782" y="70394"/>
                </a:lnTo>
                <a:lnTo>
                  <a:pt x="1539433" y="85884"/>
                </a:lnTo>
                <a:lnTo>
                  <a:pt x="1586621" y="102683"/>
                </a:lnTo>
                <a:lnTo>
                  <a:pt x="1631203" y="120729"/>
                </a:lnTo>
                <a:lnTo>
                  <a:pt x="1673037" y="139961"/>
                </a:lnTo>
                <a:lnTo>
                  <a:pt x="1711980" y="160317"/>
                </a:lnTo>
                <a:lnTo>
                  <a:pt x="1747890" y="181737"/>
                </a:lnTo>
                <a:lnTo>
                  <a:pt x="1780624" y="204159"/>
                </a:lnTo>
                <a:lnTo>
                  <a:pt x="1835997" y="251763"/>
                </a:lnTo>
                <a:lnTo>
                  <a:pt x="1876959" y="302639"/>
                </a:lnTo>
                <a:lnTo>
                  <a:pt x="1902372" y="356295"/>
                </a:lnTo>
                <a:lnTo>
                  <a:pt x="1911096" y="412241"/>
                </a:lnTo>
                <a:lnTo>
                  <a:pt x="1908891" y="440470"/>
                </a:lnTo>
                <a:lnTo>
                  <a:pt x="1891680" y="495333"/>
                </a:lnTo>
                <a:lnTo>
                  <a:pt x="1858350" y="547660"/>
                </a:lnTo>
                <a:lnTo>
                  <a:pt x="1810041" y="596962"/>
                </a:lnTo>
                <a:lnTo>
                  <a:pt x="1747890" y="642746"/>
                </a:lnTo>
                <a:lnTo>
                  <a:pt x="1711980" y="664166"/>
                </a:lnTo>
                <a:lnTo>
                  <a:pt x="1673037" y="684522"/>
                </a:lnTo>
                <a:lnTo>
                  <a:pt x="1631203" y="703754"/>
                </a:lnTo>
                <a:lnTo>
                  <a:pt x="1586621" y="721800"/>
                </a:lnTo>
                <a:lnTo>
                  <a:pt x="1539433" y="738599"/>
                </a:lnTo>
                <a:lnTo>
                  <a:pt x="1489782" y="754089"/>
                </a:lnTo>
                <a:lnTo>
                  <a:pt x="1437809" y="768208"/>
                </a:lnTo>
                <a:lnTo>
                  <a:pt x="1383657" y="780897"/>
                </a:lnTo>
                <a:lnTo>
                  <a:pt x="1327469" y="792093"/>
                </a:lnTo>
                <a:lnTo>
                  <a:pt x="1269387" y="801734"/>
                </a:lnTo>
                <a:lnTo>
                  <a:pt x="1209553" y="809760"/>
                </a:lnTo>
                <a:lnTo>
                  <a:pt x="1148110" y="816110"/>
                </a:lnTo>
                <a:lnTo>
                  <a:pt x="1085199" y="820721"/>
                </a:lnTo>
                <a:lnTo>
                  <a:pt x="1020964" y="823533"/>
                </a:lnTo>
                <a:lnTo>
                  <a:pt x="955547" y="824483"/>
                </a:lnTo>
                <a:lnTo>
                  <a:pt x="890131" y="823533"/>
                </a:lnTo>
                <a:lnTo>
                  <a:pt x="825896" y="820721"/>
                </a:lnTo>
                <a:lnTo>
                  <a:pt x="762985" y="816110"/>
                </a:lnTo>
                <a:lnTo>
                  <a:pt x="701542" y="809760"/>
                </a:lnTo>
                <a:lnTo>
                  <a:pt x="641708" y="801734"/>
                </a:lnTo>
                <a:lnTo>
                  <a:pt x="583626" y="792093"/>
                </a:lnTo>
                <a:lnTo>
                  <a:pt x="527438" y="780897"/>
                </a:lnTo>
                <a:lnTo>
                  <a:pt x="473286" y="768208"/>
                </a:lnTo>
                <a:lnTo>
                  <a:pt x="421313" y="754089"/>
                </a:lnTo>
                <a:lnTo>
                  <a:pt x="371662" y="738599"/>
                </a:lnTo>
                <a:lnTo>
                  <a:pt x="324474" y="721800"/>
                </a:lnTo>
                <a:lnTo>
                  <a:pt x="279892" y="703754"/>
                </a:lnTo>
                <a:lnTo>
                  <a:pt x="238058" y="684522"/>
                </a:lnTo>
                <a:lnTo>
                  <a:pt x="199115" y="664166"/>
                </a:lnTo>
                <a:lnTo>
                  <a:pt x="163205" y="642746"/>
                </a:lnTo>
                <a:lnTo>
                  <a:pt x="130471" y="620324"/>
                </a:lnTo>
                <a:lnTo>
                  <a:pt x="75098" y="572720"/>
                </a:lnTo>
                <a:lnTo>
                  <a:pt x="34136" y="521844"/>
                </a:lnTo>
                <a:lnTo>
                  <a:pt x="8723" y="468188"/>
                </a:lnTo>
                <a:lnTo>
                  <a:pt x="0" y="412241"/>
                </a:lnTo>
                <a:close/>
              </a:path>
            </a:pathLst>
          </a:custGeom>
          <a:ln w="38100">
            <a:solidFill>
              <a:srgbClr val="FF0000"/>
            </a:solidFill>
          </a:ln>
        </p:spPr>
        <p:txBody>
          <a:bodyPr wrap="square" lIns="0" tIns="0" rIns="0" bIns="0" rtlCol="0"/>
          <a:lstStyle/>
          <a:p>
            <a:endParaRPr dirty="0"/>
          </a:p>
        </p:txBody>
      </p:sp>
      <p:sp>
        <p:nvSpPr>
          <p:cNvPr id="11" name="頁尾版面配置區 10">
            <a:extLst>
              <a:ext uri="{FF2B5EF4-FFF2-40B4-BE49-F238E27FC236}">
                <a16:creationId xmlns:a16="http://schemas.microsoft.com/office/drawing/2014/main" id="{8D11FC62-6CE2-85D7-5392-47E119C052F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2" name="投影片編號版面配置區 11">
            <a:extLst>
              <a:ext uri="{FF2B5EF4-FFF2-40B4-BE49-F238E27FC236}">
                <a16:creationId xmlns:a16="http://schemas.microsoft.com/office/drawing/2014/main" id="{37651FF8-F47A-7B3B-3868-6D9EE74E8F64}"/>
              </a:ext>
            </a:extLst>
          </p:cNvPr>
          <p:cNvSpPr>
            <a:spLocks noGrp="1"/>
          </p:cNvSpPr>
          <p:nvPr>
            <p:ph type="sldNum" sz="quarter" idx="7"/>
          </p:nvPr>
        </p:nvSpPr>
        <p:spPr/>
        <p:txBody>
          <a:bodyPr/>
          <a:lstStyle/>
          <a:p>
            <a:fld id="{B6F15528-21DE-4FAA-801E-634DDDAF4B2B}" type="slidenum">
              <a:rPr lang="en-US" altLang="zh-TW" smtClean="0"/>
              <a:t>150</a:t>
            </a:fld>
            <a:endParaRPr lang="zh-TW" altLang="en-US"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381000"/>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981200" y="1354322"/>
            <a:ext cx="8915400" cy="2305759"/>
          </a:xfrm>
          <a:prstGeom prst="rect">
            <a:avLst/>
          </a:prstGeom>
        </p:spPr>
        <p:txBody>
          <a:bodyPr vert="horz" wrap="square" lIns="0" tIns="12700" rIns="0" bIns="0" rtlCol="0">
            <a:spAutoFit/>
          </a:bodyPr>
          <a:lstStyle/>
          <a:p>
            <a:pPr marL="12700" marR="5080" algn="just">
              <a:spcBef>
                <a:spcPts val="100"/>
              </a:spcBef>
              <a:tabLst>
                <a:tab pos="356235" algn="l"/>
              </a:tabLst>
            </a:pPr>
            <a:r>
              <a:rPr sz="2400" dirty="0">
                <a:latin typeface="微軟正黑體" panose="020B0604030504040204" pitchFamily="34" charset="-120"/>
                <a:ea typeface="微軟正黑體" panose="020B0604030504040204" pitchFamily="34" charset="-120"/>
                <a:cs typeface="標楷體"/>
              </a:rPr>
              <a:t>雇主對於使用動力運轉之機械，具有顯著危險者，應於適當位置設置有明顯標誌之</a:t>
            </a:r>
            <a:r>
              <a:rPr sz="2400" b="1" dirty="0">
                <a:solidFill>
                  <a:srgbClr val="FF0000"/>
                </a:solidFill>
                <a:latin typeface="微軟正黑體" panose="020B0604030504040204" pitchFamily="34" charset="-120"/>
                <a:ea typeface="微軟正黑體" panose="020B0604030504040204" pitchFamily="34" charset="-120"/>
                <a:cs typeface="標楷體"/>
              </a:rPr>
              <a:t>緊急制動裝置</a:t>
            </a:r>
            <a:r>
              <a:rPr sz="2400" dirty="0">
                <a:latin typeface="微軟正黑體" panose="020B0604030504040204" pitchFamily="34" charset="-120"/>
                <a:ea typeface="微軟正黑體" panose="020B0604030504040204" pitchFamily="34" charset="-120"/>
                <a:cs typeface="標楷體"/>
              </a:rPr>
              <a:t>，立即遮斷動力並與制動系統連動，能於緊急時快速停止機械之運轉。</a:t>
            </a:r>
            <a:r>
              <a:rPr sz="2400" spc="-95" dirty="0">
                <a:latin typeface="微軟正黑體" panose="020B0604030504040204" pitchFamily="34" charset="-120"/>
                <a:ea typeface="微軟正黑體" panose="020B0604030504040204" pitchFamily="34" charset="-120"/>
                <a:cs typeface="標楷體"/>
              </a:rPr>
              <a:t> </a:t>
            </a:r>
            <a:r>
              <a:rPr sz="2400" dirty="0">
                <a:latin typeface="微軟正黑體" panose="020B0604030504040204" pitchFamily="34" charset="-120"/>
                <a:ea typeface="微軟正黑體" panose="020B0604030504040204" pitchFamily="34" charset="-120"/>
                <a:cs typeface="標楷體"/>
              </a:rPr>
              <a:t>(45</a:t>
            </a:r>
            <a:r>
              <a:rPr sz="2400" spc="-5" dirty="0">
                <a:latin typeface="微軟正黑體" panose="020B0604030504040204" pitchFamily="34" charset="-120"/>
                <a:ea typeface="微軟正黑體" panose="020B0604030504040204" pitchFamily="34" charset="-120"/>
                <a:cs typeface="標楷體"/>
              </a:rPr>
              <a:t>條</a:t>
            </a:r>
            <a:r>
              <a:rPr sz="2400" dirty="0">
                <a:latin typeface="微軟正黑體" panose="020B0604030504040204" pitchFamily="34" charset="-120"/>
                <a:ea typeface="微軟正黑體" panose="020B0604030504040204" pitchFamily="34" charset="-120"/>
                <a:cs typeface="標楷體"/>
              </a:rPr>
              <a:t>)</a:t>
            </a:r>
          </a:p>
          <a:p>
            <a:pPr marL="12700" marR="5715" algn="just">
              <a:spcBef>
                <a:spcPts val="575"/>
              </a:spcBef>
              <a:tabLst>
                <a:tab pos="356235" algn="l"/>
              </a:tabLst>
            </a:pPr>
            <a:r>
              <a:rPr sz="2400" dirty="0">
                <a:latin typeface="微軟正黑體" panose="020B0604030504040204" pitchFamily="34" charset="-120"/>
                <a:ea typeface="微軟正黑體" panose="020B0604030504040204" pitchFamily="34" charset="-120"/>
                <a:cs typeface="標楷體"/>
              </a:rPr>
              <a:t>雇主對於具有顯著危險之原動機或動力傳動裝置，應於適當位置設置</a:t>
            </a:r>
            <a:r>
              <a:rPr sz="2400" b="1" dirty="0">
                <a:solidFill>
                  <a:srgbClr val="FF0000"/>
                </a:solidFill>
                <a:latin typeface="微軟正黑體" panose="020B0604030504040204" pitchFamily="34" charset="-120"/>
                <a:ea typeface="微軟正黑體" panose="020B0604030504040204" pitchFamily="34" charset="-120"/>
                <a:cs typeface="標楷體"/>
              </a:rPr>
              <a:t>緊急制動裝置</a:t>
            </a:r>
            <a:r>
              <a:rPr sz="2400" dirty="0">
                <a:latin typeface="微軟正黑體" panose="020B0604030504040204" pitchFamily="34" charset="-120"/>
                <a:ea typeface="微軟正黑體" panose="020B0604030504040204" pitchFamily="34" charset="-120"/>
                <a:cs typeface="標楷體"/>
              </a:rPr>
              <a:t>，立即</a:t>
            </a:r>
            <a:r>
              <a:rPr sz="2400" dirty="0">
                <a:highlight>
                  <a:srgbClr val="FFFF00"/>
                </a:highlight>
                <a:latin typeface="微軟正黑體" panose="020B0604030504040204" pitchFamily="34" charset="-120"/>
                <a:ea typeface="微軟正黑體" panose="020B0604030504040204" pitchFamily="34" charset="-120"/>
                <a:cs typeface="標楷體"/>
              </a:rPr>
              <a:t>遮斷</a:t>
            </a:r>
            <a:r>
              <a:rPr sz="2400" dirty="0">
                <a:latin typeface="微軟正黑體" panose="020B0604030504040204" pitchFamily="34" charset="-120"/>
                <a:ea typeface="微軟正黑體" panose="020B0604030504040204" pitchFamily="34" charset="-120"/>
                <a:cs typeface="標楷體"/>
              </a:rPr>
              <a:t>動力並與</a:t>
            </a:r>
            <a:r>
              <a:rPr sz="2400" dirty="0">
                <a:highlight>
                  <a:srgbClr val="FFFF00"/>
                </a:highlight>
                <a:latin typeface="微軟正黑體" panose="020B0604030504040204" pitchFamily="34" charset="-120"/>
                <a:ea typeface="微軟正黑體" panose="020B0604030504040204" pitchFamily="34" charset="-120"/>
                <a:cs typeface="標楷體"/>
              </a:rPr>
              <a:t>剎車</a:t>
            </a:r>
            <a:r>
              <a:rPr sz="2400" dirty="0">
                <a:latin typeface="微軟正黑體" panose="020B0604030504040204" pitchFamily="34" charset="-120"/>
                <a:ea typeface="微軟正黑體" panose="020B0604030504040204" pitchFamily="34" charset="-120"/>
                <a:cs typeface="標楷體"/>
              </a:rPr>
              <a:t>系統運</a:t>
            </a:r>
            <a:r>
              <a:rPr sz="2400" spc="-5" dirty="0">
                <a:latin typeface="微軟正黑體" panose="020B0604030504040204" pitchFamily="34" charset="-120"/>
                <a:ea typeface="微軟正黑體" panose="020B0604030504040204" pitchFamily="34" charset="-120"/>
                <a:cs typeface="標楷體"/>
              </a:rPr>
              <a:t>動，於緊急時能立即停止原動機或動力傳動裝置之轉動(48</a:t>
            </a:r>
            <a:r>
              <a:rPr sz="2400" dirty="0">
                <a:latin typeface="微軟正黑體" panose="020B0604030504040204" pitchFamily="34" charset="-120"/>
                <a:ea typeface="微軟正黑體" panose="020B0604030504040204" pitchFamily="34" charset="-120"/>
                <a:cs typeface="標楷體"/>
              </a:rPr>
              <a:t>條)</a:t>
            </a:r>
          </a:p>
        </p:txBody>
      </p:sp>
      <p:sp>
        <p:nvSpPr>
          <p:cNvPr id="4" name="object 4"/>
          <p:cNvSpPr/>
          <p:nvPr/>
        </p:nvSpPr>
        <p:spPr>
          <a:xfrm>
            <a:off x="1981200" y="4114800"/>
            <a:ext cx="2743200" cy="2031491"/>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781800" y="4114800"/>
            <a:ext cx="4114800" cy="2031491"/>
          </a:xfrm>
          <a:prstGeom prst="rect">
            <a:avLst/>
          </a:prstGeom>
          <a:blipFill>
            <a:blip r:embed="rId3" cstate="print"/>
            <a:stretch>
              <a:fillRect/>
            </a:stretch>
          </a:blipFill>
        </p:spPr>
        <p:txBody>
          <a:bodyPr wrap="square" lIns="0" tIns="0" rIns="0" bIns="0" rtlCol="0"/>
          <a:lstStyle/>
          <a:p>
            <a:endParaRPr dirty="0"/>
          </a:p>
        </p:txBody>
      </p:sp>
      <p:pic>
        <p:nvPicPr>
          <p:cNvPr id="7" name="圖片 6">
            <a:extLst>
              <a:ext uri="{FF2B5EF4-FFF2-40B4-BE49-F238E27FC236}">
                <a16:creationId xmlns:a16="http://schemas.microsoft.com/office/drawing/2014/main" id="{C6D3A291-1E47-4764-8414-1811991A198D}"/>
              </a:ext>
            </a:extLst>
          </p:cNvPr>
          <p:cNvPicPr>
            <a:picLocks noChangeAspect="1"/>
          </p:cNvPicPr>
          <p:nvPr/>
        </p:nvPicPr>
        <p:blipFill>
          <a:blip r:embed="rId4"/>
          <a:stretch>
            <a:fillRect/>
          </a:stretch>
        </p:blipFill>
        <p:spPr>
          <a:xfrm>
            <a:off x="3581399" y="4953000"/>
            <a:ext cx="720000" cy="538004"/>
          </a:xfrm>
          <a:prstGeom prst="rect">
            <a:avLst/>
          </a:prstGeom>
        </p:spPr>
      </p:pic>
      <p:pic>
        <p:nvPicPr>
          <p:cNvPr id="9" name="圖片 8">
            <a:extLst>
              <a:ext uri="{FF2B5EF4-FFF2-40B4-BE49-F238E27FC236}">
                <a16:creationId xmlns:a16="http://schemas.microsoft.com/office/drawing/2014/main" id="{8E411B3C-7719-C257-379F-DD2A67224721}"/>
              </a:ext>
            </a:extLst>
          </p:cNvPr>
          <p:cNvPicPr>
            <a:picLocks noChangeAspect="1"/>
          </p:cNvPicPr>
          <p:nvPr/>
        </p:nvPicPr>
        <p:blipFill>
          <a:blip r:embed="rId4"/>
          <a:stretch>
            <a:fillRect/>
          </a:stretch>
        </p:blipFill>
        <p:spPr>
          <a:xfrm>
            <a:off x="8458200" y="6163108"/>
            <a:ext cx="720000" cy="538010"/>
          </a:xfrm>
          <a:prstGeom prst="rect">
            <a:avLst/>
          </a:prstGeom>
        </p:spPr>
      </p:pic>
      <p:sp>
        <p:nvSpPr>
          <p:cNvPr id="6" name="頁尾版面配置區 5">
            <a:extLst>
              <a:ext uri="{FF2B5EF4-FFF2-40B4-BE49-F238E27FC236}">
                <a16:creationId xmlns:a16="http://schemas.microsoft.com/office/drawing/2014/main" id="{7AE6A229-F6B3-90D4-1D12-605D144D247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B382BB4F-5A3F-C5B0-B193-AD994FD2F8AD}"/>
              </a:ext>
            </a:extLst>
          </p:cNvPr>
          <p:cNvSpPr>
            <a:spLocks noGrp="1"/>
          </p:cNvSpPr>
          <p:nvPr>
            <p:ph type="sldNum" sz="quarter" idx="7"/>
          </p:nvPr>
        </p:nvSpPr>
        <p:spPr/>
        <p:txBody>
          <a:bodyPr/>
          <a:lstStyle/>
          <a:p>
            <a:fld id="{B6F15528-21DE-4FAA-801E-634DDDAF4B2B}" type="slidenum">
              <a:rPr lang="en-US" altLang="zh-TW" smtClean="0"/>
              <a:t>151</a:t>
            </a:fld>
            <a:endParaRPr lang="zh-TW" altLang="en-US"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8134" y="388958"/>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a:spLocks noGrp="1"/>
          </p:cNvSpPr>
          <p:nvPr>
            <p:ph type="body" idx="1"/>
          </p:nvPr>
        </p:nvSpPr>
        <p:spPr>
          <a:xfrm>
            <a:off x="1485899" y="1368162"/>
            <a:ext cx="9220199" cy="924483"/>
          </a:xfrm>
          <a:prstGeom prst="rect">
            <a:avLst/>
          </a:prstGeom>
        </p:spPr>
        <p:txBody>
          <a:bodyPr vert="horz" wrap="square" lIns="0" tIns="62102" rIns="0" bIns="0" rtlCol="0">
            <a:spAutoFit/>
          </a:bodyPr>
          <a:lstStyle/>
          <a:p>
            <a:pPr marL="31115" marR="5080">
              <a:spcBef>
                <a:spcPts val="105"/>
              </a:spcBef>
              <a:tabLst>
                <a:tab pos="374015" algn="l"/>
                <a:tab pos="374650" algn="l"/>
              </a:tabLst>
            </a:pPr>
            <a:r>
              <a:rPr sz="2800" dirty="0" err="1">
                <a:latin typeface="微軟正黑體" panose="020B0604030504040204" pitchFamily="34" charset="-120"/>
                <a:ea typeface="微軟正黑體" panose="020B0604030504040204" pitchFamily="34" charset="-120"/>
                <a:cs typeface="標楷體"/>
              </a:rPr>
              <a:t>雇主</a:t>
            </a:r>
            <a:r>
              <a:rPr sz="2800" spc="-15" dirty="0" err="1">
                <a:latin typeface="微軟正黑體" panose="020B0604030504040204" pitchFamily="34" charset="-120"/>
                <a:ea typeface="微軟正黑體" panose="020B0604030504040204" pitchFamily="34" charset="-120"/>
                <a:cs typeface="標楷體"/>
              </a:rPr>
              <a:t>對</a:t>
            </a:r>
            <a:r>
              <a:rPr sz="2800" dirty="0" err="1">
                <a:latin typeface="微軟正黑體" panose="020B0604030504040204" pitchFamily="34" charset="-120"/>
                <a:ea typeface="微軟正黑體" panose="020B0604030504040204" pitchFamily="34" charset="-120"/>
                <a:cs typeface="標楷體"/>
              </a:rPr>
              <a:t>於鑽</a:t>
            </a:r>
            <a:r>
              <a:rPr sz="2800" spc="-15" dirty="0" err="1">
                <a:latin typeface="微軟正黑體" panose="020B0604030504040204" pitchFamily="34" charset="-120"/>
                <a:ea typeface="微軟正黑體" panose="020B0604030504040204" pitchFamily="34" charset="-120"/>
                <a:cs typeface="標楷體"/>
              </a:rPr>
              <a:t>孔</a:t>
            </a:r>
            <a:r>
              <a:rPr sz="2800" dirty="0" err="1">
                <a:latin typeface="微軟正黑體" panose="020B0604030504040204" pitchFamily="34" charset="-120"/>
                <a:ea typeface="微軟正黑體" panose="020B0604030504040204" pitchFamily="34" charset="-120"/>
                <a:cs typeface="標楷體"/>
              </a:rPr>
              <a:t>機、</a:t>
            </a:r>
            <a:r>
              <a:rPr sz="2800" spc="-15" dirty="0" err="1">
                <a:latin typeface="微軟正黑體" panose="020B0604030504040204" pitchFamily="34" charset="-120"/>
                <a:ea typeface="微軟正黑體" panose="020B0604030504040204" pitchFamily="34" charset="-120"/>
                <a:cs typeface="標楷體"/>
              </a:rPr>
              <a:t>截</a:t>
            </a:r>
            <a:r>
              <a:rPr sz="2800" dirty="0" err="1">
                <a:latin typeface="微軟正黑體" panose="020B0604030504040204" pitchFamily="34" charset="-120"/>
                <a:ea typeface="微軟正黑體" panose="020B0604030504040204" pitchFamily="34" charset="-120"/>
                <a:cs typeface="標楷體"/>
              </a:rPr>
              <a:t>角機</a:t>
            </a:r>
            <a:r>
              <a:rPr sz="2800" spc="-15" dirty="0" err="1">
                <a:latin typeface="微軟正黑體" panose="020B0604030504040204" pitchFamily="34" charset="-120"/>
                <a:ea typeface="微軟正黑體" panose="020B0604030504040204" pitchFamily="34" charset="-120"/>
                <a:cs typeface="標楷體"/>
              </a:rPr>
              <a:t>等</a:t>
            </a:r>
            <a:r>
              <a:rPr sz="2800" dirty="0" err="1">
                <a:latin typeface="微軟正黑體" panose="020B0604030504040204" pitchFamily="34" charset="-120"/>
                <a:ea typeface="微軟正黑體" panose="020B0604030504040204" pitchFamily="34" charset="-120"/>
                <a:cs typeface="標楷體"/>
              </a:rPr>
              <a:t>旋轉</a:t>
            </a:r>
            <a:r>
              <a:rPr sz="2800" spc="-15" dirty="0" err="1">
                <a:latin typeface="微軟正黑體" panose="020B0604030504040204" pitchFamily="34" charset="-120"/>
                <a:ea typeface="微軟正黑體" panose="020B0604030504040204" pitchFamily="34" charset="-120"/>
                <a:cs typeface="標楷體"/>
              </a:rPr>
              <a:t>刃</a:t>
            </a:r>
            <a:r>
              <a:rPr sz="2800" dirty="0" err="1">
                <a:latin typeface="微軟正黑體" panose="020B0604030504040204" pitchFamily="34" charset="-120"/>
                <a:ea typeface="微軟正黑體" panose="020B0604030504040204" pitchFamily="34" charset="-120"/>
                <a:cs typeface="標楷體"/>
              </a:rPr>
              <a:t>具作</a:t>
            </a:r>
            <a:r>
              <a:rPr sz="2800" spc="-15" dirty="0" err="1">
                <a:latin typeface="微軟正黑體" panose="020B0604030504040204" pitchFamily="34" charset="-120"/>
                <a:ea typeface="微軟正黑體" panose="020B0604030504040204" pitchFamily="34" charset="-120"/>
                <a:cs typeface="標楷體"/>
              </a:rPr>
              <a:t>業</a:t>
            </a:r>
            <a:r>
              <a:rPr sz="2800" dirty="0" err="1">
                <a:latin typeface="微軟正黑體" panose="020B0604030504040204" pitchFamily="34" charset="-120"/>
                <a:ea typeface="微軟正黑體" panose="020B0604030504040204" pitchFamily="34" charset="-120"/>
                <a:cs typeface="標楷體"/>
              </a:rPr>
              <a:t>，勞工</a:t>
            </a:r>
            <a:r>
              <a:rPr sz="2800" spc="-15" dirty="0" err="1">
                <a:latin typeface="微軟正黑體" panose="020B0604030504040204" pitchFamily="34" charset="-120"/>
                <a:ea typeface="微軟正黑體" panose="020B0604030504040204" pitchFamily="34" charset="-120"/>
                <a:cs typeface="標楷體"/>
              </a:rPr>
              <a:t>手</a:t>
            </a:r>
            <a:r>
              <a:rPr sz="2800" dirty="0" err="1">
                <a:latin typeface="微軟正黑體" panose="020B0604030504040204" pitchFamily="34" charset="-120"/>
                <a:ea typeface="微軟正黑體" panose="020B0604030504040204" pitchFamily="34" charset="-120"/>
                <a:cs typeface="標楷體"/>
              </a:rPr>
              <a:t>指有</a:t>
            </a:r>
            <a:r>
              <a:rPr sz="2800" spc="-15" dirty="0" err="1">
                <a:latin typeface="微軟正黑體" panose="020B0604030504040204" pitchFamily="34" charset="-120"/>
                <a:ea typeface="微軟正黑體" panose="020B0604030504040204" pitchFamily="34" charset="-120"/>
                <a:cs typeface="標楷體"/>
              </a:rPr>
              <a:t>觸</a:t>
            </a:r>
            <a:r>
              <a:rPr sz="2800" dirty="0" err="1">
                <a:latin typeface="微軟正黑體" panose="020B0604030504040204" pitchFamily="34" charset="-120"/>
                <a:ea typeface="微軟正黑體" panose="020B0604030504040204" pitchFamily="34" charset="-120"/>
                <a:cs typeface="標楷體"/>
              </a:rPr>
              <a:t>及之</a:t>
            </a:r>
            <a:r>
              <a:rPr sz="2800" spc="-15" dirty="0" err="1">
                <a:latin typeface="微軟正黑體" panose="020B0604030504040204" pitchFamily="34" charset="-120"/>
                <a:ea typeface="微軟正黑體" panose="020B0604030504040204" pitchFamily="34" charset="-120"/>
                <a:cs typeface="標楷體"/>
              </a:rPr>
              <a:t>虞</a:t>
            </a:r>
            <a:r>
              <a:rPr sz="2800" dirty="0" err="1">
                <a:latin typeface="微軟正黑體" panose="020B0604030504040204" pitchFamily="34" charset="-120"/>
                <a:ea typeface="微軟正黑體" panose="020B0604030504040204" pitchFamily="34" charset="-120"/>
                <a:cs typeface="標楷體"/>
              </a:rPr>
              <a:t>者，</a:t>
            </a:r>
            <a:r>
              <a:rPr sz="2800" spc="-15" dirty="0" err="1">
                <a:latin typeface="微軟正黑體" panose="020B0604030504040204" pitchFamily="34" charset="-120"/>
                <a:ea typeface="微軟正黑體" panose="020B0604030504040204" pitchFamily="34" charset="-120"/>
                <a:cs typeface="標楷體"/>
              </a:rPr>
              <a:t>應</a:t>
            </a:r>
            <a:r>
              <a:rPr sz="2800" dirty="0" err="1">
                <a:latin typeface="微軟正黑體" panose="020B0604030504040204" pitchFamily="34" charset="-120"/>
                <a:ea typeface="微軟正黑體" panose="020B0604030504040204" pitchFamily="34" charset="-120"/>
                <a:cs typeface="標楷體"/>
              </a:rPr>
              <a:t>明確</a:t>
            </a:r>
            <a:r>
              <a:rPr sz="2800" spc="-15" dirty="0" err="1">
                <a:latin typeface="微軟正黑體" panose="020B0604030504040204" pitchFamily="34" charset="-120"/>
                <a:ea typeface="微軟正黑體" panose="020B0604030504040204" pitchFamily="34" charset="-120"/>
                <a:cs typeface="標楷體"/>
              </a:rPr>
              <a:t>告</a:t>
            </a:r>
            <a:r>
              <a:rPr sz="2800" dirty="0" err="1">
                <a:latin typeface="微軟正黑體" panose="020B0604030504040204" pitchFamily="34" charset="-120"/>
                <a:ea typeface="微軟正黑體" panose="020B0604030504040204" pitchFamily="34" charset="-120"/>
                <a:cs typeface="標楷體"/>
              </a:rPr>
              <a:t>知並標</a:t>
            </a:r>
            <a:r>
              <a:rPr sz="2800" dirty="0">
                <a:latin typeface="微軟正黑體" panose="020B0604030504040204" pitchFamily="34" charset="-120"/>
                <a:ea typeface="微軟正黑體" panose="020B0604030504040204" pitchFamily="34" charset="-120"/>
                <a:cs typeface="標楷體"/>
              </a:rPr>
              <a:t> </a:t>
            </a:r>
            <a:r>
              <a:rPr sz="2800" spc="5" dirty="0">
                <a:latin typeface="微軟正黑體" panose="020B0604030504040204" pitchFamily="34" charset="-120"/>
                <a:ea typeface="微軟正黑體" panose="020B0604030504040204" pitchFamily="34" charset="-120"/>
                <a:cs typeface="標楷體"/>
              </a:rPr>
              <a:t>示勞</a:t>
            </a:r>
            <a:r>
              <a:rPr sz="2800" spc="-15" dirty="0">
                <a:latin typeface="微軟正黑體" panose="020B0604030504040204" pitchFamily="34" charset="-120"/>
                <a:ea typeface="微軟正黑體" panose="020B0604030504040204" pitchFamily="34" charset="-120"/>
                <a:cs typeface="標楷體"/>
              </a:rPr>
              <a:t>工</a:t>
            </a:r>
            <a:r>
              <a:rPr sz="2800" spc="5" dirty="0">
                <a:latin typeface="微軟正黑體" panose="020B0604030504040204" pitchFamily="34" charset="-120"/>
                <a:ea typeface="微軟正黑體" panose="020B0604030504040204" pitchFamily="34" charset="-120"/>
                <a:cs typeface="標楷體"/>
              </a:rPr>
              <a:t>不得</a:t>
            </a:r>
            <a:r>
              <a:rPr sz="2800" spc="-15" dirty="0">
                <a:latin typeface="微軟正黑體" panose="020B0604030504040204" pitchFamily="34" charset="-120"/>
                <a:ea typeface="微軟正黑體" panose="020B0604030504040204" pitchFamily="34" charset="-120"/>
                <a:cs typeface="標楷體"/>
              </a:rPr>
              <a:t>使</a:t>
            </a:r>
            <a:r>
              <a:rPr sz="2800" spc="5" dirty="0">
                <a:latin typeface="微軟正黑體" panose="020B0604030504040204" pitchFamily="34" charset="-120"/>
                <a:ea typeface="微軟正黑體" panose="020B0604030504040204" pitchFamily="34" charset="-120"/>
                <a:cs typeface="標楷體"/>
              </a:rPr>
              <a:t>用手</a:t>
            </a:r>
            <a:r>
              <a:rPr sz="2800" spc="-15" dirty="0">
                <a:latin typeface="微軟正黑體" panose="020B0604030504040204" pitchFamily="34" charset="-120"/>
                <a:ea typeface="微軟正黑體" panose="020B0604030504040204" pitchFamily="34" charset="-120"/>
                <a:cs typeface="標楷體"/>
              </a:rPr>
              <a:t>套</a:t>
            </a:r>
            <a:r>
              <a:rPr sz="2800" spc="5" dirty="0">
                <a:latin typeface="微軟正黑體" panose="020B0604030504040204" pitchFamily="34" charset="-120"/>
                <a:ea typeface="微軟正黑體" panose="020B0604030504040204" pitchFamily="34" charset="-120"/>
                <a:cs typeface="標楷體"/>
              </a:rPr>
              <a:t>。</a:t>
            </a:r>
            <a:r>
              <a:rPr sz="2800" spc="-15" dirty="0">
                <a:latin typeface="微軟正黑體" panose="020B0604030504040204" pitchFamily="34" charset="-120"/>
                <a:ea typeface="微軟正黑體" panose="020B0604030504040204" pitchFamily="34" charset="-120"/>
                <a:cs typeface="標楷體"/>
              </a:rPr>
              <a:t> </a:t>
            </a:r>
            <a:r>
              <a:rPr sz="2800" spc="-5" dirty="0">
                <a:latin typeface="微軟正黑體" panose="020B0604030504040204" pitchFamily="34" charset="-120"/>
                <a:ea typeface="微軟正黑體" panose="020B0604030504040204" pitchFamily="34" charset="-120"/>
                <a:cs typeface="標楷體"/>
              </a:rPr>
              <a:t>(56</a:t>
            </a:r>
            <a:r>
              <a:rPr sz="2800" dirty="0">
                <a:latin typeface="微軟正黑體" panose="020B0604030504040204" pitchFamily="34" charset="-120"/>
                <a:ea typeface="微軟正黑體" panose="020B0604030504040204" pitchFamily="34" charset="-120"/>
                <a:cs typeface="標楷體"/>
              </a:rPr>
              <a:t>條)</a:t>
            </a:r>
          </a:p>
        </p:txBody>
      </p:sp>
      <p:sp>
        <p:nvSpPr>
          <p:cNvPr id="4" name="object 4"/>
          <p:cNvSpPr/>
          <p:nvPr/>
        </p:nvSpPr>
        <p:spPr>
          <a:xfrm>
            <a:off x="7467600" y="2743199"/>
            <a:ext cx="3428999" cy="341773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295398" y="2743200"/>
            <a:ext cx="3397887" cy="3417735"/>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7848600" y="3242430"/>
            <a:ext cx="1259205" cy="1224280"/>
          </a:xfrm>
          <a:custGeom>
            <a:avLst/>
            <a:gdLst/>
            <a:ahLst/>
            <a:cxnLst/>
            <a:rect l="l" t="t" r="r" b="b"/>
            <a:pathLst>
              <a:path w="1259204" h="1224279">
                <a:moveTo>
                  <a:pt x="0" y="611885"/>
                </a:moveTo>
                <a:lnTo>
                  <a:pt x="1893" y="564065"/>
                </a:lnTo>
                <a:lnTo>
                  <a:pt x="7481" y="517252"/>
                </a:lnTo>
                <a:lnTo>
                  <a:pt x="16624" y="471582"/>
                </a:lnTo>
                <a:lnTo>
                  <a:pt x="29180" y="427191"/>
                </a:lnTo>
                <a:lnTo>
                  <a:pt x="45011" y="384214"/>
                </a:lnTo>
                <a:lnTo>
                  <a:pt x="63976" y="342788"/>
                </a:lnTo>
                <a:lnTo>
                  <a:pt x="85936" y="303050"/>
                </a:lnTo>
                <a:lnTo>
                  <a:pt x="110750" y="265134"/>
                </a:lnTo>
                <a:lnTo>
                  <a:pt x="138279" y="229177"/>
                </a:lnTo>
                <a:lnTo>
                  <a:pt x="168382" y="195315"/>
                </a:lnTo>
                <a:lnTo>
                  <a:pt x="200920" y="163684"/>
                </a:lnTo>
                <a:lnTo>
                  <a:pt x="235753" y="134420"/>
                </a:lnTo>
                <a:lnTo>
                  <a:pt x="272740" y="107659"/>
                </a:lnTo>
                <a:lnTo>
                  <a:pt x="311742" y="83537"/>
                </a:lnTo>
                <a:lnTo>
                  <a:pt x="352619" y="62190"/>
                </a:lnTo>
                <a:lnTo>
                  <a:pt x="395230" y="43754"/>
                </a:lnTo>
                <a:lnTo>
                  <a:pt x="439437" y="28365"/>
                </a:lnTo>
                <a:lnTo>
                  <a:pt x="485098" y="16159"/>
                </a:lnTo>
                <a:lnTo>
                  <a:pt x="532074" y="7272"/>
                </a:lnTo>
                <a:lnTo>
                  <a:pt x="580225" y="1840"/>
                </a:lnTo>
                <a:lnTo>
                  <a:pt x="629412" y="0"/>
                </a:lnTo>
                <a:lnTo>
                  <a:pt x="678598" y="1840"/>
                </a:lnTo>
                <a:lnTo>
                  <a:pt x="726749" y="7272"/>
                </a:lnTo>
                <a:lnTo>
                  <a:pt x="773725" y="16159"/>
                </a:lnTo>
                <a:lnTo>
                  <a:pt x="819386" y="28365"/>
                </a:lnTo>
                <a:lnTo>
                  <a:pt x="863593" y="43754"/>
                </a:lnTo>
                <a:lnTo>
                  <a:pt x="906204" y="62190"/>
                </a:lnTo>
                <a:lnTo>
                  <a:pt x="947081" y="83537"/>
                </a:lnTo>
                <a:lnTo>
                  <a:pt x="986083" y="107659"/>
                </a:lnTo>
                <a:lnTo>
                  <a:pt x="1023070" y="134420"/>
                </a:lnTo>
                <a:lnTo>
                  <a:pt x="1057903" y="163684"/>
                </a:lnTo>
                <a:lnTo>
                  <a:pt x="1090441" y="195315"/>
                </a:lnTo>
                <a:lnTo>
                  <a:pt x="1120544" y="229177"/>
                </a:lnTo>
                <a:lnTo>
                  <a:pt x="1148073" y="265134"/>
                </a:lnTo>
                <a:lnTo>
                  <a:pt x="1172887" y="303050"/>
                </a:lnTo>
                <a:lnTo>
                  <a:pt x="1194847" y="342788"/>
                </a:lnTo>
                <a:lnTo>
                  <a:pt x="1213812" y="384214"/>
                </a:lnTo>
                <a:lnTo>
                  <a:pt x="1229643" y="427191"/>
                </a:lnTo>
                <a:lnTo>
                  <a:pt x="1242199" y="471582"/>
                </a:lnTo>
                <a:lnTo>
                  <a:pt x="1251342" y="517252"/>
                </a:lnTo>
                <a:lnTo>
                  <a:pt x="1256930" y="564065"/>
                </a:lnTo>
                <a:lnTo>
                  <a:pt x="1258824" y="611885"/>
                </a:lnTo>
                <a:lnTo>
                  <a:pt x="1256930" y="659706"/>
                </a:lnTo>
                <a:lnTo>
                  <a:pt x="1251342" y="706519"/>
                </a:lnTo>
                <a:lnTo>
                  <a:pt x="1242199" y="752189"/>
                </a:lnTo>
                <a:lnTo>
                  <a:pt x="1229643" y="796580"/>
                </a:lnTo>
                <a:lnTo>
                  <a:pt x="1213812" y="839557"/>
                </a:lnTo>
                <a:lnTo>
                  <a:pt x="1194847" y="880983"/>
                </a:lnTo>
                <a:lnTo>
                  <a:pt x="1172887" y="920721"/>
                </a:lnTo>
                <a:lnTo>
                  <a:pt x="1148073" y="958637"/>
                </a:lnTo>
                <a:lnTo>
                  <a:pt x="1120544" y="994594"/>
                </a:lnTo>
                <a:lnTo>
                  <a:pt x="1090441" y="1028456"/>
                </a:lnTo>
                <a:lnTo>
                  <a:pt x="1057903" y="1060087"/>
                </a:lnTo>
                <a:lnTo>
                  <a:pt x="1023070" y="1089351"/>
                </a:lnTo>
                <a:lnTo>
                  <a:pt x="986083" y="1116112"/>
                </a:lnTo>
                <a:lnTo>
                  <a:pt x="947081" y="1140234"/>
                </a:lnTo>
                <a:lnTo>
                  <a:pt x="906204" y="1161581"/>
                </a:lnTo>
                <a:lnTo>
                  <a:pt x="863593" y="1180017"/>
                </a:lnTo>
                <a:lnTo>
                  <a:pt x="819386" y="1195406"/>
                </a:lnTo>
                <a:lnTo>
                  <a:pt x="773725" y="1207612"/>
                </a:lnTo>
                <a:lnTo>
                  <a:pt x="726749" y="1216499"/>
                </a:lnTo>
                <a:lnTo>
                  <a:pt x="678598" y="1221931"/>
                </a:lnTo>
                <a:lnTo>
                  <a:pt x="629412" y="1223771"/>
                </a:lnTo>
                <a:lnTo>
                  <a:pt x="580225" y="1221931"/>
                </a:lnTo>
                <a:lnTo>
                  <a:pt x="532074" y="1216499"/>
                </a:lnTo>
                <a:lnTo>
                  <a:pt x="485098" y="1207612"/>
                </a:lnTo>
                <a:lnTo>
                  <a:pt x="439437" y="1195406"/>
                </a:lnTo>
                <a:lnTo>
                  <a:pt x="395230" y="1180017"/>
                </a:lnTo>
                <a:lnTo>
                  <a:pt x="352619" y="1161581"/>
                </a:lnTo>
                <a:lnTo>
                  <a:pt x="311742" y="1140234"/>
                </a:lnTo>
                <a:lnTo>
                  <a:pt x="272740" y="1116112"/>
                </a:lnTo>
                <a:lnTo>
                  <a:pt x="235753" y="1089351"/>
                </a:lnTo>
                <a:lnTo>
                  <a:pt x="200920" y="1060087"/>
                </a:lnTo>
                <a:lnTo>
                  <a:pt x="168382" y="1028456"/>
                </a:lnTo>
                <a:lnTo>
                  <a:pt x="138279" y="994594"/>
                </a:lnTo>
                <a:lnTo>
                  <a:pt x="110750" y="958637"/>
                </a:lnTo>
                <a:lnTo>
                  <a:pt x="85936" y="920721"/>
                </a:lnTo>
                <a:lnTo>
                  <a:pt x="63976" y="880983"/>
                </a:lnTo>
                <a:lnTo>
                  <a:pt x="45011" y="839557"/>
                </a:lnTo>
                <a:lnTo>
                  <a:pt x="29180" y="796580"/>
                </a:lnTo>
                <a:lnTo>
                  <a:pt x="16624" y="752189"/>
                </a:lnTo>
                <a:lnTo>
                  <a:pt x="7481" y="706519"/>
                </a:lnTo>
                <a:lnTo>
                  <a:pt x="1893" y="659706"/>
                </a:lnTo>
                <a:lnTo>
                  <a:pt x="0" y="611885"/>
                </a:lnTo>
                <a:close/>
              </a:path>
            </a:pathLst>
          </a:custGeom>
          <a:ln w="25400">
            <a:solidFill>
              <a:srgbClr val="C00000"/>
            </a:solidFill>
          </a:ln>
        </p:spPr>
        <p:txBody>
          <a:bodyPr wrap="square" lIns="0" tIns="0" rIns="0" bIns="0" rtlCol="0"/>
          <a:lstStyle/>
          <a:p>
            <a:endParaRPr dirty="0"/>
          </a:p>
        </p:txBody>
      </p:sp>
      <p:sp>
        <p:nvSpPr>
          <p:cNvPr id="7" name="object 7"/>
          <p:cNvSpPr/>
          <p:nvPr/>
        </p:nvSpPr>
        <p:spPr>
          <a:xfrm>
            <a:off x="2133600" y="2775070"/>
            <a:ext cx="1260475" cy="1224280"/>
          </a:xfrm>
          <a:custGeom>
            <a:avLst/>
            <a:gdLst/>
            <a:ahLst/>
            <a:cxnLst/>
            <a:rect l="l" t="t" r="r" b="b"/>
            <a:pathLst>
              <a:path w="1260475" h="1224279">
                <a:moveTo>
                  <a:pt x="0" y="611886"/>
                </a:moveTo>
                <a:lnTo>
                  <a:pt x="1896" y="564065"/>
                </a:lnTo>
                <a:lnTo>
                  <a:pt x="7491" y="517252"/>
                </a:lnTo>
                <a:lnTo>
                  <a:pt x="16646" y="471582"/>
                </a:lnTo>
                <a:lnTo>
                  <a:pt x="29219" y="427191"/>
                </a:lnTo>
                <a:lnTo>
                  <a:pt x="45071" y="384214"/>
                </a:lnTo>
                <a:lnTo>
                  <a:pt x="64061" y="342788"/>
                </a:lnTo>
                <a:lnTo>
                  <a:pt x="86049" y="303050"/>
                </a:lnTo>
                <a:lnTo>
                  <a:pt x="110895" y="265134"/>
                </a:lnTo>
                <a:lnTo>
                  <a:pt x="138459" y="229177"/>
                </a:lnTo>
                <a:lnTo>
                  <a:pt x="168601" y="195315"/>
                </a:lnTo>
                <a:lnTo>
                  <a:pt x="201179" y="163684"/>
                </a:lnTo>
                <a:lnTo>
                  <a:pt x="236055" y="134420"/>
                </a:lnTo>
                <a:lnTo>
                  <a:pt x="273088" y="107659"/>
                </a:lnTo>
                <a:lnTo>
                  <a:pt x="312137" y="83537"/>
                </a:lnTo>
                <a:lnTo>
                  <a:pt x="353063" y="62190"/>
                </a:lnTo>
                <a:lnTo>
                  <a:pt x="395725" y="43754"/>
                </a:lnTo>
                <a:lnTo>
                  <a:pt x="439984" y="28365"/>
                </a:lnTo>
                <a:lnTo>
                  <a:pt x="485698" y="16159"/>
                </a:lnTo>
                <a:lnTo>
                  <a:pt x="532728" y="7272"/>
                </a:lnTo>
                <a:lnTo>
                  <a:pt x="580933" y="1840"/>
                </a:lnTo>
                <a:lnTo>
                  <a:pt x="630173" y="0"/>
                </a:lnTo>
                <a:lnTo>
                  <a:pt x="679414" y="1840"/>
                </a:lnTo>
                <a:lnTo>
                  <a:pt x="727619" y="7272"/>
                </a:lnTo>
                <a:lnTo>
                  <a:pt x="774649" y="16159"/>
                </a:lnTo>
                <a:lnTo>
                  <a:pt x="820363" y="28365"/>
                </a:lnTo>
                <a:lnTo>
                  <a:pt x="864622" y="43754"/>
                </a:lnTo>
                <a:lnTo>
                  <a:pt x="907284" y="62190"/>
                </a:lnTo>
                <a:lnTo>
                  <a:pt x="948210" y="83537"/>
                </a:lnTo>
                <a:lnTo>
                  <a:pt x="987259" y="107659"/>
                </a:lnTo>
                <a:lnTo>
                  <a:pt x="1024292" y="134420"/>
                </a:lnTo>
                <a:lnTo>
                  <a:pt x="1059168" y="163684"/>
                </a:lnTo>
                <a:lnTo>
                  <a:pt x="1091746" y="195315"/>
                </a:lnTo>
                <a:lnTo>
                  <a:pt x="1121888" y="229177"/>
                </a:lnTo>
                <a:lnTo>
                  <a:pt x="1149452" y="265134"/>
                </a:lnTo>
                <a:lnTo>
                  <a:pt x="1174298" y="303050"/>
                </a:lnTo>
                <a:lnTo>
                  <a:pt x="1196286" y="342788"/>
                </a:lnTo>
                <a:lnTo>
                  <a:pt x="1215276" y="384214"/>
                </a:lnTo>
                <a:lnTo>
                  <a:pt x="1231128" y="427191"/>
                </a:lnTo>
                <a:lnTo>
                  <a:pt x="1243701" y="471582"/>
                </a:lnTo>
                <a:lnTo>
                  <a:pt x="1252856" y="517252"/>
                </a:lnTo>
                <a:lnTo>
                  <a:pt x="1258451" y="564065"/>
                </a:lnTo>
                <a:lnTo>
                  <a:pt x="1260347" y="611886"/>
                </a:lnTo>
                <a:lnTo>
                  <a:pt x="1258451" y="659706"/>
                </a:lnTo>
                <a:lnTo>
                  <a:pt x="1252856" y="706519"/>
                </a:lnTo>
                <a:lnTo>
                  <a:pt x="1243701" y="752189"/>
                </a:lnTo>
                <a:lnTo>
                  <a:pt x="1231128" y="796580"/>
                </a:lnTo>
                <a:lnTo>
                  <a:pt x="1215276" y="839557"/>
                </a:lnTo>
                <a:lnTo>
                  <a:pt x="1196286" y="880983"/>
                </a:lnTo>
                <a:lnTo>
                  <a:pt x="1174298" y="920721"/>
                </a:lnTo>
                <a:lnTo>
                  <a:pt x="1149452" y="958637"/>
                </a:lnTo>
                <a:lnTo>
                  <a:pt x="1121888" y="994594"/>
                </a:lnTo>
                <a:lnTo>
                  <a:pt x="1091746" y="1028456"/>
                </a:lnTo>
                <a:lnTo>
                  <a:pt x="1059168" y="1060087"/>
                </a:lnTo>
                <a:lnTo>
                  <a:pt x="1024292" y="1089351"/>
                </a:lnTo>
                <a:lnTo>
                  <a:pt x="987259" y="1116112"/>
                </a:lnTo>
                <a:lnTo>
                  <a:pt x="948210" y="1140234"/>
                </a:lnTo>
                <a:lnTo>
                  <a:pt x="907284" y="1161581"/>
                </a:lnTo>
                <a:lnTo>
                  <a:pt x="864622" y="1180017"/>
                </a:lnTo>
                <a:lnTo>
                  <a:pt x="820363" y="1195406"/>
                </a:lnTo>
                <a:lnTo>
                  <a:pt x="774649" y="1207612"/>
                </a:lnTo>
                <a:lnTo>
                  <a:pt x="727619" y="1216499"/>
                </a:lnTo>
                <a:lnTo>
                  <a:pt x="679414" y="1221931"/>
                </a:lnTo>
                <a:lnTo>
                  <a:pt x="630173" y="1223772"/>
                </a:lnTo>
                <a:lnTo>
                  <a:pt x="580933" y="1221931"/>
                </a:lnTo>
                <a:lnTo>
                  <a:pt x="532728" y="1216499"/>
                </a:lnTo>
                <a:lnTo>
                  <a:pt x="485698" y="1207612"/>
                </a:lnTo>
                <a:lnTo>
                  <a:pt x="439984" y="1195406"/>
                </a:lnTo>
                <a:lnTo>
                  <a:pt x="395725" y="1180017"/>
                </a:lnTo>
                <a:lnTo>
                  <a:pt x="353063" y="1161581"/>
                </a:lnTo>
                <a:lnTo>
                  <a:pt x="312137" y="1140234"/>
                </a:lnTo>
                <a:lnTo>
                  <a:pt x="273088" y="1116112"/>
                </a:lnTo>
                <a:lnTo>
                  <a:pt x="236055" y="1089351"/>
                </a:lnTo>
                <a:lnTo>
                  <a:pt x="201179" y="1060087"/>
                </a:lnTo>
                <a:lnTo>
                  <a:pt x="168601" y="1028456"/>
                </a:lnTo>
                <a:lnTo>
                  <a:pt x="138459" y="994594"/>
                </a:lnTo>
                <a:lnTo>
                  <a:pt x="110895" y="958637"/>
                </a:lnTo>
                <a:lnTo>
                  <a:pt x="86049" y="920721"/>
                </a:lnTo>
                <a:lnTo>
                  <a:pt x="64061" y="880983"/>
                </a:lnTo>
                <a:lnTo>
                  <a:pt x="45071" y="839557"/>
                </a:lnTo>
                <a:lnTo>
                  <a:pt x="29219" y="796580"/>
                </a:lnTo>
                <a:lnTo>
                  <a:pt x="16646" y="752189"/>
                </a:lnTo>
                <a:lnTo>
                  <a:pt x="7491" y="706519"/>
                </a:lnTo>
                <a:lnTo>
                  <a:pt x="1896" y="659706"/>
                </a:lnTo>
                <a:lnTo>
                  <a:pt x="0" y="611886"/>
                </a:lnTo>
                <a:close/>
              </a:path>
            </a:pathLst>
          </a:custGeom>
          <a:ln w="25400">
            <a:solidFill>
              <a:srgbClr val="C00000"/>
            </a:solidFill>
          </a:ln>
        </p:spPr>
        <p:txBody>
          <a:bodyPr wrap="square" lIns="0" tIns="0" rIns="0" bIns="0" rtlCol="0"/>
          <a:lstStyle/>
          <a:p>
            <a:endParaRPr dirty="0"/>
          </a:p>
        </p:txBody>
      </p:sp>
      <p:sp>
        <p:nvSpPr>
          <p:cNvPr id="8" name="object 8"/>
          <p:cNvSpPr txBox="1"/>
          <p:nvPr/>
        </p:nvSpPr>
        <p:spPr>
          <a:xfrm>
            <a:off x="2895600" y="3242430"/>
            <a:ext cx="307975" cy="756920"/>
          </a:xfrm>
          <a:prstGeom prst="rect">
            <a:avLst/>
          </a:prstGeom>
        </p:spPr>
        <p:txBody>
          <a:bodyPr vert="horz" wrap="square" lIns="0" tIns="12700" rIns="0" bIns="0" rtlCol="0">
            <a:spAutoFit/>
          </a:bodyPr>
          <a:lstStyle/>
          <a:p>
            <a:pPr marL="12700">
              <a:spcBef>
                <a:spcPts val="100"/>
              </a:spcBef>
            </a:pPr>
            <a:r>
              <a:rPr sz="4800" dirty="0">
                <a:solidFill>
                  <a:srgbClr val="FF0000"/>
                </a:solidFill>
                <a:latin typeface="Calibri"/>
                <a:cs typeface="Calibri"/>
              </a:rPr>
              <a:t>?</a:t>
            </a:r>
            <a:endParaRPr sz="4800" dirty="0">
              <a:latin typeface="Calibri"/>
              <a:cs typeface="Calibri"/>
            </a:endParaRPr>
          </a:p>
        </p:txBody>
      </p:sp>
      <p:sp>
        <p:nvSpPr>
          <p:cNvPr id="9" name="頁尾版面配置區 8">
            <a:extLst>
              <a:ext uri="{FF2B5EF4-FFF2-40B4-BE49-F238E27FC236}">
                <a16:creationId xmlns:a16="http://schemas.microsoft.com/office/drawing/2014/main" id="{5A091CB1-C60D-4088-C616-D8B1416C8DC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0" name="投影片編號版面配置區 9">
            <a:extLst>
              <a:ext uri="{FF2B5EF4-FFF2-40B4-BE49-F238E27FC236}">
                <a16:creationId xmlns:a16="http://schemas.microsoft.com/office/drawing/2014/main" id="{96958FF9-BDDA-14C0-7DFA-3EC00100CF18}"/>
              </a:ext>
            </a:extLst>
          </p:cNvPr>
          <p:cNvSpPr>
            <a:spLocks noGrp="1"/>
          </p:cNvSpPr>
          <p:nvPr>
            <p:ph type="sldNum" sz="quarter" idx="7"/>
          </p:nvPr>
        </p:nvSpPr>
        <p:spPr/>
        <p:txBody>
          <a:bodyPr/>
          <a:lstStyle/>
          <a:p>
            <a:fld id="{B6F15528-21DE-4FAA-801E-634DDDAF4B2B}" type="slidenum">
              <a:rPr lang="en-US" altLang="zh-TW" smtClean="0"/>
              <a:t>152</a:t>
            </a:fld>
            <a:endParaRPr lang="zh-TW" altLang="en-US"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27F45CD5-018B-728D-0173-ED42B8A40CDE}"/>
              </a:ext>
            </a:extLst>
          </p:cNvPr>
          <p:cNvPicPr>
            <a:picLocks noChangeAspect="1"/>
          </p:cNvPicPr>
          <p:nvPr/>
        </p:nvPicPr>
        <p:blipFill>
          <a:blip r:embed="rId2"/>
          <a:stretch>
            <a:fillRect/>
          </a:stretch>
        </p:blipFill>
        <p:spPr>
          <a:xfrm>
            <a:off x="8673461" y="4190028"/>
            <a:ext cx="2160000" cy="1568670"/>
          </a:xfrm>
          <a:prstGeom prst="rect">
            <a:avLst/>
          </a:prstGeom>
        </p:spPr>
      </p:pic>
      <p:sp>
        <p:nvSpPr>
          <p:cNvPr id="2" name="object 2"/>
          <p:cNvSpPr txBox="1">
            <a:spLocks noGrp="1"/>
          </p:cNvSpPr>
          <p:nvPr>
            <p:ph type="title"/>
          </p:nvPr>
        </p:nvSpPr>
        <p:spPr>
          <a:xfrm>
            <a:off x="3538134" y="381000"/>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1265520" y="1371600"/>
            <a:ext cx="4632960" cy="3890168"/>
          </a:xfrm>
          <a:prstGeom prst="rect">
            <a:avLst/>
          </a:prstGeom>
        </p:spPr>
        <p:txBody>
          <a:bodyPr vert="horz" wrap="square" lIns="0" tIns="12065" rIns="0" bIns="0" rtlCol="0">
            <a:spAutoFit/>
          </a:bodyPr>
          <a:lstStyle/>
          <a:p>
            <a:pPr marL="12700" marR="5080">
              <a:spcBef>
                <a:spcPts val="95"/>
              </a:spcBef>
              <a:tabLst>
                <a:tab pos="355600" algn="l"/>
                <a:tab pos="356235" algn="l"/>
              </a:tabLst>
            </a:pPr>
            <a:r>
              <a:rPr sz="2800" dirty="0">
                <a:latin typeface="微軟正黑體" panose="020B0604030504040204" pitchFamily="34" charset="-120"/>
                <a:ea typeface="微軟正黑體" panose="020B0604030504040204" pitchFamily="34" charset="-120"/>
                <a:cs typeface="標楷體"/>
              </a:rPr>
              <a:t>雇</a:t>
            </a:r>
            <a:r>
              <a:rPr sz="2800" spc="-5" dirty="0">
                <a:latin typeface="微軟正黑體" panose="020B0604030504040204" pitchFamily="34" charset="-120"/>
                <a:ea typeface="微軟正黑體" panose="020B0604030504040204" pitchFamily="34" charset="-120"/>
                <a:cs typeface="標楷體"/>
              </a:rPr>
              <a:t>主對於</a:t>
            </a:r>
            <a:r>
              <a:rPr sz="2800" dirty="0">
                <a:latin typeface="微軟正黑體" panose="020B0604030504040204" pitchFamily="34" charset="-120"/>
                <a:ea typeface="微軟正黑體" panose="020B0604030504040204" pitchFamily="34" charset="-120"/>
                <a:cs typeface="標楷體"/>
              </a:rPr>
              <a:t>機</a:t>
            </a:r>
            <a:r>
              <a:rPr sz="2800" spc="-5" dirty="0">
                <a:latin typeface="微軟正黑體" panose="020B0604030504040204" pitchFamily="34" charset="-120"/>
                <a:ea typeface="微軟正黑體" panose="020B0604030504040204" pitchFamily="34" charset="-120"/>
                <a:cs typeface="標楷體"/>
              </a:rPr>
              <a:t>械之掃</a:t>
            </a:r>
            <a:r>
              <a:rPr sz="2800" dirty="0">
                <a:latin typeface="微軟正黑體" panose="020B0604030504040204" pitchFamily="34" charset="-120"/>
                <a:ea typeface="微軟正黑體" panose="020B0604030504040204" pitchFamily="34" charset="-120"/>
                <a:cs typeface="標楷體"/>
              </a:rPr>
              <a:t>除</a:t>
            </a:r>
            <a:r>
              <a:rPr sz="2800" spc="-5" dirty="0">
                <a:latin typeface="微軟正黑體" panose="020B0604030504040204" pitchFamily="34" charset="-120"/>
                <a:ea typeface="微軟正黑體" panose="020B0604030504040204" pitchFamily="34" charset="-120"/>
                <a:cs typeface="標楷體"/>
              </a:rPr>
              <a:t>、上</a:t>
            </a:r>
            <a:r>
              <a:rPr sz="2800" dirty="0">
                <a:latin typeface="微軟正黑體" panose="020B0604030504040204" pitchFamily="34" charset="-120"/>
                <a:ea typeface="微軟正黑體" panose="020B0604030504040204" pitchFamily="34" charset="-120"/>
                <a:cs typeface="標楷體"/>
              </a:rPr>
              <a:t>油</a:t>
            </a:r>
            <a:r>
              <a:rPr sz="2800" spc="-5" dirty="0">
                <a:latin typeface="微軟正黑體" panose="020B0604030504040204" pitchFamily="34" charset="-120"/>
                <a:ea typeface="微軟正黑體" panose="020B0604030504040204" pitchFamily="34" charset="-120"/>
                <a:cs typeface="標楷體"/>
              </a:rPr>
              <a:t>、檢查</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修理或</a:t>
            </a:r>
            <a:r>
              <a:rPr sz="2800" dirty="0">
                <a:latin typeface="微軟正黑體" panose="020B0604030504040204" pitchFamily="34" charset="-120"/>
                <a:ea typeface="微軟正黑體" panose="020B0604030504040204" pitchFamily="34" charset="-120"/>
                <a:cs typeface="標楷體"/>
              </a:rPr>
              <a:t>調</a:t>
            </a:r>
            <a:r>
              <a:rPr sz="2800" spc="-5" dirty="0">
                <a:latin typeface="微軟正黑體" panose="020B0604030504040204" pitchFamily="34" charset="-120"/>
                <a:ea typeface="微軟正黑體" panose="020B0604030504040204" pitchFamily="34" charset="-120"/>
                <a:cs typeface="標楷體"/>
              </a:rPr>
              <a:t>整有</a:t>
            </a:r>
            <a:r>
              <a:rPr sz="2800" dirty="0">
                <a:latin typeface="微軟正黑體" panose="020B0604030504040204" pitchFamily="34" charset="-120"/>
                <a:ea typeface="微軟正黑體" panose="020B0604030504040204" pitchFamily="34" charset="-120"/>
                <a:cs typeface="標楷體"/>
              </a:rPr>
              <a:t>導</a:t>
            </a:r>
            <a:r>
              <a:rPr sz="2800" spc="-5" dirty="0">
                <a:latin typeface="微軟正黑體" panose="020B0604030504040204" pitchFamily="34" charset="-120"/>
                <a:ea typeface="微軟正黑體" panose="020B0604030504040204" pitchFamily="34" charset="-120"/>
                <a:cs typeface="標楷體"/>
              </a:rPr>
              <a:t>致危害勞工之虞者，應</a:t>
            </a:r>
            <a:r>
              <a:rPr sz="2800" dirty="0">
                <a:latin typeface="微軟正黑體" panose="020B0604030504040204" pitchFamily="34" charset="-120"/>
                <a:ea typeface="微軟正黑體" panose="020B0604030504040204" pitchFamily="34" charset="-120"/>
                <a:cs typeface="標楷體"/>
              </a:rPr>
              <a:t>停</a:t>
            </a:r>
            <a:r>
              <a:rPr sz="2800" spc="-5" dirty="0">
                <a:latin typeface="微軟正黑體" panose="020B0604030504040204" pitchFamily="34" charset="-120"/>
                <a:ea typeface="微軟正黑體" panose="020B0604030504040204" pitchFamily="34" charset="-120"/>
                <a:cs typeface="標楷體"/>
              </a:rPr>
              <a:t>止相關</a:t>
            </a:r>
            <a:r>
              <a:rPr sz="2800" dirty="0">
                <a:latin typeface="微軟正黑體" panose="020B0604030504040204" pitchFamily="34" charset="-120"/>
                <a:ea typeface="微軟正黑體" panose="020B0604030504040204" pitchFamily="34" charset="-120"/>
                <a:cs typeface="標楷體"/>
              </a:rPr>
              <a:t>機</a:t>
            </a:r>
            <a:r>
              <a:rPr sz="2800" spc="-5" dirty="0">
                <a:latin typeface="微軟正黑體" panose="020B0604030504040204" pitchFamily="34" charset="-120"/>
                <a:ea typeface="微軟正黑體" panose="020B0604030504040204" pitchFamily="34" charset="-120"/>
                <a:cs typeface="標楷體"/>
              </a:rPr>
              <a:t>械運轉</a:t>
            </a:r>
            <a:r>
              <a:rPr sz="2800" dirty="0">
                <a:latin typeface="微軟正黑體" panose="020B0604030504040204" pitchFamily="34" charset="-120"/>
                <a:ea typeface="微軟正黑體" panose="020B0604030504040204" pitchFamily="34" charset="-120"/>
                <a:cs typeface="標楷體"/>
              </a:rPr>
              <a:t>及</a:t>
            </a:r>
            <a:r>
              <a:rPr sz="2800" spc="-5" dirty="0">
                <a:latin typeface="微軟正黑體" panose="020B0604030504040204" pitchFamily="34" charset="-120"/>
                <a:ea typeface="微軟正黑體" panose="020B0604030504040204" pitchFamily="34" charset="-120"/>
                <a:cs typeface="標楷體"/>
              </a:rPr>
              <a:t>送料。</a:t>
            </a:r>
            <a:r>
              <a:rPr sz="2800" dirty="0">
                <a:latin typeface="微軟正黑體" panose="020B0604030504040204" pitchFamily="34" charset="-120"/>
                <a:ea typeface="微軟正黑體" panose="020B0604030504040204" pitchFamily="34" charset="-120"/>
                <a:cs typeface="標楷體"/>
              </a:rPr>
              <a:t>為</a:t>
            </a:r>
            <a:r>
              <a:rPr sz="2800" spc="-5" dirty="0">
                <a:latin typeface="微軟正黑體" panose="020B0604030504040204" pitchFamily="34" charset="-120"/>
                <a:ea typeface="微軟正黑體" panose="020B0604030504040204" pitchFamily="34" charset="-120"/>
                <a:cs typeface="標楷體"/>
              </a:rPr>
              <a:t>防止他</a:t>
            </a:r>
            <a:r>
              <a:rPr sz="2800" dirty="0">
                <a:latin typeface="微軟正黑體" panose="020B0604030504040204" pitchFamily="34" charset="-120"/>
                <a:ea typeface="微軟正黑體" panose="020B0604030504040204" pitchFamily="34" charset="-120"/>
                <a:cs typeface="標楷體"/>
              </a:rPr>
              <a:t>人</a:t>
            </a:r>
            <a:r>
              <a:rPr sz="2800" spc="-5" dirty="0">
                <a:latin typeface="微軟正黑體" panose="020B0604030504040204" pitchFamily="34" charset="-120"/>
                <a:ea typeface="微軟正黑體" panose="020B0604030504040204" pitchFamily="34" charset="-120"/>
                <a:cs typeface="標楷體"/>
              </a:rPr>
              <a:t>操作該</a:t>
            </a:r>
            <a:r>
              <a:rPr sz="2800" dirty="0">
                <a:latin typeface="微軟正黑體" panose="020B0604030504040204" pitchFamily="34" charset="-120"/>
                <a:ea typeface="微軟正黑體" panose="020B0604030504040204" pitchFamily="34" charset="-120"/>
                <a:cs typeface="標楷體"/>
              </a:rPr>
              <a:t>機</a:t>
            </a:r>
            <a:r>
              <a:rPr sz="2800" spc="-5" dirty="0">
                <a:latin typeface="微軟正黑體" panose="020B0604030504040204" pitchFamily="34" charset="-120"/>
                <a:ea typeface="微軟正黑體" panose="020B0604030504040204" pitchFamily="34" charset="-120"/>
                <a:cs typeface="標楷體"/>
              </a:rPr>
              <a:t>械之</a:t>
            </a:r>
            <a:r>
              <a:rPr sz="2800" dirty="0">
                <a:latin typeface="微軟正黑體" panose="020B0604030504040204" pitchFamily="34" charset="-120"/>
                <a:ea typeface="微軟正黑體" panose="020B0604030504040204" pitchFamily="34" charset="-120"/>
                <a:cs typeface="標楷體"/>
              </a:rPr>
              <a:t>起</a:t>
            </a:r>
            <a:r>
              <a:rPr sz="2800" spc="-5" dirty="0">
                <a:latin typeface="微軟正黑體" panose="020B0604030504040204" pitchFamily="34" charset="-120"/>
                <a:ea typeface="微軟正黑體" panose="020B0604030504040204" pitchFamily="34" charset="-120"/>
                <a:cs typeface="標楷體"/>
              </a:rPr>
              <a:t>動等裝置或誤送料，應</a:t>
            </a:r>
            <a:r>
              <a:rPr sz="2800" dirty="0">
                <a:latin typeface="微軟正黑體" panose="020B0604030504040204" pitchFamily="34" charset="-120"/>
                <a:ea typeface="微軟正黑體" panose="020B0604030504040204" pitchFamily="34" charset="-120"/>
                <a:cs typeface="標楷體"/>
              </a:rPr>
              <a:t>採</a:t>
            </a:r>
            <a:r>
              <a:rPr sz="2800" spc="-5" dirty="0">
                <a:latin typeface="微軟正黑體" panose="020B0604030504040204" pitchFamily="34" charset="-120"/>
                <a:ea typeface="微軟正黑體" panose="020B0604030504040204" pitchFamily="34" charset="-120"/>
                <a:cs typeface="標楷體"/>
              </a:rPr>
              <a:t>上鎖或</a:t>
            </a:r>
            <a:r>
              <a:rPr sz="2800" dirty="0">
                <a:latin typeface="微軟正黑體" panose="020B0604030504040204" pitchFamily="34" charset="-120"/>
                <a:ea typeface="微軟正黑體" panose="020B0604030504040204" pitchFamily="34" charset="-120"/>
                <a:cs typeface="標楷體"/>
              </a:rPr>
              <a:t>設</a:t>
            </a:r>
            <a:r>
              <a:rPr sz="2800" spc="-5" dirty="0">
                <a:latin typeface="微軟正黑體" panose="020B0604030504040204" pitchFamily="34" charset="-120"/>
                <a:ea typeface="微軟正黑體" panose="020B0604030504040204" pitchFamily="34" charset="-120"/>
                <a:cs typeface="標楷體"/>
              </a:rPr>
              <a:t>置標示</a:t>
            </a:r>
            <a:r>
              <a:rPr sz="2800" dirty="0">
                <a:latin typeface="微軟正黑體" panose="020B0604030504040204" pitchFamily="34" charset="-120"/>
                <a:ea typeface="微軟正黑體" panose="020B0604030504040204" pitchFamily="34" charset="-120"/>
                <a:cs typeface="標楷體"/>
              </a:rPr>
              <a:t>等</a:t>
            </a:r>
            <a:r>
              <a:rPr sz="2800" spc="-5" dirty="0">
                <a:latin typeface="微軟正黑體" panose="020B0604030504040204" pitchFamily="34" charset="-120"/>
                <a:ea typeface="微軟正黑體" panose="020B0604030504040204" pitchFamily="34" charset="-120"/>
                <a:cs typeface="標楷體"/>
              </a:rPr>
              <a:t>措施 </a:t>
            </a:r>
            <a:r>
              <a:rPr sz="2800" dirty="0" err="1">
                <a:latin typeface="微軟正黑體" panose="020B0604030504040204" pitchFamily="34" charset="-120"/>
                <a:ea typeface="微軟正黑體" panose="020B0604030504040204" pitchFamily="34" charset="-120"/>
                <a:cs typeface="標楷體"/>
              </a:rPr>
              <a:t>並</a:t>
            </a:r>
            <a:r>
              <a:rPr sz="2800" spc="-5" dirty="0" err="1">
                <a:latin typeface="微軟正黑體" panose="020B0604030504040204" pitchFamily="34" charset="-120"/>
                <a:ea typeface="微軟正黑體" panose="020B0604030504040204" pitchFamily="34" charset="-120"/>
                <a:cs typeface="標楷體"/>
              </a:rPr>
              <a:t>設置防</a:t>
            </a:r>
            <a:r>
              <a:rPr sz="2800" dirty="0" err="1">
                <a:latin typeface="微軟正黑體" panose="020B0604030504040204" pitchFamily="34" charset="-120"/>
                <a:ea typeface="微軟正黑體" panose="020B0604030504040204" pitchFamily="34" charset="-120"/>
                <a:cs typeface="標楷體"/>
              </a:rPr>
              <a:t>止</a:t>
            </a:r>
            <a:r>
              <a:rPr sz="2800" spc="-5" dirty="0" err="1">
                <a:latin typeface="微軟正黑體" panose="020B0604030504040204" pitchFamily="34" charset="-120"/>
                <a:ea typeface="微軟正黑體" panose="020B0604030504040204" pitchFamily="34" charset="-120"/>
                <a:cs typeface="標楷體"/>
              </a:rPr>
              <a:t>落下物</a:t>
            </a:r>
            <a:r>
              <a:rPr sz="2800" dirty="0" err="1">
                <a:latin typeface="微軟正黑體" panose="020B0604030504040204" pitchFamily="34" charset="-120"/>
                <a:ea typeface="微軟正黑體" panose="020B0604030504040204" pitchFamily="34" charset="-120"/>
                <a:cs typeface="標楷體"/>
              </a:rPr>
              <a:t>導</a:t>
            </a:r>
            <a:r>
              <a:rPr sz="2800" spc="-5" dirty="0" err="1">
                <a:latin typeface="微軟正黑體" panose="020B0604030504040204" pitchFamily="34" charset="-120"/>
                <a:ea typeface="微軟正黑體" panose="020B0604030504040204" pitchFamily="34" charset="-120"/>
                <a:cs typeface="標楷體"/>
              </a:rPr>
              <a:t>致危</a:t>
            </a:r>
            <a:r>
              <a:rPr sz="2800" spc="-5" dirty="0">
                <a:latin typeface="微軟正黑體" panose="020B0604030504040204" pitchFamily="34" charset="-120"/>
                <a:ea typeface="微軟正黑體" panose="020B0604030504040204" pitchFamily="34" charset="-120"/>
                <a:cs typeface="標楷體"/>
              </a:rPr>
              <a:t> </a:t>
            </a:r>
            <a:r>
              <a:rPr sz="2800" dirty="0" err="1">
                <a:latin typeface="微軟正黑體" panose="020B0604030504040204" pitchFamily="34" charset="-120"/>
                <a:ea typeface="微軟正黑體" panose="020B0604030504040204" pitchFamily="34" charset="-120"/>
                <a:cs typeface="標楷體"/>
              </a:rPr>
              <a:t>害</a:t>
            </a:r>
            <a:r>
              <a:rPr sz="2800" spc="-5" dirty="0" err="1">
                <a:latin typeface="微軟正黑體" panose="020B0604030504040204" pitchFamily="34" charset="-120"/>
                <a:ea typeface="微軟正黑體" panose="020B0604030504040204" pitchFamily="34" charset="-120"/>
                <a:cs typeface="標楷體"/>
              </a:rPr>
              <a:t>勞工之安全設備與措施</a:t>
            </a:r>
            <a:r>
              <a:rPr sz="2800" u="sng" spc="-10" dirty="0">
                <a:solidFill>
                  <a:srgbClr val="0000FF"/>
                </a:solidFill>
                <a:uFill>
                  <a:solidFill>
                    <a:srgbClr val="0000FF"/>
                  </a:solidFill>
                </a:uFill>
                <a:latin typeface="微軟正黑體" panose="020B0604030504040204" pitchFamily="34" charset="-120"/>
                <a:ea typeface="微軟正黑體" panose="020B0604030504040204" pitchFamily="34" charset="-120"/>
                <a:cs typeface="Calibri"/>
              </a:rPr>
              <a:t>(57</a:t>
            </a:r>
            <a:r>
              <a:rPr sz="2800" u="sng"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條</a:t>
            </a:r>
            <a:r>
              <a:rPr sz="2800" u="sng"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Calibri"/>
              </a:rPr>
              <a:t>)</a:t>
            </a:r>
            <a:endParaRPr sz="2800" dirty="0">
              <a:latin typeface="微軟正黑體" panose="020B0604030504040204" pitchFamily="34" charset="-120"/>
              <a:ea typeface="微軟正黑體" panose="020B0604030504040204" pitchFamily="34" charset="-120"/>
              <a:cs typeface="Calibri"/>
            </a:endParaRPr>
          </a:p>
        </p:txBody>
      </p:sp>
      <p:sp>
        <p:nvSpPr>
          <p:cNvPr id="5" name="object 5"/>
          <p:cNvSpPr/>
          <p:nvPr/>
        </p:nvSpPr>
        <p:spPr>
          <a:xfrm>
            <a:off x="6705600" y="1295400"/>
            <a:ext cx="2160000" cy="2895600"/>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8766480" y="1295400"/>
            <a:ext cx="2160000" cy="2895600"/>
          </a:xfrm>
          <a:prstGeom prst="rect">
            <a:avLst/>
          </a:prstGeom>
          <a:blipFill>
            <a:blip r:embed="rId4" cstate="print"/>
            <a:stretch>
              <a:fillRect/>
            </a:stretch>
          </a:blipFill>
        </p:spPr>
        <p:txBody>
          <a:bodyPr wrap="square" lIns="0" tIns="0" rIns="0" bIns="0" rtlCol="0"/>
          <a:lstStyle/>
          <a:p>
            <a:endParaRPr dirty="0"/>
          </a:p>
        </p:txBody>
      </p:sp>
      <p:sp>
        <p:nvSpPr>
          <p:cNvPr id="8" name="文字方塊 7">
            <a:extLst>
              <a:ext uri="{FF2B5EF4-FFF2-40B4-BE49-F238E27FC236}">
                <a16:creationId xmlns:a16="http://schemas.microsoft.com/office/drawing/2014/main" id="{275D139E-5F82-D404-8D78-AA9D18B6E8B4}"/>
              </a:ext>
            </a:extLst>
          </p:cNvPr>
          <p:cNvSpPr txBox="1"/>
          <p:nvPr/>
        </p:nvSpPr>
        <p:spPr>
          <a:xfrm>
            <a:off x="6909300" y="1390519"/>
            <a:ext cx="1752600" cy="523220"/>
          </a:xfrm>
          <a:prstGeom prst="rect">
            <a:avLst/>
          </a:prstGeom>
          <a:noFill/>
        </p:spPr>
        <p:txBody>
          <a:bodyPr wrap="square">
            <a:spAutoFit/>
          </a:bodyPr>
          <a:lstStyle/>
          <a:p>
            <a:r>
              <a:rPr kumimoji="0" lang="zh-TW" altLang="en-US" sz="2800" b="1" i="0" u="none" strike="noStrike" kern="1200" cap="none" spc="-5"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標楷體"/>
              </a:rPr>
              <a:t>掛</a:t>
            </a:r>
            <a:r>
              <a:rPr lang="zh-TW" altLang="en-US" sz="2800" b="1" spc="-5" dirty="0">
                <a:solidFill>
                  <a:srgbClr val="FF0000"/>
                </a:solidFill>
                <a:latin typeface="微軟正黑體" panose="020B0604030504040204" pitchFamily="34" charset="-120"/>
                <a:ea typeface="微軟正黑體" panose="020B0604030504040204" pitchFamily="34" charset="-120"/>
                <a:cs typeface="標楷體"/>
              </a:rPr>
              <a:t>牌上鎖</a:t>
            </a:r>
            <a:endParaRPr lang="zh-TW" altLang="en-US" b="1" dirty="0">
              <a:solidFill>
                <a:srgbClr val="FF0000"/>
              </a:solidFill>
            </a:endParaRPr>
          </a:p>
        </p:txBody>
      </p:sp>
      <p:pic>
        <p:nvPicPr>
          <p:cNvPr id="9" name="圖片 8">
            <a:extLst>
              <a:ext uri="{FF2B5EF4-FFF2-40B4-BE49-F238E27FC236}">
                <a16:creationId xmlns:a16="http://schemas.microsoft.com/office/drawing/2014/main" id="{5A667269-866C-1CCA-81FB-3A4881908A4D}"/>
              </a:ext>
            </a:extLst>
          </p:cNvPr>
          <p:cNvPicPr>
            <a:picLocks noChangeAspect="1"/>
          </p:cNvPicPr>
          <p:nvPr/>
        </p:nvPicPr>
        <p:blipFill>
          <a:blip r:embed="rId5"/>
          <a:stretch>
            <a:fillRect/>
          </a:stretch>
        </p:blipFill>
        <p:spPr>
          <a:xfrm>
            <a:off x="6711381" y="4191000"/>
            <a:ext cx="2160000" cy="1568670"/>
          </a:xfrm>
          <a:prstGeom prst="rect">
            <a:avLst/>
          </a:prstGeom>
        </p:spPr>
      </p:pic>
      <p:pic>
        <p:nvPicPr>
          <p:cNvPr id="12" name="圖片 11">
            <a:extLst>
              <a:ext uri="{FF2B5EF4-FFF2-40B4-BE49-F238E27FC236}">
                <a16:creationId xmlns:a16="http://schemas.microsoft.com/office/drawing/2014/main" id="{958B20A0-F533-8394-EE67-94B13494731C}"/>
              </a:ext>
            </a:extLst>
          </p:cNvPr>
          <p:cNvPicPr>
            <a:picLocks noChangeAspect="1"/>
          </p:cNvPicPr>
          <p:nvPr/>
        </p:nvPicPr>
        <p:blipFill>
          <a:blip r:embed="rId6"/>
          <a:stretch>
            <a:fillRect/>
          </a:stretch>
        </p:blipFill>
        <p:spPr>
          <a:xfrm>
            <a:off x="4495800" y="4909760"/>
            <a:ext cx="1541493" cy="1697876"/>
          </a:xfrm>
          <a:prstGeom prst="rect">
            <a:avLst/>
          </a:prstGeom>
        </p:spPr>
      </p:pic>
      <p:sp>
        <p:nvSpPr>
          <p:cNvPr id="13" name="object 5">
            <a:extLst>
              <a:ext uri="{FF2B5EF4-FFF2-40B4-BE49-F238E27FC236}">
                <a16:creationId xmlns:a16="http://schemas.microsoft.com/office/drawing/2014/main" id="{894EE16D-C479-41CE-BAEA-3F91C6EC3E8A}"/>
              </a:ext>
            </a:extLst>
          </p:cNvPr>
          <p:cNvSpPr txBox="1"/>
          <p:nvPr/>
        </p:nvSpPr>
        <p:spPr>
          <a:xfrm>
            <a:off x="7870390" y="5791200"/>
            <a:ext cx="1990420" cy="289823"/>
          </a:xfrm>
          <a:prstGeom prst="rect">
            <a:avLst/>
          </a:prstGeom>
        </p:spPr>
        <p:txBody>
          <a:bodyPr vert="horz" wrap="square" lIns="0" tIns="12700" rIns="0" bIns="0" rtlCol="0">
            <a:spAutoFit/>
          </a:bodyPr>
          <a:lstStyle/>
          <a:p>
            <a:pPr marL="12700">
              <a:spcBef>
                <a:spcPts val="100"/>
              </a:spcBef>
            </a:pPr>
            <a:r>
              <a:rPr lang="zh-TW" altLang="en-US" dirty="0">
                <a:solidFill>
                  <a:srgbClr val="FF0000"/>
                </a:solidFill>
                <a:latin typeface="新細明體"/>
                <a:cs typeface="新細明體"/>
              </a:rPr>
              <a:t>相關</a:t>
            </a:r>
            <a:r>
              <a:rPr dirty="0" err="1">
                <a:solidFill>
                  <a:srgbClr val="FF0000"/>
                </a:solidFill>
                <a:latin typeface="新細明體"/>
                <a:cs typeface="新細明體"/>
              </a:rPr>
              <a:t>圖片取自網路</a:t>
            </a:r>
            <a:endParaRPr dirty="0">
              <a:latin typeface="新細明體"/>
              <a:cs typeface="新細明體"/>
            </a:endParaRPr>
          </a:p>
        </p:txBody>
      </p:sp>
      <p:sp>
        <p:nvSpPr>
          <p:cNvPr id="3" name="頁尾版面配置區 2">
            <a:extLst>
              <a:ext uri="{FF2B5EF4-FFF2-40B4-BE49-F238E27FC236}">
                <a16:creationId xmlns:a16="http://schemas.microsoft.com/office/drawing/2014/main" id="{964FDE42-05CC-4395-C914-3710D63B29B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53BDF9E2-9D62-38E6-48DE-357DA0DE177F}"/>
              </a:ext>
            </a:extLst>
          </p:cNvPr>
          <p:cNvSpPr>
            <a:spLocks noGrp="1"/>
          </p:cNvSpPr>
          <p:nvPr>
            <p:ph type="sldNum" sz="quarter" idx="7"/>
          </p:nvPr>
        </p:nvSpPr>
        <p:spPr/>
        <p:txBody>
          <a:bodyPr/>
          <a:lstStyle/>
          <a:p>
            <a:fld id="{B6F15528-21DE-4FAA-801E-634DDDAF4B2B}" type="slidenum">
              <a:rPr lang="en-US" altLang="zh-TW" smtClean="0"/>
              <a:t>153</a:t>
            </a:fld>
            <a:endParaRPr lang="zh-TW" altLang="en-US"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6172200" y="5791200"/>
            <a:ext cx="1397000" cy="289823"/>
          </a:xfrm>
          <a:prstGeom prst="rect">
            <a:avLst/>
          </a:prstGeom>
        </p:spPr>
        <p:txBody>
          <a:bodyPr vert="horz" wrap="square" lIns="0" tIns="12700" rIns="0" bIns="0" rtlCol="0">
            <a:spAutoFit/>
          </a:bodyPr>
          <a:lstStyle/>
          <a:p>
            <a:pPr marL="12700">
              <a:spcBef>
                <a:spcPts val="100"/>
              </a:spcBef>
            </a:pPr>
            <a:r>
              <a:rPr lang="zh-TW" altLang="en-US" dirty="0">
                <a:solidFill>
                  <a:srgbClr val="FF0000"/>
                </a:solidFill>
                <a:latin typeface="新細明體"/>
                <a:cs typeface="新細明體"/>
              </a:rPr>
              <a:t>引用新聞報導</a:t>
            </a:r>
            <a:endParaRPr dirty="0">
              <a:latin typeface="新細明體"/>
              <a:cs typeface="新細明體"/>
            </a:endParaRPr>
          </a:p>
        </p:txBody>
      </p:sp>
      <p:sp>
        <p:nvSpPr>
          <p:cNvPr id="2" name="頁尾版面配置區 1">
            <a:extLst>
              <a:ext uri="{FF2B5EF4-FFF2-40B4-BE49-F238E27FC236}">
                <a16:creationId xmlns:a16="http://schemas.microsoft.com/office/drawing/2014/main" id="{1511B767-2F5F-044D-BCF9-A531F9B7DEA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5835A467-C5A9-DAA7-A4B3-C6B83ED2724A}"/>
              </a:ext>
            </a:extLst>
          </p:cNvPr>
          <p:cNvSpPr>
            <a:spLocks noGrp="1"/>
          </p:cNvSpPr>
          <p:nvPr>
            <p:ph type="sldNum" sz="quarter" idx="7"/>
          </p:nvPr>
        </p:nvSpPr>
        <p:spPr/>
        <p:txBody>
          <a:bodyPr/>
          <a:lstStyle/>
          <a:p>
            <a:fld id="{B6F15528-21DE-4FAA-801E-634DDDAF4B2B}" type="slidenum">
              <a:rPr lang="en-US" altLang="zh-TW" smtClean="0"/>
              <a:t>154</a:t>
            </a:fld>
            <a:endParaRPr lang="zh-TW" alt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4800600"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6781802" y="1371600"/>
            <a:ext cx="4114798" cy="4693593"/>
          </a:xfrm>
          <a:prstGeom prst="rect">
            <a:avLst/>
          </a:prstGeom>
        </p:spPr>
        <p:txBody>
          <a:bodyPr vert="horz" wrap="square" lIns="0" tIns="12700" rIns="0" bIns="0" rtlCol="0">
            <a:spAutoFit/>
          </a:bodyPr>
          <a:lstStyle/>
          <a:p>
            <a:pPr marL="48895">
              <a:spcBef>
                <a:spcPts val="100"/>
              </a:spcBef>
              <a:tabLst>
                <a:tab pos="391795" algn="l"/>
                <a:tab pos="392430" algn="l"/>
              </a:tabLst>
            </a:pPr>
            <a:r>
              <a:rPr sz="2800" spc="-5" dirty="0" err="1">
                <a:latin typeface="微軟正黑體"/>
                <a:cs typeface="微軟正黑體"/>
              </a:rPr>
              <a:t>切菜機檢修，手指被砍</a:t>
            </a:r>
            <a:endParaRPr sz="2800" dirty="0">
              <a:latin typeface="微軟正黑體"/>
              <a:cs typeface="微軟正黑體"/>
            </a:endParaRPr>
          </a:p>
          <a:p>
            <a:pPr marL="12700" marR="5080" algn="just">
              <a:spcBef>
                <a:spcPts val="2860"/>
              </a:spcBef>
              <a:tabLst>
                <a:tab pos="355600" algn="l"/>
              </a:tabLst>
            </a:pPr>
            <a:r>
              <a:rPr sz="2800" spc="-10" dirty="0">
                <a:latin typeface="微軟正黑體"/>
                <a:cs typeface="微軟正黑體"/>
              </a:rPr>
              <a:t>10</a:t>
            </a:r>
            <a:r>
              <a:rPr sz="2800" spc="135" dirty="0">
                <a:latin typeface="微軟正黑體"/>
                <a:cs typeface="微軟正黑體"/>
              </a:rPr>
              <a:t>3年</a:t>
            </a:r>
            <a:r>
              <a:rPr sz="2800" spc="-10" dirty="0">
                <a:latin typeface="微軟正黑體"/>
                <a:cs typeface="微軟正黑體"/>
              </a:rPr>
              <a:t>1</a:t>
            </a:r>
            <a:r>
              <a:rPr sz="2800" spc="150" dirty="0">
                <a:latin typeface="微軟正黑體"/>
                <a:cs typeface="微軟正黑體"/>
              </a:rPr>
              <a:t>1月</a:t>
            </a:r>
            <a:r>
              <a:rPr sz="2800" spc="135" dirty="0">
                <a:latin typeface="微軟正黑體"/>
                <a:cs typeface="微軟正黑體"/>
              </a:rPr>
              <a:t>3日，○</a:t>
            </a:r>
            <a:r>
              <a:rPr sz="2800" spc="150" dirty="0">
                <a:latin typeface="微軟正黑體"/>
                <a:cs typeface="微軟正黑體"/>
              </a:rPr>
              <a:t>○</a:t>
            </a:r>
            <a:r>
              <a:rPr sz="2800" spc="140" dirty="0">
                <a:latin typeface="微軟正黑體"/>
                <a:cs typeface="微軟正黑體"/>
              </a:rPr>
              <a:t>學校廚</a:t>
            </a:r>
            <a:r>
              <a:rPr sz="2800" spc="25" dirty="0">
                <a:latin typeface="微軟正黑體"/>
                <a:cs typeface="微軟正黑體"/>
              </a:rPr>
              <a:t>房切菜機</a:t>
            </a:r>
            <a:r>
              <a:rPr sz="2800" spc="40" dirty="0">
                <a:latin typeface="微軟正黑體"/>
                <a:cs typeface="微軟正黑體"/>
              </a:rPr>
              <a:t>故</a:t>
            </a:r>
            <a:r>
              <a:rPr sz="2800" spc="45" dirty="0">
                <a:latin typeface="微軟正黑體"/>
                <a:cs typeface="微軟正黑體"/>
              </a:rPr>
              <a:t>障</a:t>
            </a:r>
            <a:r>
              <a:rPr sz="2800" spc="30" dirty="0">
                <a:latin typeface="微軟正黑體"/>
                <a:cs typeface="微軟正黑體"/>
              </a:rPr>
              <a:t>，</a:t>
            </a:r>
            <a:r>
              <a:rPr sz="2800" spc="25" dirty="0">
                <a:latin typeface="微軟正黑體"/>
                <a:cs typeface="微軟正黑體"/>
              </a:rPr>
              <a:t>修理</a:t>
            </a:r>
            <a:r>
              <a:rPr sz="2800" spc="40" dirty="0">
                <a:latin typeface="微軟正黑體"/>
                <a:cs typeface="微軟正黑體"/>
              </a:rPr>
              <a:t>後</a:t>
            </a:r>
            <a:r>
              <a:rPr sz="2800" spc="25" dirty="0">
                <a:latin typeface="微軟正黑體"/>
                <a:cs typeface="微軟正黑體"/>
              </a:rPr>
              <a:t>試運</a:t>
            </a:r>
            <a:r>
              <a:rPr sz="2800" spc="-5" dirty="0">
                <a:latin typeface="微軟正黑體"/>
                <a:cs typeface="微軟正黑體"/>
              </a:rPr>
              <a:t>轉</a:t>
            </a:r>
            <a:r>
              <a:rPr sz="2800" spc="30" dirty="0">
                <a:latin typeface="微軟正黑體"/>
                <a:cs typeface="微軟正黑體"/>
              </a:rPr>
              <a:t>時仍有雜</a:t>
            </a:r>
            <a:r>
              <a:rPr sz="2800" spc="45" dirty="0">
                <a:latin typeface="微軟正黑體"/>
                <a:cs typeface="微軟正黑體"/>
              </a:rPr>
              <a:t>音</a:t>
            </a:r>
            <a:r>
              <a:rPr sz="2800" spc="30" dirty="0">
                <a:latin typeface="微軟正黑體"/>
                <a:cs typeface="微軟正黑體"/>
              </a:rPr>
              <a:t>，</a:t>
            </a:r>
            <a:r>
              <a:rPr sz="2800" spc="25" dirty="0">
                <a:solidFill>
                  <a:srgbClr val="CC0066"/>
                </a:solidFill>
                <a:latin typeface="微軟正黑體"/>
                <a:cs typeface="微軟正黑體"/>
              </a:rPr>
              <a:t>廠商維</a:t>
            </a:r>
            <a:r>
              <a:rPr sz="2800" spc="40" dirty="0">
                <a:solidFill>
                  <a:srgbClr val="CC0066"/>
                </a:solidFill>
                <a:latin typeface="微軟正黑體"/>
                <a:cs typeface="微軟正黑體"/>
              </a:rPr>
              <a:t>修</a:t>
            </a:r>
            <a:r>
              <a:rPr sz="2800" spc="25" dirty="0">
                <a:solidFill>
                  <a:srgbClr val="CC0066"/>
                </a:solidFill>
                <a:latin typeface="微軟正黑體"/>
                <a:cs typeface="微軟正黑體"/>
              </a:rPr>
              <a:t>人</a:t>
            </a:r>
            <a:r>
              <a:rPr sz="2800" spc="45" dirty="0">
                <a:solidFill>
                  <a:srgbClr val="CC0066"/>
                </a:solidFill>
                <a:latin typeface="微軟正黑體"/>
                <a:cs typeface="微軟正黑體"/>
              </a:rPr>
              <a:t>員</a:t>
            </a:r>
            <a:r>
              <a:rPr sz="2800" spc="-5" dirty="0">
                <a:latin typeface="微軟正黑體"/>
                <a:cs typeface="微軟正黑體"/>
              </a:rPr>
              <a:t>遂</a:t>
            </a:r>
            <a:r>
              <a:rPr sz="2800" spc="25" dirty="0">
                <a:latin typeface="微軟正黑體"/>
                <a:cs typeface="微軟正黑體"/>
              </a:rPr>
              <a:t>使切菜機</a:t>
            </a:r>
            <a:r>
              <a:rPr sz="2800" spc="35" dirty="0">
                <a:latin typeface="微軟正黑體"/>
                <a:cs typeface="微軟正黑體"/>
              </a:rPr>
              <a:t>保</a:t>
            </a:r>
            <a:r>
              <a:rPr sz="2800" spc="25" dirty="0">
                <a:latin typeface="微軟正黑體"/>
                <a:cs typeface="微軟正黑體"/>
              </a:rPr>
              <a:t>持運轉同</a:t>
            </a:r>
            <a:r>
              <a:rPr sz="2800" spc="35" dirty="0">
                <a:latin typeface="微軟正黑體"/>
                <a:cs typeface="微軟正黑體"/>
              </a:rPr>
              <a:t>時</a:t>
            </a:r>
            <a:r>
              <a:rPr sz="2800" spc="25" dirty="0">
                <a:latin typeface="微軟正黑體"/>
                <a:cs typeface="微軟正黑體"/>
              </a:rPr>
              <a:t>進行</a:t>
            </a:r>
            <a:r>
              <a:rPr sz="2800" spc="-5" dirty="0">
                <a:latin typeface="微軟正黑體"/>
                <a:cs typeface="微軟正黑體"/>
              </a:rPr>
              <a:t>檢</a:t>
            </a:r>
            <a:r>
              <a:rPr sz="2800" spc="30" dirty="0">
                <a:latin typeface="微軟正黑體"/>
                <a:cs typeface="微軟正黑體"/>
              </a:rPr>
              <a:t>視，</a:t>
            </a:r>
            <a:r>
              <a:rPr sz="2800" spc="25" dirty="0">
                <a:latin typeface="微軟正黑體"/>
                <a:cs typeface="微軟正黑體"/>
              </a:rPr>
              <a:t>以右</a:t>
            </a:r>
            <a:r>
              <a:rPr sz="2800" spc="40" dirty="0">
                <a:latin typeface="微軟正黑體"/>
                <a:cs typeface="微軟正黑體"/>
              </a:rPr>
              <a:t>手</a:t>
            </a:r>
            <a:r>
              <a:rPr sz="2800" spc="25" dirty="0">
                <a:latin typeface="微軟正黑體"/>
                <a:cs typeface="微軟正黑體"/>
              </a:rPr>
              <a:t>伸入送菜</a:t>
            </a:r>
            <a:r>
              <a:rPr sz="2800" spc="40" dirty="0">
                <a:latin typeface="微軟正黑體"/>
                <a:cs typeface="微軟正黑體"/>
              </a:rPr>
              <a:t>端</a:t>
            </a:r>
            <a:r>
              <a:rPr sz="2800" spc="25" dirty="0">
                <a:latin typeface="微軟正黑體"/>
                <a:cs typeface="微軟正黑體"/>
              </a:rPr>
              <a:t>之輸</a:t>
            </a:r>
            <a:r>
              <a:rPr sz="2800" spc="-5" dirty="0">
                <a:latin typeface="微軟正黑體"/>
                <a:cs typeface="微軟正黑體"/>
              </a:rPr>
              <a:t>送</a:t>
            </a:r>
            <a:r>
              <a:rPr sz="2800" spc="30" dirty="0">
                <a:latin typeface="微軟正黑體"/>
                <a:cs typeface="微軟正黑體"/>
              </a:rPr>
              <a:t>帶摸索，</a:t>
            </a:r>
            <a:r>
              <a:rPr sz="2800" spc="40" dirty="0">
                <a:latin typeface="微軟正黑體"/>
                <a:cs typeface="微軟正黑體"/>
              </a:rPr>
              <a:t>食</a:t>
            </a:r>
            <a:r>
              <a:rPr sz="2800" spc="30" dirty="0">
                <a:latin typeface="微軟正黑體"/>
                <a:cs typeface="微軟正黑體"/>
              </a:rPr>
              <a:t>指、中指</a:t>
            </a:r>
            <a:r>
              <a:rPr sz="2800" spc="45" dirty="0">
                <a:latin typeface="微軟正黑體"/>
                <a:cs typeface="微軟正黑體"/>
              </a:rPr>
              <a:t>、</a:t>
            </a:r>
            <a:r>
              <a:rPr sz="2800" spc="30" dirty="0">
                <a:latin typeface="微軟正黑體"/>
                <a:cs typeface="微軟正黑體"/>
              </a:rPr>
              <a:t>無名指</a:t>
            </a:r>
            <a:r>
              <a:rPr sz="2800" spc="-10" dirty="0">
                <a:latin typeface="微軟正黑體"/>
                <a:cs typeface="微軟正黑體"/>
              </a:rPr>
              <a:t>第一節遭切菜機切斷送</a:t>
            </a:r>
            <a:r>
              <a:rPr sz="2800" spc="-5" dirty="0">
                <a:latin typeface="微軟正黑體"/>
                <a:cs typeface="微軟正黑體"/>
              </a:rPr>
              <a:t>醫。</a:t>
            </a:r>
            <a:endParaRPr sz="2800" dirty="0">
              <a:latin typeface="微軟正黑體"/>
              <a:cs typeface="微軟正黑體"/>
            </a:endParaRPr>
          </a:p>
        </p:txBody>
      </p:sp>
      <p:sp>
        <p:nvSpPr>
          <p:cNvPr id="4" name="object 4"/>
          <p:cNvSpPr txBox="1"/>
          <p:nvPr/>
        </p:nvSpPr>
        <p:spPr>
          <a:xfrm>
            <a:off x="2743200" y="5029200"/>
            <a:ext cx="2270760" cy="406400"/>
          </a:xfrm>
          <a:prstGeom prst="rect">
            <a:avLst/>
          </a:prstGeom>
        </p:spPr>
        <p:txBody>
          <a:bodyPr vert="horz" wrap="square" lIns="0" tIns="12065" rIns="0" bIns="0" rtlCol="0">
            <a:spAutoFit/>
          </a:bodyPr>
          <a:lstStyle/>
          <a:p>
            <a:pPr marL="12700">
              <a:spcBef>
                <a:spcPts val="95"/>
              </a:spcBef>
              <a:tabLst>
                <a:tab pos="354965" algn="l"/>
                <a:tab pos="355600" algn="l"/>
              </a:tabLst>
            </a:pPr>
            <a:r>
              <a:rPr sz="2500" spc="-10" dirty="0">
                <a:solidFill>
                  <a:srgbClr val="FF0000"/>
                </a:solidFill>
                <a:latin typeface="微軟正黑體"/>
                <a:cs typeface="微軟正黑體"/>
              </a:rPr>
              <a:t>使用之切菜機</a:t>
            </a:r>
            <a:endParaRPr sz="2500" dirty="0">
              <a:solidFill>
                <a:srgbClr val="FF0000"/>
              </a:solidFill>
              <a:latin typeface="微軟正黑體"/>
              <a:cs typeface="微軟正黑體"/>
            </a:endParaRPr>
          </a:p>
        </p:txBody>
      </p:sp>
      <p:sp>
        <p:nvSpPr>
          <p:cNvPr id="5" name="頁尾版面配置區 4">
            <a:extLst>
              <a:ext uri="{FF2B5EF4-FFF2-40B4-BE49-F238E27FC236}">
                <a16:creationId xmlns:a16="http://schemas.microsoft.com/office/drawing/2014/main" id="{A7766275-75B3-6B26-7A89-7061E154537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757952B1-B672-E243-3461-C92E0C100DBA}"/>
              </a:ext>
            </a:extLst>
          </p:cNvPr>
          <p:cNvSpPr>
            <a:spLocks noGrp="1"/>
          </p:cNvSpPr>
          <p:nvPr>
            <p:ph type="sldNum" sz="quarter" idx="7"/>
          </p:nvPr>
        </p:nvSpPr>
        <p:spPr/>
        <p:txBody>
          <a:bodyPr/>
          <a:lstStyle/>
          <a:p>
            <a:fld id="{B6F15528-21DE-4FAA-801E-634DDDAF4B2B}" type="slidenum">
              <a:rPr lang="en-US" altLang="zh-TW" smtClean="0"/>
              <a:t>155</a:t>
            </a:fld>
            <a:endParaRPr lang="zh-TW" alt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467601" y="685800"/>
            <a:ext cx="4114800"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1295400" y="1371600"/>
            <a:ext cx="4114800" cy="4321696"/>
          </a:xfrm>
          <a:prstGeom prst="rect">
            <a:avLst/>
          </a:prstGeom>
        </p:spPr>
        <p:txBody>
          <a:bodyPr vert="horz" wrap="square" lIns="0" tIns="12700" rIns="0" bIns="0" rtlCol="0">
            <a:spAutoFit/>
          </a:bodyPr>
          <a:lstStyle/>
          <a:p>
            <a:pPr marL="84455">
              <a:spcBef>
                <a:spcPts val="100"/>
              </a:spcBef>
              <a:tabLst>
                <a:tab pos="427355" algn="l"/>
                <a:tab pos="427990" algn="l"/>
              </a:tabLst>
            </a:pPr>
            <a:r>
              <a:rPr sz="2800" spc="-5" dirty="0">
                <a:latin typeface="微軟正黑體"/>
                <a:cs typeface="微軟正黑體"/>
              </a:rPr>
              <a:t>檢視切菜機，手指被切</a:t>
            </a:r>
            <a:endParaRPr sz="2800" dirty="0">
              <a:latin typeface="微軟正黑體"/>
              <a:cs typeface="微軟正黑體"/>
            </a:endParaRPr>
          </a:p>
          <a:p>
            <a:pPr>
              <a:spcBef>
                <a:spcPts val="35"/>
              </a:spcBef>
            </a:pPr>
            <a:endParaRPr sz="2800" dirty="0">
              <a:latin typeface="Times New Roman"/>
              <a:cs typeface="Times New Roman"/>
            </a:endParaRPr>
          </a:p>
          <a:p>
            <a:pPr marL="12700" marR="5080" algn="just">
              <a:tabLst>
                <a:tab pos="355600" algn="l"/>
              </a:tabLst>
            </a:pPr>
            <a:r>
              <a:rPr sz="2800" spc="-10" dirty="0">
                <a:latin typeface="微軟正黑體"/>
                <a:cs typeface="微軟正黑體"/>
              </a:rPr>
              <a:t>10</a:t>
            </a:r>
            <a:r>
              <a:rPr sz="2800" spc="140" dirty="0">
                <a:latin typeface="微軟正黑體"/>
                <a:cs typeface="微軟正黑體"/>
              </a:rPr>
              <a:t>4</a:t>
            </a:r>
            <a:r>
              <a:rPr sz="2800" spc="135" dirty="0">
                <a:latin typeface="微軟正黑體"/>
                <a:cs typeface="微軟正黑體"/>
              </a:rPr>
              <a:t>年5</a:t>
            </a:r>
            <a:r>
              <a:rPr sz="2800" spc="150" dirty="0">
                <a:latin typeface="微軟正黑體"/>
                <a:cs typeface="微軟正黑體"/>
              </a:rPr>
              <a:t>月</a:t>
            </a:r>
            <a:r>
              <a:rPr sz="2800" spc="5" dirty="0">
                <a:latin typeface="微軟正黑體"/>
                <a:cs typeface="微軟正黑體"/>
              </a:rPr>
              <a:t>1</a:t>
            </a:r>
            <a:r>
              <a:rPr sz="2800" spc="135" dirty="0">
                <a:latin typeface="微軟正黑體"/>
                <a:cs typeface="微軟正黑體"/>
              </a:rPr>
              <a:t>4日，</a:t>
            </a:r>
            <a:r>
              <a:rPr sz="2800" spc="140" dirty="0">
                <a:latin typeface="微軟正黑體"/>
                <a:cs typeface="微軟正黑體"/>
              </a:rPr>
              <a:t>○</a:t>
            </a:r>
            <a:r>
              <a:rPr sz="2800" spc="150" dirty="0">
                <a:latin typeface="微軟正黑體"/>
                <a:cs typeface="微軟正黑體"/>
              </a:rPr>
              <a:t>○</a:t>
            </a:r>
            <a:r>
              <a:rPr sz="2800" spc="135" dirty="0">
                <a:latin typeface="微軟正黑體"/>
                <a:cs typeface="微軟正黑體"/>
              </a:rPr>
              <a:t>學校廚</a:t>
            </a:r>
            <a:r>
              <a:rPr sz="2800" spc="25" dirty="0">
                <a:latin typeface="微軟正黑體"/>
                <a:cs typeface="微軟正黑體"/>
              </a:rPr>
              <a:t>工操作切</a:t>
            </a:r>
            <a:r>
              <a:rPr sz="2800" spc="40" dirty="0">
                <a:latin typeface="微軟正黑體"/>
                <a:cs typeface="微軟正黑體"/>
              </a:rPr>
              <a:t>菜</a:t>
            </a:r>
            <a:r>
              <a:rPr sz="2800" spc="25" dirty="0">
                <a:latin typeface="微軟正黑體"/>
                <a:cs typeface="微軟正黑體"/>
              </a:rPr>
              <a:t>機作</a:t>
            </a:r>
            <a:r>
              <a:rPr sz="2800" spc="50" dirty="0">
                <a:latin typeface="微軟正黑體"/>
                <a:cs typeface="微軟正黑體"/>
              </a:rPr>
              <a:t>業</a:t>
            </a:r>
            <a:r>
              <a:rPr sz="2800" spc="30" dirty="0">
                <a:latin typeface="微軟正黑體"/>
                <a:cs typeface="微軟正黑體"/>
              </a:rPr>
              <a:t>，</a:t>
            </a:r>
            <a:r>
              <a:rPr sz="2800" spc="40" dirty="0">
                <a:latin typeface="微軟正黑體"/>
                <a:cs typeface="微軟正黑體"/>
              </a:rPr>
              <a:t>過</a:t>
            </a:r>
            <a:r>
              <a:rPr sz="2800" spc="25" dirty="0">
                <a:latin typeface="微軟正黑體"/>
                <a:cs typeface="微軟正黑體"/>
              </a:rPr>
              <a:t>程中</a:t>
            </a:r>
            <a:r>
              <a:rPr sz="2800" spc="-5" dirty="0">
                <a:latin typeface="微軟正黑體"/>
                <a:cs typeface="微軟正黑體"/>
              </a:rPr>
              <a:t>察</a:t>
            </a:r>
            <a:r>
              <a:rPr sz="2800" spc="25" dirty="0">
                <a:latin typeface="微軟正黑體"/>
                <a:cs typeface="微軟正黑體"/>
              </a:rPr>
              <a:t>覺切菜機</a:t>
            </a:r>
            <a:r>
              <a:rPr sz="2800" spc="35" dirty="0">
                <a:latin typeface="微軟正黑體"/>
                <a:cs typeface="微軟正黑體"/>
              </a:rPr>
              <a:t>有</a:t>
            </a:r>
            <a:r>
              <a:rPr sz="2800" spc="25" dirty="0">
                <a:latin typeface="微軟正黑體"/>
                <a:cs typeface="微軟正黑體"/>
              </a:rPr>
              <a:t>異</a:t>
            </a:r>
            <a:r>
              <a:rPr sz="2800" spc="45" dirty="0">
                <a:latin typeface="微軟正黑體"/>
                <a:cs typeface="微軟正黑體"/>
              </a:rPr>
              <a:t>狀</a:t>
            </a:r>
            <a:r>
              <a:rPr sz="2800" spc="25" dirty="0">
                <a:latin typeface="微軟正黑體"/>
                <a:cs typeface="微軟正黑體"/>
              </a:rPr>
              <a:t>，雖</a:t>
            </a:r>
            <a:r>
              <a:rPr sz="2800" spc="40" dirty="0">
                <a:latin typeface="微軟正黑體"/>
                <a:cs typeface="微軟正黑體"/>
              </a:rPr>
              <a:t>已</a:t>
            </a:r>
            <a:r>
              <a:rPr sz="2800" spc="25" dirty="0">
                <a:latin typeface="微軟正黑體"/>
                <a:cs typeface="微軟正黑體"/>
              </a:rPr>
              <a:t>將設</a:t>
            </a:r>
            <a:r>
              <a:rPr sz="2800" spc="-5" dirty="0">
                <a:latin typeface="微軟正黑體"/>
                <a:cs typeface="微軟正黑體"/>
              </a:rPr>
              <a:t>備</a:t>
            </a:r>
            <a:r>
              <a:rPr sz="2800" spc="30" dirty="0">
                <a:latin typeface="微軟正黑體"/>
                <a:cs typeface="微軟正黑體"/>
              </a:rPr>
              <a:t>斷電，</a:t>
            </a:r>
            <a:r>
              <a:rPr sz="2800" spc="25" dirty="0">
                <a:latin typeface="微軟正黑體"/>
                <a:cs typeface="微軟正黑體"/>
              </a:rPr>
              <a:t>惟</a:t>
            </a:r>
            <a:r>
              <a:rPr sz="2800" spc="40" dirty="0">
                <a:latin typeface="微軟正黑體"/>
                <a:cs typeface="微軟正黑體"/>
              </a:rPr>
              <a:t>未</a:t>
            </a:r>
            <a:r>
              <a:rPr sz="2800" spc="25" dirty="0">
                <a:latin typeface="微軟正黑體"/>
                <a:cs typeface="微軟正黑體"/>
              </a:rPr>
              <a:t>等機器停</a:t>
            </a:r>
            <a:r>
              <a:rPr sz="2800" spc="40" dirty="0">
                <a:latin typeface="微軟正黑體"/>
                <a:cs typeface="微軟正黑體"/>
              </a:rPr>
              <a:t>止</a:t>
            </a:r>
            <a:r>
              <a:rPr sz="2800" spc="25" dirty="0">
                <a:latin typeface="微軟正黑體"/>
                <a:cs typeface="微軟正黑體"/>
              </a:rPr>
              <a:t>運轉</a:t>
            </a:r>
            <a:r>
              <a:rPr sz="2800" spc="-5" dirty="0">
                <a:latin typeface="微軟正黑體"/>
                <a:cs typeface="微軟正黑體"/>
              </a:rPr>
              <a:t>即</a:t>
            </a:r>
            <a:r>
              <a:rPr sz="2800" spc="25" dirty="0">
                <a:latin typeface="微軟正黑體"/>
                <a:cs typeface="微軟正黑體"/>
              </a:rPr>
              <a:t>伸手進入</a:t>
            </a:r>
            <a:r>
              <a:rPr sz="2800" spc="40" dirty="0">
                <a:latin typeface="微軟正黑體"/>
                <a:cs typeface="微軟正黑體"/>
              </a:rPr>
              <a:t>切</a:t>
            </a:r>
            <a:r>
              <a:rPr sz="2800" spc="25" dirty="0">
                <a:latin typeface="微軟正黑體"/>
                <a:cs typeface="微軟正黑體"/>
              </a:rPr>
              <a:t>菜機切菜</a:t>
            </a:r>
            <a:r>
              <a:rPr sz="2800" spc="70" dirty="0">
                <a:latin typeface="微軟正黑體"/>
                <a:cs typeface="微軟正黑體"/>
              </a:rPr>
              <a:t>處</a:t>
            </a:r>
            <a:r>
              <a:rPr sz="2800" spc="30" dirty="0">
                <a:latin typeface="微軟正黑體"/>
                <a:cs typeface="微軟正黑體"/>
              </a:rPr>
              <a:t>，致右</a:t>
            </a:r>
            <a:r>
              <a:rPr sz="2800" spc="25" dirty="0">
                <a:latin typeface="微軟正黑體"/>
                <a:cs typeface="微軟正黑體"/>
              </a:rPr>
              <a:t>手中指第</a:t>
            </a:r>
            <a:r>
              <a:rPr sz="2800" spc="35" dirty="0">
                <a:latin typeface="微軟正黑體"/>
                <a:cs typeface="微軟正黑體"/>
              </a:rPr>
              <a:t>一</a:t>
            </a:r>
            <a:r>
              <a:rPr sz="2800" spc="25" dirty="0">
                <a:latin typeface="微軟正黑體"/>
                <a:cs typeface="微軟正黑體"/>
              </a:rPr>
              <a:t>節遭切菜</a:t>
            </a:r>
            <a:r>
              <a:rPr sz="2800" spc="35" dirty="0">
                <a:latin typeface="微軟正黑體"/>
                <a:cs typeface="微軟正黑體"/>
              </a:rPr>
              <a:t>機</a:t>
            </a:r>
            <a:r>
              <a:rPr sz="2800" spc="25" dirty="0">
                <a:latin typeface="微軟正黑體"/>
                <a:cs typeface="微軟正黑體"/>
              </a:rPr>
              <a:t>切傷</a:t>
            </a:r>
            <a:r>
              <a:rPr sz="2800" spc="-5" dirty="0">
                <a:latin typeface="微軟正黑體"/>
                <a:cs typeface="微軟正黑體"/>
              </a:rPr>
              <a:t>送醫。</a:t>
            </a:r>
            <a:endParaRPr sz="2800" dirty="0">
              <a:latin typeface="微軟正黑體"/>
              <a:cs typeface="微軟正黑體"/>
            </a:endParaRPr>
          </a:p>
        </p:txBody>
      </p:sp>
      <p:sp>
        <p:nvSpPr>
          <p:cNvPr id="4" name="object 4"/>
          <p:cNvSpPr txBox="1"/>
          <p:nvPr/>
        </p:nvSpPr>
        <p:spPr>
          <a:xfrm>
            <a:off x="8389621" y="5334000"/>
            <a:ext cx="2270760" cy="406400"/>
          </a:xfrm>
          <a:prstGeom prst="rect">
            <a:avLst/>
          </a:prstGeom>
        </p:spPr>
        <p:txBody>
          <a:bodyPr vert="horz" wrap="square" lIns="0" tIns="12065" rIns="0" bIns="0" rtlCol="0">
            <a:spAutoFit/>
          </a:bodyPr>
          <a:lstStyle/>
          <a:p>
            <a:pPr marL="12700">
              <a:spcBef>
                <a:spcPts val="95"/>
              </a:spcBef>
              <a:tabLst>
                <a:tab pos="354965" algn="l"/>
                <a:tab pos="355600" algn="l"/>
              </a:tabLst>
            </a:pPr>
            <a:r>
              <a:rPr sz="2500" spc="-10" dirty="0">
                <a:solidFill>
                  <a:srgbClr val="0000CC"/>
                </a:solidFill>
                <a:latin typeface="微軟正黑體"/>
                <a:cs typeface="微軟正黑體"/>
              </a:rPr>
              <a:t>使用之切菜機</a:t>
            </a:r>
            <a:endParaRPr sz="2500" dirty="0">
              <a:solidFill>
                <a:srgbClr val="0000CC"/>
              </a:solidFill>
              <a:latin typeface="微軟正黑體"/>
              <a:cs typeface="微軟正黑體"/>
            </a:endParaRPr>
          </a:p>
        </p:txBody>
      </p:sp>
      <p:sp>
        <p:nvSpPr>
          <p:cNvPr id="5" name="頁尾版面配置區 4">
            <a:extLst>
              <a:ext uri="{FF2B5EF4-FFF2-40B4-BE49-F238E27FC236}">
                <a16:creationId xmlns:a16="http://schemas.microsoft.com/office/drawing/2014/main" id="{17EDEE79-D620-793B-2484-36B36915DA2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53FF87A2-8371-1327-FBD9-C2348DD86B02}"/>
              </a:ext>
            </a:extLst>
          </p:cNvPr>
          <p:cNvSpPr>
            <a:spLocks noGrp="1"/>
          </p:cNvSpPr>
          <p:nvPr>
            <p:ph type="sldNum" sz="quarter" idx="7"/>
          </p:nvPr>
        </p:nvSpPr>
        <p:spPr/>
        <p:txBody>
          <a:bodyPr/>
          <a:lstStyle/>
          <a:p>
            <a:fld id="{B6F15528-21DE-4FAA-801E-634DDDAF4B2B}" type="slidenum">
              <a:rPr lang="en-US" altLang="zh-TW" smtClean="0"/>
              <a:t>156</a:t>
            </a:fld>
            <a:endParaRPr lang="zh-TW" alt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14570" y="381000"/>
            <a:ext cx="2562860" cy="635000"/>
          </a:xfrm>
          <a:prstGeom prst="rect">
            <a:avLst/>
          </a:prstGeom>
        </p:spPr>
        <p:txBody>
          <a:bodyPr vert="horz" wrap="square" lIns="0" tIns="12065" rIns="0" bIns="0" rtlCol="0">
            <a:spAutoFit/>
          </a:bodyPr>
          <a:lstStyle/>
          <a:p>
            <a:pPr marL="12700">
              <a:spcBef>
                <a:spcPts val="95"/>
              </a:spcBef>
            </a:pPr>
            <a:r>
              <a:rPr sz="4000" spc="-5" dirty="0">
                <a:latin typeface="微軟正黑體"/>
                <a:cs typeface="微軟正黑體"/>
              </a:rPr>
              <a:t>絞肉機檢修</a:t>
            </a:r>
            <a:endParaRPr sz="4000" dirty="0">
              <a:latin typeface="微軟正黑體"/>
              <a:cs typeface="微軟正黑體"/>
            </a:endParaRPr>
          </a:p>
        </p:txBody>
      </p:sp>
      <p:sp>
        <p:nvSpPr>
          <p:cNvPr id="3" name="object 3"/>
          <p:cNvSpPr/>
          <p:nvPr/>
        </p:nvSpPr>
        <p:spPr>
          <a:xfrm>
            <a:off x="1270000" y="1371601"/>
            <a:ext cx="4140200" cy="41148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6705600" y="2224503"/>
            <a:ext cx="4876798" cy="2408993"/>
          </a:xfrm>
          <a:prstGeom prst="rect">
            <a:avLst/>
          </a:prstGeom>
        </p:spPr>
        <p:txBody>
          <a:bodyPr vert="horz" wrap="square" lIns="0" tIns="59055" rIns="0" bIns="0" rtlCol="0">
            <a:spAutoFit/>
          </a:bodyPr>
          <a:lstStyle/>
          <a:p>
            <a:pPr marL="12700" marR="5080">
              <a:lnSpc>
                <a:spcPts val="2920"/>
              </a:lnSpc>
              <a:spcBef>
                <a:spcPts val="465"/>
              </a:spcBef>
              <a:tabLst>
                <a:tab pos="354965" algn="l"/>
                <a:tab pos="355600" algn="l"/>
              </a:tabLst>
            </a:pPr>
            <a:r>
              <a:rPr sz="2700" spc="-5" dirty="0" err="1">
                <a:latin typeface="微軟正黑體"/>
                <a:cs typeface="微軟正黑體"/>
              </a:rPr>
              <a:t>機械之掃除、上油、</a:t>
            </a:r>
            <a:r>
              <a:rPr sz="2700" dirty="0" err="1">
                <a:latin typeface="微軟正黑體"/>
                <a:cs typeface="微軟正黑體"/>
              </a:rPr>
              <a:t>檢查、修理應</a:t>
            </a:r>
            <a:r>
              <a:rPr sz="2700" dirty="0" err="1">
                <a:solidFill>
                  <a:srgbClr val="CC66FF"/>
                </a:solidFill>
                <a:latin typeface="微軟正黑體"/>
                <a:cs typeface="微軟正黑體"/>
              </a:rPr>
              <a:t>停止運轉及送料</a:t>
            </a:r>
            <a:endParaRPr sz="2700" dirty="0">
              <a:latin typeface="微軟正黑體"/>
              <a:cs typeface="微軟正黑體"/>
            </a:endParaRPr>
          </a:p>
          <a:p>
            <a:pPr marL="84455" marR="275590" lvl="1">
              <a:spcBef>
                <a:spcPts val="1410"/>
              </a:spcBef>
              <a:tabLst>
                <a:tab pos="427355" algn="l"/>
                <a:tab pos="427990" algn="l"/>
              </a:tabLst>
            </a:pPr>
            <a:r>
              <a:rPr sz="2700" dirty="0" err="1">
                <a:latin typeface="微軟正黑體"/>
                <a:cs typeface="微軟正黑體"/>
              </a:rPr>
              <a:t>進料口加裝</a:t>
            </a:r>
            <a:r>
              <a:rPr sz="2700" dirty="0" err="1">
                <a:solidFill>
                  <a:srgbClr val="CC66FF"/>
                </a:solidFill>
                <a:latin typeface="微軟正黑體"/>
                <a:cs typeface="微軟正黑體"/>
              </a:rPr>
              <a:t>護罩</a:t>
            </a:r>
            <a:r>
              <a:rPr sz="2700" dirty="0" err="1">
                <a:latin typeface="微軟正黑體"/>
                <a:cs typeface="微軟正黑體"/>
              </a:rPr>
              <a:t>並使用</a:t>
            </a:r>
            <a:r>
              <a:rPr sz="2700" dirty="0" err="1">
                <a:solidFill>
                  <a:srgbClr val="CC66FF"/>
                </a:solidFill>
                <a:latin typeface="微軟正黑體"/>
                <a:cs typeface="微軟正黑體"/>
              </a:rPr>
              <a:t>推肉棒</a:t>
            </a:r>
            <a:endParaRPr lang="en-US" sz="2700" dirty="0">
              <a:solidFill>
                <a:srgbClr val="CC66FF"/>
              </a:solidFill>
              <a:latin typeface="微軟正黑體"/>
              <a:cs typeface="微軟正黑體"/>
            </a:endParaRPr>
          </a:p>
          <a:p>
            <a:pPr marL="84455" marR="275590" lvl="1">
              <a:spcBef>
                <a:spcPts val="1410"/>
              </a:spcBef>
              <a:tabLst>
                <a:tab pos="427355" algn="l"/>
                <a:tab pos="427990" algn="l"/>
              </a:tabLst>
            </a:pPr>
            <a:r>
              <a:rPr sz="2700" dirty="0" err="1">
                <a:latin typeface="微軟正黑體"/>
                <a:cs typeface="微軟正黑體"/>
              </a:rPr>
              <a:t>緊急制動裝置應有</a:t>
            </a:r>
            <a:r>
              <a:rPr sz="2700" dirty="0">
                <a:latin typeface="微軟正黑體"/>
                <a:cs typeface="微軟正黑體"/>
              </a:rPr>
              <a:t> </a:t>
            </a:r>
            <a:r>
              <a:rPr sz="2700" spc="-5" dirty="0" err="1">
                <a:solidFill>
                  <a:srgbClr val="CC66FF"/>
                </a:solidFill>
                <a:latin typeface="微軟正黑體"/>
                <a:cs typeface="微軟正黑體"/>
              </a:rPr>
              <a:t>明顯標誌</a:t>
            </a:r>
            <a:r>
              <a:rPr lang="zh-TW" altLang="en-US" sz="2700" dirty="0">
                <a:latin typeface="微軟正黑體"/>
                <a:cs typeface="微軟正黑體"/>
              </a:rPr>
              <a:t>，</a:t>
            </a:r>
            <a:r>
              <a:rPr sz="2700" spc="-5" dirty="0" err="1">
                <a:latin typeface="微軟正黑體"/>
                <a:cs typeface="微軟正黑體"/>
              </a:rPr>
              <a:t>且</a:t>
            </a:r>
            <a:r>
              <a:rPr sz="2700" spc="-5" dirty="0" err="1">
                <a:solidFill>
                  <a:srgbClr val="CC66FF"/>
                </a:solidFill>
                <a:latin typeface="微軟正黑體"/>
                <a:cs typeface="微軟正黑體"/>
              </a:rPr>
              <a:t>伸手</a:t>
            </a:r>
            <a:r>
              <a:rPr sz="2700" dirty="0" err="1">
                <a:solidFill>
                  <a:srgbClr val="CC66FF"/>
                </a:solidFill>
                <a:latin typeface="微軟正黑體"/>
                <a:cs typeface="微軟正黑體"/>
              </a:rPr>
              <a:t>可及</a:t>
            </a:r>
            <a:endParaRPr sz="2700" dirty="0">
              <a:latin typeface="微軟正黑體"/>
              <a:cs typeface="微軟正黑體"/>
            </a:endParaRPr>
          </a:p>
        </p:txBody>
      </p:sp>
      <p:sp>
        <p:nvSpPr>
          <p:cNvPr id="5" name="頁尾版面配置區 4">
            <a:extLst>
              <a:ext uri="{FF2B5EF4-FFF2-40B4-BE49-F238E27FC236}">
                <a16:creationId xmlns:a16="http://schemas.microsoft.com/office/drawing/2014/main" id="{9A5EF388-B981-1610-3124-BB3ED848125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B21B99EE-0F5D-22DF-A449-A355603B8C1E}"/>
              </a:ext>
            </a:extLst>
          </p:cNvPr>
          <p:cNvSpPr>
            <a:spLocks noGrp="1"/>
          </p:cNvSpPr>
          <p:nvPr>
            <p:ph type="sldNum" sz="quarter" idx="7"/>
          </p:nvPr>
        </p:nvSpPr>
        <p:spPr/>
        <p:txBody>
          <a:bodyPr/>
          <a:lstStyle/>
          <a:p>
            <a:fld id="{B6F15528-21DE-4FAA-801E-634DDDAF4B2B}" type="slidenum">
              <a:rPr lang="en-US" altLang="zh-TW" smtClean="0"/>
              <a:t>157</a:t>
            </a:fld>
            <a:endParaRPr lang="zh-TW" altLang="en-US"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8134" y="338770"/>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609600" y="1371600"/>
            <a:ext cx="4800600" cy="3931076"/>
          </a:xfrm>
          <a:prstGeom prst="rect">
            <a:avLst/>
          </a:prstGeom>
        </p:spPr>
        <p:txBody>
          <a:bodyPr vert="horz" wrap="square" lIns="0" tIns="76835" rIns="0" bIns="0" rtlCol="0">
            <a:spAutoFit/>
          </a:bodyPr>
          <a:lstStyle/>
          <a:p>
            <a:pPr marL="12700" marR="5080">
              <a:lnSpc>
                <a:spcPts val="2110"/>
              </a:lnSpc>
              <a:spcBef>
                <a:spcPts val="605"/>
              </a:spcBef>
              <a:tabLst>
                <a:tab pos="355600" algn="l"/>
                <a:tab pos="356235" algn="l"/>
              </a:tabLst>
            </a:pPr>
            <a:r>
              <a:rPr sz="2200" dirty="0" err="1">
                <a:latin typeface="標楷體"/>
                <a:cs typeface="標楷體"/>
              </a:rPr>
              <a:t>雇</a:t>
            </a:r>
            <a:r>
              <a:rPr sz="2200" spc="-5" dirty="0" err="1">
                <a:latin typeface="標楷體"/>
                <a:cs typeface="標楷體"/>
              </a:rPr>
              <a:t>主對</a:t>
            </a:r>
            <a:r>
              <a:rPr sz="2200" dirty="0" err="1">
                <a:latin typeface="標楷體"/>
                <a:cs typeface="標楷體"/>
              </a:rPr>
              <a:t>於</a:t>
            </a:r>
            <a:r>
              <a:rPr sz="2200" spc="-5" dirty="0" err="1">
                <a:latin typeface="標楷體"/>
                <a:cs typeface="標楷體"/>
              </a:rPr>
              <a:t>下</a:t>
            </a:r>
            <a:r>
              <a:rPr sz="2200" dirty="0" err="1">
                <a:latin typeface="標楷體"/>
                <a:cs typeface="標楷體"/>
              </a:rPr>
              <a:t>列</a:t>
            </a:r>
            <a:r>
              <a:rPr sz="2200" spc="-5" dirty="0" err="1">
                <a:latin typeface="標楷體"/>
                <a:cs typeface="標楷體"/>
              </a:rPr>
              <a:t>機械</a:t>
            </a:r>
            <a:r>
              <a:rPr sz="2200" dirty="0" err="1">
                <a:latin typeface="標楷體"/>
                <a:cs typeface="標楷體"/>
              </a:rPr>
              <a:t>部</a:t>
            </a:r>
            <a:r>
              <a:rPr sz="2200" spc="-5" dirty="0" err="1">
                <a:latin typeface="標楷體"/>
                <a:cs typeface="標楷體"/>
              </a:rPr>
              <a:t>分</a:t>
            </a:r>
            <a:r>
              <a:rPr sz="2200" dirty="0" err="1">
                <a:latin typeface="標楷體"/>
                <a:cs typeface="標楷體"/>
              </a:rPr>
              <a:t>，</a:t>
            </a:r>
            <a:r>
              <a:rPr sz="2200" spc="-5" dirty="0" err="1">
                <a:latin typeface="標楷體"/>
                <a:cs typeface="標楷體"/>
              </a:rPr>
              <a:t>其作業</a:t>
            </a:r>
            <a:r>
              <a:rPr sz="2200" dirty="0" err="1">
                <a:latin typeface="標楷體"/>
                <a:cs typeface="標楷體"/>
              </a:rPr>
              <a:t>有</a:t>
            </a:r>
            <a:r>
              <a:rPr sz="2200" spc="-5" dirty="0" err="1">
                <a:latin typeface="標楷體"/>
                <a:cs typeface="標楷體"/>
              </a:rPr>
              <a:t>危害</a:t>
            </a:r>
            <a:r>
              <a:rPr sz="2200" dirty="0" err="1">
                <a:latin typeface="標楷體"/>
                <a:cs typeface="標楷體"/>
              </a:rPr>
              <a:t>勞</a:t>
            </a:r>
            <a:r>
              <a:rPr sz="2200" spc="-5" dirty="0" err="1">
                <a:latin typeface="標楷體"/>
                <a:cs typeface="標楷體"/>
              </a:rPr>
              <a:t>工</a:t>
            </a:r>
            <a:r>
              <a:rPr sz="2200" dirty="0" err="1">
                <a:latin typeface="標楷體"/>
                <a:cs typeface="標楷體"/>
              </a:rPr>
              <a:t>之</a:t>
            </a:r>
            <a:r>
              <a:rPr sz="2200" spc="-5" dirty="0" err="1">
                <a:latin typeface="標楷體"/>
                <a:cs typeface="標楷體"/>
              </a:rPr>
              <a:t>虞者</a:t>
            </a:r>
            <a:r>
              <a:rPr sz="2200" dirty="0" err="1">
                <a:latin typeface="標楷體"/>
                <a:cs typeface="標楷體"/>
              </a:rPr>
              <a:t>，</a:t>
            </a:r>
            <a:r>
              <a:rPr sz="2200" spc="-5" dirty="0" err="1">
                <a:latin typeface="標楷體"/>
                <a:cs typeface="標楷體"/>
              </a:rPr>
              <a:t>應</a:t>
            </a:r>
            <a:r>
              <a:rPr sz="2200" dirty="0" err="1">
                <a:latin typeface="標楷體"/>
                <a:cs typeface="標楷體"/>
              </a:rPr>
              <a:t>設</a:t>
            </a:r>
            <a:r>
              <a:rPr sz="2200" spc="-5" dirty="0" err="1">
                <a:latin typeface="標楷體"/>
                <a:cs typeface="標楷體"/>
              </a:rPr>
              <a:t>置護</a:t>
            </a:r>
            <a:r>
              <a:rPr sz="2200" dirty="0" err="1">
                <a:latin typeface="標楷體"/>
                <a:cs typeface="標楷體"/>
              </a:rPr>
              <a:t>罩</a:t>
            </a:r>
            <a:r>
              <a:rPr sz="2200" spc="-5" dirty="0" err="1">
                <a:latin typeface="標楷體"/>
                <a:cs typeface="標楷體"/>
              </a:rPr>
              <a:t>、</a:t>
            </a:r>
            <a:r>
              <a:rPr sz="2200" dirty="0" err="1">
                <a:latin typeface="標楷體"/>
                <a:cs typeface="標楷體"/>
              </a:rPr>
              <a:t>護</a:t>
            </a:r>
            <a:r>
              <a:rPr sz="2200" spc="-5" dirty="0" err="1">
                <a:latin typeface="標楷體"/>
                <a:cs typeface="標楷體"/>
              </a:rPr>
              <a:t>圍或</a:t>
            </a:r>
            <a:r>
              <a:rPr sz="2200" dirty="0" err="1">
                <a:latin typeface="標楷體"/>
                <a:cs typeface="標楷體"/>
              </a:rPr>
              <a:t>具</a:t>
            </a:r>
            <a:r>
              <a:rPr sz="2200" spc="-5" dirty="0" err="1">
                <a:latin typeface="標楷體"/>
                <a:cs typeface="標楷體"/>
              </a:rPr>
              <a:t>有</a:t>
            </a:r>
            <a:r>
              <a:rPr sz="2200" dirty="0" err="1">
                <a:latin typeface="標楷體"/>
                <a:cs typeface="標楷體"/>
              </a:rPr>
              <a:t>連</a:t>
            </a:r>
            <a:r>
              <a:rPr sz="2200" spc="-5" dirty="0" err="1">
                <a:latin typeface="標楷體"/>
                <a:cs typeface="標楷體"/>
              </a:rPr>
              <a:t>鎖性</a:t>
            </a:r>
            <a:r>
              <a:rPr sz="2200" dirty="0" err="1">
                <a:latin typeface="標楷體"/>
                <a:cs typeface="標楷體"/>
              </a:rPr>
              <a:t>能</a:t>
            </a:r>
            <a:r>
              <a:rPr sz="2200" spc="-5" dirty="0" err="1">
                <a:latin typeface="標楷體"/>
                <a:cs typeface="標楷體"/>
              </a:rPr>
              <a:t>之</a:t>
            </a:r>
            <a:r>
              <a:rPr sz="2200" dirty="0" err="1">
                <a:latin typeface="標楷體"/>
                <a:cs typeface="標楷體"/>
              </a:rPr>
              <a:t>安</a:t>
            </a:r>
            <a:r>
              <a:rPr sz="2200" spc="-5" dirty="0" err="1">
                <a:latin typeface="標楷體"/>
                <a:cs typeface="標楷體"/>
              </a:rPr>
              <a:t>全門等</a:t>
            </a:r>
            <a:r>
              <a:rPr sz="2200" dirty="0" err="1">
                <a:latin typeface="標楷體"/>
                <a:cs typeface="標楷體"/>
              </a:rPr>
              <a:t>設</a:t>
            </a:r>
            <a:r>
              <a:rPr sz="2200" spc="-5" dirty="0" err="1">
                <a:latin typeface="標楷體"/>
                <a:cs typeface="標楷體"/>
              </a:rPr>
              <a:t>備</a:t>
            </a:r>
            <a:r>
              <a:rPr sz="2200" spc="-5" dirty="0">
                <a:latin typeface="標楷體"/>
                <a:cs typeface="標楷體"/>
              </a:rPr>
              <a:t>：</a:t>
            </a:r>
            <a:endParaRPr sz="2200" dirty="0">
              <a:latin typeface="標楷體"/>
              <a:cs typeface="標楷體"/>
            </a:endParaRPr>
          </a:p>
          <a:p>
            <a:pPr marL="12700">
              <a:lnSpc>
                <a:spcPts val="2375"/>
              </a:lnSpc>
              <a:spcBef>
                <a:spcPts val="25"/>
              </a:spcBef>
              <a:tabLst>
                <a:tab pos="355600" algn="l"/>
                <a:tab pos="356235" algn="l"/>
              </a:tabLst>
            </a:pPr>
            <a:r>
              <a:rPr sz="2200" dirty="0" err="1">
                <a:latin typeface="標楷體"/>
                <a:cs typeface="標楷體"/>
              </a:rPr>
              <a:t>一</a:t>
            </a:r>
            <a:r>
              <a:rPr sz="2200" spc="-5" dirty="0" err="1">
                <a:latin typeface="標楷體"/>
                <a:cs typeface="標楷體"/>
              </a:rPr>
              <a:t>、紙、布</a:t>
            </a:r>
            <a:r>
              <a:rPr sz="2200" dirty="0" err="1">
                <a:latin typeface="標楷體"/>
                <a:cs typeface="標楷體"/>
              </a:rPr>
              <a:t>、</a:t>
            </a:r>
            <a:r>
              <a:rPr sz="2200" spc="-5" dirty="0" err="1">
                <a:latin typeface="標楷體"/>
                <a:cs typeface="標楷體"/>
              </a:rPr>
              <a:t>鋼纜或其</a:t>
            </a:r>
            <a:r>
              <a:rPr sz="2200" dirty="0" err="1">
                <a:latin typeface="標楷體"/>
                <a:cs typeface="標楷體"/>
              </a:rPr>
              <a:t>他</a:t>
            </a:r>
            <a:r>
              <a:rPr sz="2200" spc="-5" dirty="0" err="1">
                <a:latin typeface="標楷體"/>
                <a:cs typeface="標楷體"/>
              </a:rPr>
              <a:t>具有捲</a:t>
            </a:r>
            <a:r>
              <a:rPr sz="2200" dirty="0" err="1">
                <a:latin typeface="標楷體"/>
                <a:cs typeface="標楷體"/>
              </a:rPr>
              <a:t>入</a:t>
            </a:r>
            <a:r>
              <a:rPr sz="2200" spc="-5" dirty="0" err="1">
                <a:latin typeface="標楷體"/>
                <a:cs typeface="標楷體"/>
              </a:rPr>
              <a:t>點危</a:t>
            </a:r>
            <a:r>
              <a:rPr sz="2200" dirty="0" err="1">
                <a:latin typeface="標楷體"/>
                <a:cs typeface="標楷體"/>
              </a:rPr>
              <a:t>險</a:t>
            </a:r>
            <a:r>
              <a:rPr sz="2200" spc="-5" dirty="0" err="1">
                <a:latin typeface="標楷體"/>
                <a:cs typeface="標楷體"/>
              </a:rPr>
              <a:t>之</a:t>
            </a:r>
            <a:r>
              <a:rPr sz="2200" dirty="0" err="1">
                <a:latin typeface="標楷體"/>
                <a:cs typeface="標楷體"/>
              </a:rPr>
              <a:t>捲</a:t>
            </a:r>
            <a:r>
              <a:rPr sz="2200" spc="-5" dirty="0" err="1">
                <a:latin typeface="標楷體"/>
                <a:cs typeface="標楷體"/>
              </a:rPr>
              <a:t>胴作</a:t>
            </a:r>
            <a:r>
              <a:rPr sz="2200" dirty="0" err="1">
                <a:latin typeface="標楷體"/>
                <a:cs typeface="標楷體"/>
              </a:rPr>
              <a:t>業</a:t>
            </a:r>
            <a:r>
              <a:rPr sz="2200" spc="-5" dirty="0" err="1">
                <a:latin typeface="標楷體"/>
                <a:cs typeface="標楷體"/>
              </a:rPr>
              <a:t>機</a:t>
            </a:r>
            <a:r>
              <a:rPr sz="2200" dirty="0" err="1">
                <a:latin typeface="標楷體"/>
                <a:cs typeface="標楷體"/>
              </a:rPr>
              <a:t>械</a:t>
            </a:r>
            <a:r>
              <a:rPr sz="2200" spc="-5" dirty="0">
                <a:latin typeface="標楷體"/>
                <a:cs typeface="標楷體"/>
              </a:rPr>
              <a:t>。</a:t>
            </a:r>
            <a:endParaRPr sz="2200" dirty="0">
              <a:latin typeface="標楷體"/>
              <a:cs typeface="標楷體"/>
            </a:endParaRPr>
          </a:p>
          <a:p>
            <a:pPr marL="12700" marR="284480">
              <a:lnSpc>
                <a:spcPct val="80000"/>
              </a:lnSpc>
              <a:spcBef>
                <a:spcPts val="530"/>
              </a:spcBef>
              <a:tabLst>
                <a:tab pos="355600" algn="l"/>
                <a:tab pos="356235" algn="l"/>
              </a:tabLst>
            </a:pPr>
            <a:r>
              <a:rPr sz="2200" dirty="0" err="1">
                <a:latin typeface="標楷體"/>
                <a:cs typeface="標楷體"/>
              </a:rPr>
              <a:t>二</a:t>
            </a:r>
            <a:r>
              <a:rPr sz="2200" spc="-5" dirty="0" err="1">
                <a:latin typeface="標楷體"/>
                <a:cs typeface="標楷體"/>
              </a:rPr>
              <a:t>、磨</a:t>
            </a:r>
            <a:r>
              <a:rPr sz="2200" dirty="0" err="1">
                <a:latin typeface="標楷體"/>
                <a:cs typeface="標楷體"/>
              </a:rPr>
              <a:t>床</a:t>
            </a:r>
            <a:r>
              <a:rPr sz="2200" spc="-5" dirty="0" err="1">
                <a:latin typeface="標楷體"/>
                <a:cs typeface="標楷體"/>
              </a:rPr>
              <a:t>或</a:t>
            </a:r>
            <a:r>
              <a:rPr sz="2200" dirty="0" err="1">
                <a:latin typeface="標楷體"/>
                <a:cs typeface="標楷體"/>
              </a:rPr>
              <a:t>龍</a:t>
            </a:r>
            <a:r>
              <a:rPr sz="2200" spc="-5" dirty="0" err="1">
                <a:latin typeface="標楷體"/>
                <a:cs typeface="標楷體"/>
              </a:rPr>
              <a:t>門刨</a:t>
            </a:r>
            <a:r>
              <a:rPr sz="2200" dirty="0" err="1">
                <a:latin typeface="標楷體"/>
                <a:cs typeface="標楷體"/>
              </a:rPr>
              <a:t>床</a:t>
            </a:r>
            <a:r>
              <a:rPr sz="2200" spc="-5" dirty="0" err="1">
                <a:latin typeface="標楷體"/>
                <a:cs typeface="標楷體"/>
              </a:rPr>
              <a:t>之</a:t>
            </a:r>
            <a:r>
              <a:rPr sz="2200" dirty="0" err="1">
                <a:latin typeface="標楷體"/>
                <a:cs typeface="標楷體"/>
              </a:rPr>
              <a:t>刨</a:t>
            </a:r>
            <a:r>
              <a:rPr sz="2200" spc="-5" dirty="0" err="1">
                <a:latin typeface="標楷體"/>
                <a:cs typeface="標楷體"/>
              </a:rPr>
              <a:t>盤、牛</a:t>
            </a:r>
            <a:r>
              <a:rPr sz="2200" dirty="0" err="1">
                <a:latin typeface="標楷體"/>
                <a:cs typeface="標楷體"/>
              </a:rPr>
              <a:t>頭</a:t>
            </a:r>
            <a:r>
              <a:rPr sz="2200" spc="-5" dirty="0" err="1">
                <a:latin typeface="標楷體"/>
                <a:cs typeface="標楷體"/>
              </a:rPr>
              <a:t>刨床</a:t>
            </a:r>
            <a:r>
              <a:rPr sz="2200" dirty="0" err="1">
                <a:latin typeface="標楷體"/>
                <a:cs typeface="標楷體"/>
              </a:rPr>
              <a:t>之</a:t>
            </a:r>
            <a:r>
              <a:rPr sz="2200" spc="-5" dirty="0" err="1">
                <a:latin typeface="標楷體"/>
                <a:cs typeface="標楷體"/>
              </a:rPr>
              <a:t>滑</a:t>
            </a:r>
            <a:r>
              <a:rPr sz="2200" dirty="0" err="1">
                <a:latin typeface="標楷體"/>
                <a:cs typeface="標楷體"/>
              </a:rPr>
              <a:t>板</a:t>
            </a:r>
            <a:r>
              <a:rPr sz="2200" spc="-5" dirty="0" err="1">
                <a:latin typeface="標楷體"/>
                <a:cs typeface="標楷體"/>
              </a:rPr>
              <a:t>等之</a:t>
            </a:r>
            <a:r>
              <a:rPr sz="2200" dirty="0" err="1">
                <a:latin typeface="標楷體"/>
                <a:cs typeface="標楷體"/>
              </a:rPr>
              <a:t>衝</a:t>
            </a:r>
            <a:r>
              <a:rPr sz="2200" spc="-5" dirty="0" err="1">
                <a:latin typeface="標楷體"/>
                <a:cs typeface="標楷體"/>
              </a:rPr>
              <a:t>程</a:t>
            </a:r>
            <a:r>
              <a:rPr sz="2200" dirty="0" err="1">
                <a:latin typeface="標楷體"/>
                <a:cs typeface="標楷體"/>
              </a:rPr>
              <a:t>部</a:t>
            </a:r>
            <a:r>
              <a:rPr sz="2200" spc="-5" dirty="0" err="1">
                <a:latin typeface="標楷體"/>
                <a:cs typeface="標楷體"/>
              </a:rPr>
              <a:t>分</a:t>
            </a:r>
            <a:r>
              <a:rPr sz="2200" spc="-5" dirty="0">
                <a:latin typeface="標楷體"/>
                <a:cs typeface="標楷體"/>
              </a:rPr>
              <a:t>。</a:t>
            </a:r>
            <a:endParaRPr sz="2200" dirty="0">
              <a:latin typeface="標楷體"/>
              <a:cs typeface="標楷體"/>
            </a:endParaRPr>
          </a:p>
          <a:p>
            <a:pPr marL="12700">
              <a:lnSpc>
                <a:spcPts val="2375"/>
              </a:lnSpc>
              <a:tabLst>
                <a:tab pos="355600" algn="l"/>
                <a:tab pos="356235" algn="l"/>
              </a:tabLst>
            </a:pPr>
            <a:r>
              <a:rPr sz="2200" dirty="0" err="1">
                <a:latin typeface="標楷體"/>
                <a:cs typeface="標楷體"/>
              </a:rPr>
              <a:t>三</a:t>
            </a:r>
            <a:r>
              <a:rPr sz="2200" spc="-5" dirty="0" err="1">
                <a:latin typeface="標楷體"/>
                <a:cs typeface="標楷體"/>
              </a:rPr>
              <a:t>、直立式</a:t>
            </a:r>
            <a:r>
              <a:rPr sz="2200" dirty="0" err="1">
                <a:latin typeface="標楷體"/>
                <a:cs typeface="標楷體"/>
              </a:rPr>
              <a:t>車</a:t>
            </a:r>
            <a:r>
              <a:rPr sz="2200" spc="-5" dirty="0" err="1">
                <a:latin typeface="標楷體"/>
                <a:cs typeface="標楷體"/>
              </a:rPr>
              <a:t>床、多角</a:t>
            </a:r>
            <a:r>
              <a:rPr sz="2200" dirty="0" err="1">
                <a:latin typeface="標楷體"/>
                <a:cs typeface="標楷體"/>
              </a:rPr>
              <a:t>車</a:t>
            </a:r>
            <a:r>
              <a:rPr sz="2200" spc="-5" dirty="0" err="1">
                <a:latin typeface="標楷體"/>
                <a:cs typeface="標楷體"/>
              </a:rPr>
              <a:t>床等之</a:t>
            </a:r>
            <a:r>
              <a:rPr sz="2200" dirty="0" err="1">
                <a:latin typeface="標楷體"/>
                <a:cs typeface="標楷體"/>
              </a:rPr>
              <a:t>突</a:t>
            </a:r>
            <a:r>
              <a:rPr sz="2200" spc="-5" dirty="0" err="1">
                <a:latin typeface="標楷體"/>
                <a:cs typeface="標楷體"/>
              </a:rPr>
              <a:t>出旋</a:t>
            </a:r>
            <a:r>
              <a:rPr sz="2200" dirty="0" err="1">
                <a:latin typeface="標楷體"/>
                <a:cs typeface="標楷體"/>
              </a:rPr>
              <a:t>轉</a:t>
            </a:r>
            <a:r>
              <a:rPr sz="2200" spc="-5" dirty="0" err="1">
                <a:latin typeface="標楷體"/>
                <a:cs typeface="標楷體"/>
              </a:rPr>
              <a:t>中</a:t>
            </a:r>
            <a:r>
              <a:rPr sz="2200" dirty="0" err="1">
                <a:latin typeface="標楷體"/>
                <a:cs typeface="標楷體"/>
              </a:rPr>
              <a:t>加</a:t>
            </a:r>
            <a:r>
              <a:rPr sz="2200" spc="-5" dirty="0" err="1">
                <a:latin typeface="標楷體"/>
                <a:cs typeface="標楷體"/>
              </a:rPr>
              <a:t>工物</a:t>
            </a:r>
            <a:r>
              <a:rPr sz="2200" dirty="0" err="1">
                <a:latin typeface="標楷體"/>
                <a:cs typeface="標楷體"/>
              </a:rPr>
              <a:t>部</a:t>
            </a:r>
            <a:r>
              <a:rPr sz="2200" spc="-5" dirty="0" err="1">
                <a:latin typeface="標楷體"/>
                <a:cs typeface="標楷體"/>
              </a:rPr>
              <a:t>分</a:t>
            </a:r>
            <a:r>
              <a:rPr sz="2200" spc="-5" dirty="0">
                <a:latin typeface="標楷體"/>
                <a:cs typeface="標楷體"/>
              </a:rPr>
              <a:t>。</a:t>
            </a:r>
            <a:endParaRPr sz="2200" dirty="0">
              <a:latin typeface="標楷體"/>
              <a:cs typeface="標楷體"/>
            </a:endParaRPr>
          </a:p>
          <a:p>
            <a:pPr marL="12700" marR="281305" algn="just">
              <a:lnSpc>
                <a:spcPct val="80000"/>
              </a:lnSpc>
              <a:spcBef>
                <a:spcPts val="525"/>
              </a:spcBef>
              <a:tabLst>
                <a:tab pos="356235" algn="l"/>
              </a:tabLst>
            </a:pPr>
            <a:r>
              <a:rPr sz="2200" dirty="0">
                <a:latin typeface="標楷體"/>
                <a:cs typeface="標楷體"/>
              </a:rPr>
              <a:t>四</a:t>
            </a:r>
            <a:r>
              <a:rPr sz="2200" spc="-5" dirty="0">
                <a:latin typeface="標楷體"/>
                <a:cs typeface="標楷體"/>
              </a:rPr>
              <a:t>、帶</a:t>
            </a:r>
            <a:r>
              <a:rPr sz="2200" spc="5" dirty="0">
                <a:latin typeface="標楷體"/>
                <a:cs typeface="標楷體"/>
              </a:rPr>
              <a:t>鋸</a:t>
            </a:r>
            <a:r>
              <a:rPr sz="2200" spc="-15" dirty="0">
                <a:latin typeface="標楷體"/>
                <a:cs typeface="標楷體"/>
              </a:rPr>
              <a:t>(</a:t>
            </a:r>
            <a:r>
              <a:rPr sz="2200" spc="-5" dirty="0" err="1">
                <a:latin typeface="標楷體"/>
                <a:cs typeface="標楷體"/>
              </a:rPr>
              <a:t>木</a:t>
            </a:r>
            <a:r>
              <a:rPr sz="2200" dirty="0" err="1">
                <a:latin typeface="標楷體"/>
                <a:cs typeface="標楷體"/>
              </a:rPr>
              <a:t>材</a:t>
            </a:r>
            <a:r>
              <a:rPr sz="2200" spc="-5" dirty="0" err="1">
                <a:latin typeface="標楷體"/>
                <a:cs typeface="標楷體"/>
              </a:rPr>
              <a:t>加工</a:t>
            </a:r>
            <a:r>
              <a:rPr sz="2200" dirty="0" err="1">
                <a:latin typeface="標楷體"/>
                <a:cs typeface="標楷體"/>
              </a:rPr>
              <a:t>用</a:t>
            </a:r>
            <a:r>
              <a:rPr sz="2200" spc="-5" dirty="0" err="1">
                <a:latin typeface="標楷體"/>
                <a:cs typeface="標楷體"/>
              </a:rPr>
              <a:t>帶</a:t>
            </a:r>
            <a:r>
              <a:rPr sz="2200" dirty="0" err="1">
                <a:latin typeface="標楷體"/>
                <a:cs typeface="標楷體"/>
              </a:rPr>
              <a:t>鋸</a:t>
            </a:r>
            <a:r>
              <a:rPr sz="2200" spc="-5" dirty="0" err="1">
                <a:latin typeface="標楷體"/>
                <a:cs typeface="標楷體"/>
              </a:rPr>
              <a:t>除</a:t>
            </a:r>
            <a:r>
              <a:rPr sz="2200" spc="20" dirty="0" err="1">
                <a:latin typeface="標楷體"/>
                <a:cs typeface="標楷體"/>
              </a:rPr>
              <a:t>外</a:t>
            </a:r>
            <a:r>
              <a:rPr sz="2200" spc="-5" dirty="0">
                <a:latin typeface="標楷體"/>
                <a:cs typeface="標楷體"/>
              </a:rPr>
              <a:t>)</a:t>
            </a:r>
            <a:r>
              <a:rPr sz="2200" dirty="0" err="1">
                <a:latin typeface="標楷體"/>
                <a:cs typeface="標楷體"/>
              </a:rPr>
              <a:t>之</a:t>
            </a:r>
            <a:r>
              <a:rPr sz="2200" spc="-5" dirty="0" err="1">
                <a:latin typeface="標楷體"/>
                <a:cs typeface="標楷體"/>
              </a:rPr>
              <a:t>鋸切</a:t>
            </a:r>
            <a:r>
              <a:rPr sz="2200" dirty="0" err="1">
                <a:latin typeface="標楷體"/>
                <a:cs typeface="標楷體"/>
              </a:rPr>
              <a:t>所</a:t>
            </a:r>
            <a:r>
              <a:rPr sz="2200" spc="-5" dirty="0" err="1">
                <a:latin typeface="標楷體"/>
                <a:cs typeface="標楷體"/>
              </a:rPr>
              <a:t>需</a:t>
            </a:r>
            <a:r>
              <a:rPr sz="2200" dirty="0" err="1">
                <a:latin typeface="標楷體"/>
                <a:cs typeface="標楷體"/>
              </a:rPr>
              <a:t>鋸</a:t>
            </a:r>
            <a:r>
              <a:rPr sz="2200" spc="-5" dirty="0" err="1">
                <a:latin typeface="標楷體"/>
                <a:cs typeface="標楷體"/>
              </a:rPr>
              <a:t>齒以</a:t>
            </a:r>
            <a:r>
              <a:rPr sz="2200" dirty="0" err="1">
                <a:latin typeface="標楷體"/>
                <a:cs typeface="標楷體"/>
              </a:rPr>
              <a:t>外</a:t>
            </a:r>
            <a:r>
              <a:rPr sz="2200" spc="-5" dirty="0" err="1">
                <a:latin typeface="標楷體"/>
                <a:cs typeface="標楷體"/>
              </a:rPr>
              <a:t>部</a:t>
            </a:r>
            <a:r>
              <a:rPr sz="2200" dirty="0" err="1">
                <a:latin typeface="標楷體"/>
                <a:cs typeface="標楷體"/>
              </a:rPr>
              <a:t>分</a:t>
            </a:r>
            <a:r>
              <a:rPr sz="2200" spc="-5" dirty="0" err="1">
                <a:latin typeface="標楷體"/>
                <a:cs typeface="標楷體"/>
              </a:rPr>
              <a:t>之鋸齒</a:t>
            </a:r>
            <a:r>
              <a:rPr sz="2200" dirty="0" err="1">
                <a:latin typeface="標楷體"/>
                <a:cs typeface="標楷體"/>
              </a:rPr>
              <a:t>及</a:t>
            </a:r>
            <a:r>
              <a:rPr sz="2200" spc="-5" dirty="0" err="1">
                <a:latin typeface="標楷體"/>
                <a:cs typeface="標楷體"/>
              </a:rPr>
              <a:t>帶輪</a:t>
            </a:r>
            <a:r>
              <a:rPr sz="2200" spc="-5" dirty="0">
                <a:latin typeface="標楷體"/>
                <a:cs typeface="標楷體"/>
              </a:rPr>
              <a:t>。</a:t>
            </a:r>
            <a:endParaRPr sz="2200" dirty="0">
              <a:latin typeface="標楷體"/>
              <a:cs typeface="標楷體"/>
            </a:endParaRPr>
          </a:p>
          <a:p>
            <a:pPr marL="12700" marR="284480">
              <a:lnSpc>
                <a:spcPts val="2110"/>
              </a:lnSpc>
              <a:spcBef>
                <a:spcPts val="515"/>
              </a:spcBef>
              <a:tabLst>
                <a:tab pos="355600" algn="l"/>
                <a:tab pos="356235" algn="l"/>
              </a:tabLst>
            </a:pPr>
            <a:r>
              <a:rPr sz="2200" dirty="0" err="1">
                <a:latin typeface="標楷體"/>
                <a:cs typeface="標楷體"/>
              </a:rPr>
              <a:t>五</a:t>
            </a:r>
            <a:r>
              <a:rPr sz="2200" spc="-5" dirty="0" err="1">
                <a:latin typeface="標楷體"/>
                <a:cs typeface="標楷體"/>
              </a:rPr>
              <a:t>、電</a:t>
            </a:r>
            <a:r>
              <a:rPr sz="2200" dirty="0" err="1">
                <a:latin typeface="標楷體"/>
                <a:cs typeface="標楷體"/>
              </a:rPr>
              <a:t>腦</a:t>
            </a:r>
            <a:r>
              <a:rPr sz="2200" spc="-5" dirty="0" err="1">
                <a:latin typeface="標楷體"/>
                <a:cs typeface="標楷體"/>
              </a:rPr>
              <a:t>數</a:t>
            </a:r>
            <a:r>
              <a:rPr sz="2200" dirty="0" err="1">
                <a:latin typeface="標楷體"/>
                <a:cs typeface="標楷體"/>
              </a:rPr>
              <a:t>值</a:t>
            </a:r>
            <a:r>
              <a:rPr sz="2200" spc="-5" dirty="0" err="1">
                <a:latin typeface="標楷體"/>
                <a:cs typeface="標楷體"/>
              </a:rPr>
              <a:t>控制</a:t>
            </a:r>
            <a:r>
              <a:rPr sz="2200" dirty="0" err="1">
                <a:latin typeface="標楷體"/>
                <a:cs typeface="標楷體"/>
              </a:rPr>
              <a:t>或</a:t>
            </a:r>
            <a:r>
              <a:rPr sz="2200" spc="-5" dirty="0" err="1">
                <a:latin typeface="標楷體"/>
                <a:cs typeface="標楷體"/>
              </a:rPr>
              <a:t>其</a:t>
            </a:r>
            <a:r>
              <a:rPr sz="2200" dirty="0" err="1">
                <a:latin typeface="標楷體"/>
                <a:cs typeface="標楷體"/>
              </a:rPr>
              <a:t>他</a:t>
            </a:r>
            <a:r>
              <a:rPr sz="2200" spc="-5" dirty="0" err="1">
                <a:latin typeface="標楷體"/>
                <a:cs typeface="標楷體"/>
              </a:rPr>
              <a:t>自動化</a:t>
            </a:r>
            <a:r>
              <a:rPr sz="2200" dirty="0" err="1">
                <a:latin typeface="標楷體"/>
                <a:cs typeface="標楷體"/>
              </a:rPr>
              <a:t>機</a:t>
            </a:r>
            <a:r>
              <a:rPr sz="2200" spc="-5" dirty="0" err="1">
                <a:latin typeface="標楷體"/>
                <a:cs typeface="標楷體"/>
              </a:rPr>
              <a:t>械具</a:t>
            </a:r>
            <a:r>
              <a:rPr sz="2200" dirty="0" err="1">
                <a:latin typeface="標楷體"/>
                <a:cs typeface="標楷體"/>
              </a:rPr>
              <a:t>有</a:t>
            </a:r>
            <a:r>
              <a:rPr sz="2200" spc="-5" dirty="0" err="1">
                <a:latin typeface="標楷體"/>
                <a:cs typeface="標楷體"/>
              </a:rPr>
              <a:t>危</a:t>
            </a:r>
            <a:r>
              <a:rPr sz="2200" dirty="0" err="1">
                <a:latin typeface="標楷體"/>
                <a:cs typeface="標楷體"/>
              </a:rPr>
              <a:t>險</a:t>
            </a:r>
            <a:r>
              <a:rPr sz="2200" spc="-5" dirty="0" err="1">
                <a:latin typeface="標楷體"/>
                <a:cs typeface="標楷體"/>
              </a:rPr>
              <a:t>之部</a:t>
            </a:r>
            <a:r>
              <a:rPr sz="2200" dirty="0" err="1">
                <a:latin typeface="標楷體"/>
                <a:cs typeface="標楷體"/>
              </a:rPr>
              <a:t>分</a:t>
            </a:r>
            <a:r>
              <a:rPr sz="2200" spc="10" dirty="0">
                <a:latin typeface="標楷體"/>
                <a:cs typeface="標楷體"/>
              </a:rPr>
              <a:t>。</a:t>
            </a:r>
            <a:r>
              <a:rPr sz="2200" spc="-5" dirty="0">
                <a:latin typeface="標楷體"/>
                <a:cs typeface="標楷體"/>
              </a:rPr>
              <a:t>(58條)</a:t>
            </a:r>
            <a:endParaRPr sz="2200" dirty="0">
              <a:latin typeface="標楷體"/>
              <a:cs typeface="標楷體"/>
            </a:endParaRPr>
          </a:p>
        </p:txBody>
      </p:sp>
      <p:sp>
        <p:nvSpPr>
          <p:cNvPr id="4" name="object 4"/>
          <p:cNvSpPr/>
          <p:nvPr/>
        </p:nvSpPr>
        <p:spPr>
          <a:xfrm>
            <a:off x="6781802" y="1371600"/>
            <a:ext cx="4114798" cy="41148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934200" y="2004908"/>
            <a:ext cx="2592705" cy="2664460"/>
          </a:xfrm>
          <a:custGeom>
            <a:avLst/>
            <a:gdLst/>
            <a:ahLst/>
            <a:cxnLst/>
            <a:rect l="l" t="t" r="r" b="b"/>
            <a:pathLst>
              <a:path w="2592704" h="2664460">
                <a:moveTo>
                  <a:pt x="0" y="1331976"/>
                </a:moveTo>
                <a:lnTo>
                  <a:pt x="854" y="1283148"/>
                </a:lnTo>
                <a:lnTo>
                  <a:pt x="3399" y="1234763"/>
                </a:lnTo>
                <a:lnTo>
                  <a:pt x="7605" y="1186850"/>
                </a:lnTo>
                <a:lnTo>
                  <a:pt x="13442" y="1139440"/>
                </a:lnTo>
                <a:lnTo>
                  <a:pt x="20881" y="1092563"/>
                </a:lnTo>
                <a:lnTo>
                  <a:pt x="29893" y="1046249"/>
                </a:lnTo>
                <a:lnTo>
                  <a:pt x="40449" y="1000528"/>
                </a:lnTo>
                <a:lnTo>
                  <a:pt x="52519" y="955430"/>
                </a:lnTo>
                <a:lnTo>
                  <a:pt x="66074" y="910986"/>
                </a:lnTo>
                <a:lnTo>
                  <a:pt x="81085" y="867224"/>
                </a:lnTo>
                <a:lnTo>
                  <a:pt x="97523" y="824177"/>
                </a:lnTo>
                <a:lnTo>
                  <a:pt x="115357" y="781872"/>
                </a:lnTo>
                <a:lnTo>
                  <a:pt x="134560" y="740342"/>
                </a:lnTo>
                <a:lnTo>
                  <a:pt x="155102" y="699615"/>
                </a:lnTo>
                <a:lnTo>
                  <a:pt x="176953" y="659722"/>
                </a:lnTo>
                <a:lnTo>
                  <a:pt x="200084" y="620693"/>
                </a:lnTo>
                <a:lnTo>
                  <a:pt x="224466" y="582558"/>
                </a:lnTo>
                <a:lnTo>
                  <a:pt x="250070" y="545348"/>
                </a:lnTo>
                <a:lnTo>
                  <a:pt x="276866" y="509091"/>
                </a:lnTo>
                <a:lnTo>
                  <a:pt x="304825" y="473819"/>
                </a:lnTo>
                <a:lnTo>
                  <a:pt x="333917" y="439562"/>
                </a:lnTo>
                <a:lnTo>
                  <a:pt x="364115" y="406349"/>
                </a:lnTo>
                <a:lnTo>
                  <a:pt x="395387" y="374211"/>
                </a:lnTo>
                <a:lnTo>
                  <a:pt x="427706" y="343177"/>
                </a:lnTo>
                <a:lnTo>
                  <a:pt x="461041" y="313279"/>
                </a:lnTo>
                <a:lnTo>
                  <a:pt x="495363" y="284545"/>
                </a:lnTo>
                <a:lnTo>
                  <a:pt x="530644" y="257007"/>
                </a:lnTo>
                <a:lnTo>
                  <a:pt x="566854" y="230694"/>
                </a:lnTo>
                <a:lnTo>
                  <a:pt x="603963" y="205636"/>
                </a:lnTo>
                <a:lnTo>
                  <a:pt x="641942" y="181864"/>
                </a:lnTo>
                <a:lnTo>
                  <a:pt x="680763" y="159407"/>
                </a:lnTo>
                <a:lnTo>
                  <a:pt x="720395" y="138295"/>
                </a:lnTo>
                <a:lnTo>
                  <a:pt x="760809" y="118560"/>
                </a:lnTo>
                <a:lnTo>
                  <a:pt x="801977" y="100230"/>
                </a:lnTo>
                <a:lnTo>
                  <a:pt x="843869" y="83337"/>
                </a:lnTo>
                <a:lnTo>
                  <a:pt x="886455" y="67909"/>
                </a:lnTo>
                <a:lnTo>
                  <a:pt x="929707" y="53977"/>
                </a:lnTo>
                <a:lnTo>
                  <a:pt x="973595" y="41572"/>
                </a:lnTo>
                <a:lnTo>
                  <a:pt x="1018090" y="30723"/>
                </a:lnTo>
                <a:lnTo>
                  <a:pt x="1063162" y="21461"/>
                </a:lnTo>
                <a:lnTo>
                  <a:pt x="1108782" y="13815"/>
                </a:lnTo>
                <a:lnTo>
                  <a:pt x="1154922" y="7816"/>
                </a:lnTo>
                <a:lnTo>
                  <a:pt x="1201551" y="3494"/>
                </a:lnTo>
                <a:lnTo>
                  <a:pt x="1248641" y="878"/>
                </a:lnTo>
                <a:lnTo>
                  <a:pt x="1296162" y="0"/>
                </a:lnTo>
                <a:lnTo>
                  <a:pt x="1343682" y="878"/>
                </a:lnTo>
                <a:lnTo>
                  <a:pt x="1390772" y="3494"/>
                </a:lnTo>
                <a:lnTo>
                  <a:pt x="1437401" y="7816"/>
                </a:lnTo>
                <a:lnTo>
                  <a:pt x="1483541" y="13815"/>
                </a:lnTo>
                <a:lnTo>
                  <a:pt x="1529161" y="21461"/>
                </a:lnTo>
                <a:lnTo>
                  <a:pt x="1574233" y="30723"/>
                </a:lnTo>
                <a:lnTo>
                  <a:pt x="1618728" y="41572"/>
                </a:lnTo>
                <a:lnTo>
                  <a:pt x="1662616" y="53977"/>
                </a:lnTo>
                <a:lnTo>
                  <a:pt x="1705868" y="67909"/>
                </a:lnTo>
                <a:lnTo>
                  <a:pt x="1748454" y="83337"/>
                </a:lnTo>
                <a:lnTo>
                  <a:pt x="1790346" y="100230"/>
                </a:lnTo>
                <a:lnTo>
                  <a:pt x="1831514" y="118560"/>
                </a:lnTo>
                <a:lnTo>
                  <a:pt x="1871928" y="138295"/>
                </a:lnTo>
                <a:lnTo>
                  <a:pt x="1911560" y="159407"/>
                </a:lnTo>
                <a:lnTo>
                  <a:pt x="1950381" y="181863"/>
                </a:lnTo>
                <a:lnTo>
                  <a:pt x="1988360" y="205636"/>
                </a:lnTo>
                <a:lnTo>
                  <a:pt x="2025469" y="230694"/>
                </a:lnTo>
                <a:lnTo>
                  <a:pt x="2061679" y="257007"/>
                </a:lnTo>
                <a:lnTo>
                  <a:pt x="2096960" y="284545"/>
                </a:lnTo>
                <a:lnTo>
                  <a:pt x="2131282" y="313279"/>
                </a:lnTo>
                <a:lnTo>
                  <a:pt x="2164617" y="343177"/>
                </a:lnTo>
                <a:lnTo>
                  <a:pt x="2196936" y="374211"/>
                </a:lnTo>
                <a:lnTo>
                  <a:pt x="2228208" y="406349"/>
                </a:lnTo>
                <a:lnTo>
                  <a:pt x="2258406" y="439562"/>
                </a:lnTo>
                <a:lnTo>
                  <a:pt x="2287498" y="473819"/>
                </a:lnTo>
                <a:lnTo>
                  <a:pt x="2315457" y="509091"/>
                </a:lnTo>
                <a:lnTo>
                  <a:pt x="2342253" y="545348"/>
                </a:lnTo>
                <a:lnTo>
                  <a:pt x="2367857" y="582558"/>
                </a:lnTo>
                <a:lnTo>
                  <a:pt x="2392239" y="620693"/>
                </a:lnTo>
                <a:lnTo>
                  <a:pt x="2415370" y="659722"/>
                </a:lnTo>
                <a:lnTo>
                  <a:pt x="2437221" y="699615"/>
                </a:lnTo>
                <a:lnTo>
                  <a:pt x="2457763" y="740342"/>
                </a:lnTo>
                <a:lnTo>
                  <a:pt x="2476966" y="781872"/>
                </a:lnTo>
                <a:lnTo>
                  <a:pt x="2494800" y="824177"/>
                </a:lnTo>
                <a:lnTo>
                  <a:pt x="2511238" y="867224"/>
                </a:lnTo>
                <a:lnTo>
                  <a:pt x="2526249" y="910986"/>
                </a:lnTo>
                <a:lnTo>
                  <a:pt x="2539804" y="955430"/>
                </a:lnTo>
                <a:lnTo>
                  <a:pt x="2551874" y="1000528"/>
                </a:lnTo>
                <a:lnTo>
                  <a:pt x="2562430" y="1046249"/>
                </a:lnTo>
                <a:lnTo>
                  <a:pt x="2571442" y="1092563"/>
                </a:lnTo>
                <a:lnTo>
                  <a:pt x="2578881" y="1139440"/>
                </a:lnTo>
                <a:lnTo>
                  <a:pt x="2584718" y="1186850"/>
                </a:lnTo>
                <a:lnTo>
                  <a:pt x="2588924" y="1234763"/>
                </a:lnTo>
                <a:lnTo>
                  <a:pt x="2591469" y="1283148"/>
                </a:lnTo>
                <a:lnTo>
                  <a:pt x="2592323" y="1331976"/>
                </a:lnTo>
                <a:lnTo>
                  <a:pt x="2591469" y="1380803"/>
                </a:lnTo>
                <a:lnTo>
                  <a:pt x="2588924" y="1429188"/>
                </a:lnTo>
                <a:lnTo>
                  <a:pt x="2584718" y="1477101"/>
                </a:lnTo>
                <a:lnTo>
                  <a:pt x="2578881" y="1524511"/>
                </a:lnTo>
                <a:lnTo>
                  <a:pt x="2571442" y="1571388"/>
                </a:lnTo>
                <a:lnTo>
                  <a:pt x="2562430" y="1617702"/>
                </a:lnTo>
                <a:lnTo>
                  <a:pt x="2551874" y="1663423"/>
                </a:lnTo>
                <a:lnTo>
                  <a:pt x="2539804" y="1708521"/>
                </a:lnTo>
                <a:lnTo>
                  <a:pt x="2526249" y="1752965"/>
                </a:lnTo>
                <a:lnTo>
                  <a:pt x="2511238" y="1796727"/>
                </a:lnTo>
                <a:lnTo>
                  <a:pt x="2494800" y="1839774"/>
                </a:lnTo>
                <a:lnTo>
                  <a:pt x="2476966" y="1882079"/>
                </a:lnTo>
                <a:lnTo>
                  <a:pt x="2457763" y="1923609"/>
                </a:lnTo>
                <a:lnTo>
                  <a:pt x="2437221" y="1964336"/>
                </a:lnTo>
                <a:lnTo>
                  <a:pt x="2415370" y="2004229"/>
                </a:lnTo>
                <a:lnTo>
                  <a:pt x="2392239" y="2043258"/>
                </a:lnTo>
                <a:lnTo>
                  <a:pt x="2367857" y="2081393"/>
                </a:lnTo>
                <a:lnTo>
                  <a:pt x="2342253" y="2118603"/>
                </a:lnTo>
                <a:lnTo>
                  <a:pt x="2315457" y="2154860"/>
                </a:lnTo>
                <a:lnTo>
                  <a:pt x="2287498" y="2190132"/>
                </a:lnTo>
                <a:lnTo>
                  <a:pt x="2258406" y="2224389"/>
                </a:lnTo>
                <a:lnTo>
                  <a:pt x="2228208" y="2257602"/>
                </a:lnTo>
                <a:lnTo>
                  <a:pt x="2196936" y="2289740"/>
                </a:lnTo>
                <a:lnTo>
                  <a:pt x="2164617" y="2320774"/>
                </a:lnTo>
                <a:lnTo>
                  <a:pt x="2131282" y="2350672"/>
                </a:lnTo>
                <a:lnTo>
                  <a:pt x="2096960" y="2379406"/>
                </a:lnTo>
                <a:lnTo>
                  <a:pt x="2061679" y="2406944"/>
                </a:lnTo>
                <a:lnTo>
                  <a:pt x="2025469" y="2433257"/>
                </a:lnTo>
                <a:lnTo>
                  <a:pt x="1988360" y="2458315"/>
                </a:lnTo>
                <a:lnTo>
                  <a:pt x="1950381" y="2482088"/>
                </a:lnTo>
                <a:lnTo>
                  <a:pt x="1911560" y="2504544"/>
                </a:lnTo>
                <a:lnTo>
                  <a:pt x="1871928" y="2525656"/>
                </a:lnTo>
                <a:lnTo>
                  <a:pt x="1831514" y="2545391"/>
                </a:lnTo>
                <a:lnTo>
                  <a:pt x="1790346" y="2563721"/>
                </a:lnTo>
                <a:lnTo>
                  <a:pt x="1748454" y="2580614"/>
                </a:lnTo>
                <a:lnTo>
                  <a:pt x="1705868" y="2596042"/>
                </a:lnTo>
                <a:lnTo>
                  <a:pt x="1662616" y="2609974"/>
                </a:lnTo>
                <a:lnTo>
                  <a:pt x="1618728" y="2622379"/>
                </a:lnTo>
                <a:lnTo>
                  <a:pt x="1574233" y="2633228"/>
                </a:lnTo>
                <a:lnTo>
                  <a:pt x="1529161" y="2642490"/>
                </a:lnTo>
                <a:lnTo>
                  <a:pt x="1483541" y="2650136"/>
                </a:lnTo>
                <a:lnTo>
                  <a:pt x="1437401" y="2656135"/>
                </a:lnTo>
                <a:lnTo>
                  <a:pt x="1390772" y="2660457"/>
                </a:lnTo>
                <a:lnTo>
                  <a:pt x="1343682" y="2663073"/>
                </a:lnTo>
                <a:lnTo>
                  <a:pt x="1296162" y="2663952"/>
                </a:lnTo>
                <a:lnTo>
                  <a:pt x="1248641" y="2663073"/>
                </a:lnTo>
                <a:lnTo>
                  <a:pt x="1201551" y="2660457"/>
                </a:lnTo>
                <a:lnTo>
                  <a:pt x="1154922" y="2656135"/>
                </a:lnTo>
                <a:lnTo>
                  <a:pt x="1108782" y="2650136"/>
                </a:lnTo>
                <a:lnTo>
                  <a:pt x="1063162" y="2642490"/>
                </a:lnTo>
                <a:lnTo>
                  <a:pt x="1018090" y="2633228"/>
                </a:lnTo>
                <a:lnTo>
                  <a:pt x="973595" y="2622379"/>
                </a:lnTo>
                <a:lnTo>
                  <a:pt x="929707" y="2609974"/>
                </a:lnTo>
                <a:lnTo>
                  <a:pt x="886455" y="2596042"/>
                </a:lnTo>
                <a:lnTo>
                  <a:pt x="843869" y="2580614"/>
                </a:lnTo>
                <a:lnTo>
                  <a:pt x="801977" y="2563721"/>
                </a:lnTo>
                <a:lnTo>
                  <a:pt x="760809" y="2545391"/>
                </a:lnTo>
                <a:lnTo>
                  <a:pt x="720395" y="2525656"/>
                </a:lnTo>
                <a:lnTo>
                  <a:pt x="680763" y="2504544"/>
                </a:lnTo>
                <a:lnTo>
                  <a:pt x="641942" y="2482088"/>
                </a:lnTo>
                <a:lnTo>
                  <a:pt x="603963" y="2458315"/>
                </a:lnTo>
                <a:lnTo>
                  <a:pt x="566854" y="2433257"/>
                </a:lnTo>
                <a:lnTo>
                  <a:pt x="530644" y="2406944"/>
                </a:lnTo>
                <a:lnTo>
                  <a:pt x="495363" y="2379406"/>
                </a:lnTo>
                <a:lnTo>
                  <a:pt x="461041" y="2350672"/>
                </a:lnTo>
                <a:lnTo>
                  <a:pt x="427706" y="2320774"/>
                </a:lnTo>
                <a:lnTo>
                  <a:pt x="395387" y="2289740"/>
                </a:lnTo>
                <a:lnTo>
                  <a:pt x="364115" y="2257602"/>
                </a:lnTo>
                <a:lnTo>
                  <a:pt x="333917" y="2224389"/>
                </a:lnTo>
                <a:lnTo>
                  <a:pt x="304825" y="2190132"/>
                </a:lnTo>
                <a:lnTo>
                  <a:pt x="276866" y="2154860"/>
                </a:lnTo>
                <a:lnTo>
                  <a:pt x="250070" y="2118603"/>
                </a:lnTo>
                <a:lnTo>
                  <a:pt x="224466" y="2081393"/>
                </a:lnTo>
                <a:lnTo>
                  <a:pt x="200084" y="2043258"/>
                </a:lnTo>
                <a:lnTo>
                  <a:pt x="176953" y="2004229"/>
                </a:lnTo>
                <a:lnTo>
                  <a:pt x="155102" y="1964336"/>
                </a:lnTo>
                <a:lnTo>
                  <a:pt x="134560" y="1923609"/>
                </a:lnTo>
                <a:lnTo>
                  <a:pt x="115357" y="1882079"/>
                </a:lnTo>
                <a:lnTo>
                  <a:pt x="97523" y="1839774"/>
                </a:lnTo>
                <a:lnTo>
                  <a:pt x="81085" y="1796727"/>
                </a:lnTo>
                <a:lnTo>
                  <a:pt x="66074" y="1752965"/>
                </a:lnTo>
                <a:lnTo>
                  <a:pt x="52519" y="1708521"/>
                </a:lnTo>
                <a:lnTo>
                  <a:pt x="40449" y="1663423"/>
                </a:lnTo>
                <a:lnTo>
                  <a:pt x="29893" y="1617702"/>
                </a:lnTo>
                <a:lnTo>
                  <a:pt x="20881" y="1571388"/>
                </a:lnTo>
                <a:lnTo>
                  <a:pt x="13442" y="1524511"/>
                </a:lnTo>
                <a:lnTo>
                  <a:pt x="7605" y="1477101"/>
                </a:lnTo>
                <a:lnTo>
                  <a:pt x="3399" y="1429188"/>
                </a:lnTo>
                <a:lnTo>
                  <a:pt x="854" y="1380803"/>
                </a:lnTo>
                <a:lnTo>
                  <a:pt x="0" y="1331976"/>
                </a:lnTo>
                <a:close/>
              </a:path>
            </a:pathLst>
          </a:custGeom>
          <a:ln w="25400">
            <a:solidFill>
              <a:srgbClr val="C00000"/>
            </a:solidFill>
          </a:ln>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34CF95FE-2551-99AC-C2F4-6B826FC1D69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07915087-4514-2E9D-4EBA-50FDDCDD2120}"/>
              </a:ext>
            </a:extLst>
          </p:cNvPr>
          <p:cNvSpPr>
            <a:spLocks noGrp="1"/>
          </p:cNvSpPr>
          <p:nvPr>
            <p:ph type="sldNum" sz="quarter" idx="7"/>
          </p:nvPr>
        </p:nvSpPr>
        <p:spPr/>
        <p:txBody>
          <a:bodyPr/>
          <a:lstStyle/>
          <a:p>
            <a:fld id="{B6F15528-21DE-4FAA-801E-634DDDAF4B2B}" type="slidenum">
              <a:rPr lang="en-US" altLang="zh-TW" smtClean="0"/>
              <a:t>158</a:t>
            </a:fld>
            <a:endParaRPr lang="zh-TW" alt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6544" y="381000"/>
            <a:ext cx="515891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2191161"/>
            <a:ext cx="4114801" cy="2475678"/>
          </a:xfrm>
          <a:prstGeom prst="rect">
            <a:avLst/>
          </a:prstGeom>
        </p:spPr>
        <p:txBody>
          <a:bodyPr vert="horz" wrap="square" lIns="0" tIns="13335" rIns="0" bIns="0" rtlCol="0">
            <a:spAutoFit/>
          </a:bodyPr>
          <a:lstStyle/>
          <a:p>
            <a:pPr marL="12700" marR="5080" algn="just">
              <a:spcBef>
                <a:spcPts val="105"/>
              </a:spcBef>
              <a:tabLst>
                <a:tab pos="558800" algn="l"/>
              </a:tabLst>
            </a:pPr>
            <a:r>
              <a:rPr sz="3200" dirty="0" err="1">
                <a:latin typeface="微軟正黑體" panose="020B0604030504040204" pitchFamily="34" charset="-120"/>
                <a:ea typeface="微軟正黑體" panose="020B0604030504040204" pitchFamily="34" charset="-120"/>
                <a:cs typeface="標楷體"/>
              </a:rPr>
              <a:t>雇主</a:t>
            </a:r>
            <a:r>
              <a:rPr sz="3200" spc="-15" dirty="0" err="1">
                <a:latin typeface="微軟正黑體" panose="020B0604030504040204" pitchFamily="34" charset="-120"/>
                <a:ea typeface="微軟正黑體" panose="020B0604030504040204" pitchFamily="34" charset="-120"/>
                <a:cs typeface="標楷體"/>
              </a:rPr>
              <a:t>對</a:t>
            </a:r>
            <a:r>
              <a:rPr sz="3200" dirty="0" err="1">
                <a:latin typeface="微軟正黑體" panose="020B0604030504040204" pitchFamily="34" charset="-120"/>
                <a:ea typeface="微軟正黑體" panose="020B0604030504040204" pitchFamily="34" charset="-120"/>
                <a:cs typeface="標楷體"/>
              </a:rPr>
              <a:t>於木</a:t>
            </a:r>
            <a:r>
              <a:rPr sz="3200" spc="-15" dirty="0" err="1">
                <a:latin typeface="微軟正黑體" panose="020B0604030504040204" pitchFamily="34" charset="-120"/>
                <a:ea typeface="微軟正黑體" panose="020B0604030504040204" pitchFamily="34" charset="-120"/>
                <a:cs typeface="標楷體"/>
              </a:rPr>
              <a:t>材</a:t>
            </a:r>
            <a:r>
              <a:rPr sz="3200" dirty="0" err="1">
                <a:latin typeface="微軟正黑體" panose="020B0604030504040204" pitchFamily="34" charset="-120"/>
                <a:ea typeface="微軟正黑體" panose="020B0604030504040204" pitchFamily="34" charset="-120"/>
                <a:cs typeface="標楷體"/>
              </a:rPr>
              <a:t>加工</a:t>
            </a:r>
            <a:r>
              <a:rPr sz="3200" spc="-15" dirty="0" err="1">
                <a:latin typeface="微軟正黑體" panose="020B0604030504040204" pitchFamily="34" charset="-120"/>
                <a:ea typeface="微軟正黑體" panose="020B0604030504040204" pitchFamily="34" charset="-120"/>
                <a:cs typeface="標楷體"/>
              </a:rPr>
              <a:t>用</a:t>
            </a:r>
            <a:r>
              <a:rPr sz="3200" dirty="0" err="1">
                <a:latin typeface="微軟正黑體" panose="020B0604030504040204" pitchFamily="34" charset="-120"/>
                <a:ea typeface="微軟正黑體" panose="020B0604030504040204" pitchFamily="34" charset="-120"/>
                <a:cs typeface="標楷體"/>
              </a:rPr>
              <a:t>帶鋸鋸</a:t>
            </a:r>
            <a:r>
              <a:rPr sz="3200" spc="-5" dirty="0" err="1">
                <a:latin typeface="微軟正黑體" panose="020B0604030504040204" pitchFamily="34" charset="-120"/>
                <a:ea typeface="微軟正黑體" panose="020B0604030504040204" pitchFamily="34" charset="-120"/>
                <a:cs typeface="標楷體"/>
              </a:rPr>
              <a:t>齒</a:t>
            </a:r>
            <a:r>
              <a:rPr sz="3200" spc="-10" dirty="0">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鋸</a:t>
            </a:r>
            <a:r>
              <a:rPr sz="3200" spc="-15" dirty="0" err="1">
                <a:latin typeface="微軟正黑體" panose="020B0604030504040204" pitchFamily="34" charset="-120"/>
                <a:ea typeface="微軟正黑體" panose="020B0604030504040204" pitchFamily="34" charset="-120"/>
                <a:cs typeface="標楷體"/>
              </a:rPr>
              <a:t>切</a:t>
            </a:r>
            <a:r>
              <a:rPr sz="3200" dirty="0" err="1">
                <a:latin typeface="微軟正黑體" panose="020B0604030504040204" pitchFamily="34" charset="-120"/>
                <a:ea typeface="微軟正黑體" panose="020B0604030504040204" pitchFamily="34" charset="-120"/>
                <a:cs typeface="標楷體"/>
              </a:rPr>
              <a:t>所需</a:t>
            </a:r>
            <a:r>
              <a:rPr sz="3200" spc="-15" dirty="0" err="1">
                <a:latin typeface="微軟正黑體" panose="020B0604030504040204" pitchFamily="34" charset="-120"/>
                <a:ea typeface="微軟正黑體" panose="020B0604030504040204" pitchFamily="34" charset="-120"/>
                <a:cs typeface="標楷體"/>
              </a:rPr>
              <a:t>之</a:t>
            </a:r>
            <a:r>
              <a:rPr sz="3200" dirty="0" err="1">
                <a:latin typeface="微軟正黑體" panose="020B0604030504040204" pitchFamily="34" charset="-120"/>
                <a:ea typeface="微軟正黑體" panose="020B0604030504040204" pitchFamily="34" charset="-120"/>
                <a:cs typeface="標楷體"/>
              </a:rPr>
              <a:t>部分</a:t>
            </a:r>
            <a:r>
              <a:rPr sz="3200" spc="-15" dirty="0" err="1">
                <a:latin typeface="微軟正黑體" panose="020B0604030504040204" pitchFamily="34" charset="-120"/>
                <a:ea typeface="微軟正黑體" panose="020B0604030504040204" pitchFamily="34" charset="-120"/>
                <a:cs typeface="標楷體"/>
              </a:rPr>
              <a:t>及</a:t>
            </a:r>
            <a:r>
              <a:rPr sz="3200" dirty="0" err="1">
                <a:latin typeface="微軟正黑體" panose="020B0604030504040204" pitchFamily="34" charset="-120"/>
                <a:ea typeface="微軟正黑體" panose="020B0604030504040204" pitchFamily="34" charset="-120"/>
                <a:cs typeface="標楷體"/>
              </a:rPr>
              <a:t>鋸床除外</a:t>
            </a:r>
            <a:r>
              <a:rPr sz="3200" spc="-10" dirty="0">
                <a:latin typeface="微軟正黑體" panose="020B0604030504040204" pitchFamily="34" charset="-120"/>
                <a:ea typeface="微軟正黑體" panose="020B0604030504040204" pitchFamily="34" charset="-120"/>
                <a:cs typeface="標楷體"/>
              </a:rPr>
              <a:t>)</a:t>
            </a:r>
            <a:r>
              <a:rPr sz="3200" spc="5" dirty="0" err="1">
                <a:latin typeface="微軟正黑體" panose="020B0604030504040204" pitchFamily="34" charset="-120"/>
                <a:ea typeface="微軟正黑體" panose="020B0604030504040204" pitchFamily="34" charset="-120"/>
                <a:cs typeface="標楷體"/>
              </a:rPr>
              <a:t>及</a:t>
            </a:r>
            <a:r>
              <a:rPr sz="3200" spc="-15" dirty="0" err="1">
                <a:latin typeface="微軟正黑體" panose="020B0604030504040204" pitchFamily="34" charset="-120"/>
                <a:ea typeface="微軟正黑體" panose="020B0604030504040204" pitchFamily="34" charset="-120"/>
                <a:cs typeface="標楷體"/>
              </a:rPr>
              <a:t>帶</a:t>
            </a:r>
            <a:r>
              <a:rPr sz="3200" spc="5" dirty="0" err="1">
                <a:latin typeface="微軟正黑體" panose="020B0604030504040204" pitchFamily="34" charset="-120"/>
                <a:ea typeface="微軟正黑體" panose="020B0604030504040204" pitchFamily="34" charset="-120"/>
                <a:cs typeface="標楷體"/>
              </a:rPr>
              <a:t>輪，</a:t>
            </a:r>
            <a:r>
              <a:rPr sz="3200" spc="-15" dirty="0" err="1">
                <a:latin typeface="微軟正黑體" panose="020B0604030504040204" pitchFamily="34" charset="-120"/>
                <a:ea typeface="微軟正黑體" panose="020B0604030504040204" pitchFamily="34" charset="-120"/>
                <a:cs typeface="標楷體"/>
              </a:rPr>
              <a:t>應</a:t>
            </a:r>
            <a:r>
              <a:rPr sz="3200" spc="5" dirty="0" err="1">
                <a:latin typeface="微軟正黑體" panose="020B0604030504040204" pitchFamily="34" charset="-120"/>
                <a:ea typeface="微軟正黑體" panose="020B0604030504040204" pitchFamily="34" charset="-120"/>
                <a:cs typeface="標楷體"/>
              </a:rPr>
              <a:t>設置</a:t>
            </a:r>
            <a:r>
              <a:rPr sz="3200" spc="-15" dirty="0" err="1">
                <a:latin typeface="微軟正黑體" panose="020B0604030504040204" pitchFamily="34" charset="-120"/>
                <a:ea typeface="微軟正黑體" panose="020B0604030504040204" pitchFamily="34" charset="-120"/>
                <a:cs typeface="標楷體"/>
              </a:rPr>
              <a:t>護</a:t>
            </a:r>
            <a:r>
              <a:rPr sz="3200" spc="5" dirty="0" err="1">
                <a:latin typeface="微軟正黑體" panose="020B0604030504040204" pitchFamily="34" charset="-120"/>
                <a:ea typeface="微軟正黑體" panose="020B0604030504040204" pitchFamily="34" charset="-120"/>
                <a:cs typeface="標楷體"/>
              </a:rPr>
              <a:t>罩或護</a:t>
            </a:r>
            <a:r>
              <a:rPr sz="3200" dirty="0" err="1">
                <a:latin typeface="微軟正黑體" panose="020B0604030504040204" pitchFamily="34" charset="-120"/>
                <a:ea typeface="微軟正黑體" panose="020B0604030504040204" pitchFamily="34" charset="-120"/>
                <a:cs typeface="標楷體"/>
              </a:rPr>
              <a:t>圍等</a:t>
            </a:r>
            <a:r>
              <a:rPr sz="3200" spc="-15" dirty="0" err="1">
                <a:latin typeface="微軟正黑體" panose="020B0604030504040204" pitchFamily="34" charset="-120"/>
                <a:ea typeface="微軟正黑體" panose="020B0604030504040204" pitchFamily="34" charset="-120"/>
                <a:cs typeface="標楷體"/>
              </a:rPr>
              <a:t>設</a:t>
            </a:r>
            <a:r>
              <a:rPr sz="3200" dirty="0" err="1">
                <a:latin typeface="微軟正黑體" panose="020B0604030504040204" pitchFamily="34" charset="-120"/>
                <a:ea typeface="微軟正黑體" panose="020B0604030504040204" pitchFamily="34" charset="-120"/>
                <a:cs typeface="標楷體"/>
              </a:rPr>
              <a:t>備</a:t>
            </a:r>
            <a:r>
              <a:rPr sz="3200" dirty="0">
                <a:latin typeface="微軟正黑體" panose="020B0604030504040204" pitchFamily="34" charset="-120"/>
                <a:ea typeface="微軟正黑體" panose="020B0604030504040204" pitchFamily="34" charset="-120"/>
                <a:cs typeface="標楷體"/>
              </a:rPr>
              <a:t>。</a:t>
            </a:r>
            <a:r>
              <a:rPr sz="3200" spc="-10" dirty="0">
                <a:latin typeface="微軟正黑體" panose="020B0604030504040204" pitchFamily="34" charset="-120"/>
                <a:ea typeface="微軟正黑體" panose="020B0604030504040204" pitchFamily="34" charset="-120"/>
                <a:cs typeface="標楷體"/>
              </a:rPr>
              <a:t>(64</a:t>
            </a:r>
            <a:r>
              <a:rPr sz="3200" dirty="0">
                <a:latin typeface="微軟正黑體" panose="020B0604030504040204" pitchFamily="34" charset="-120"/>
                <a:ea typeface="微軟正黑體" panose="020B0604030504040204" pitchFamily="34" charset="-120"/>
                <a:cs typeface="標楷體"/>
              </a:rPr>
              <a:t>條)</a:t>
            </a:r>
          </a:p>
        </p:txBody>
      </p:sp>
      <p:sp>
        <p:nvSpPr>
          <p:cNvPr id="4" name="object 4"/>
          <p:cNvSpPr/>
          <p:nvPr/>
        </p:nvSpPr>
        <p:spPr>
          <a:xfrm>
            <a:off x="7467601" y="1371600"/>
            <a:ext cx="3428999" cy="4114800"/>
          </a:xfrm>
          <a:prstGeom prst="rect">
            <a:avLst/>
          </a:prstGeom>
          <a:blipFill>
            <a:blip r:embed="rId2"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22F49C36-BC10-8798-AD57-04C7B9E246B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E9F9B8D6-2B7F-89F2-E9EE-856FCC59F431}"/>
              </a:ext>
            </a:extLst>
          </p:cNvPr>
          <p:cNvSpPr>
            <a:spLocks noGrp="1"/>
          </p:cNvSpPr>
          <p:nvPr>
            <p:ph type="sldNum" sz="quarter" idx="7"/>
          </p:nvPr>
        </p:nvSpPr>
        <p:spPr/>
        <p:txBody>
          <a:bodyPr/>
          <a:lstStyle/>
          <a:p>
            <a:fld id="{B6F15528-21DE-4FAA-801E-634DDDAF4B2B}" type="slidenum">
              <a:rPr lang="en-US" altLang="zh-TW" smtClean="0"/>
              <a:t>159</a:t>
            </a:fld>
            <a:endParaRPr lang="zh-TW"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圖片 6">
            <a:extLst>
              <a:ext uri="{FF2B5EF4-FFF2-40B4-BE49-F238E27FC236}">
                <a16:creationId xmlns:a16="http://schemas.microsoft.com/office/drawing/2014/main" id="{7CF2AF63-B45D-EFAE-EB0A-3AC465DFBA91}"/>
              </a:ext>
            </a:extLst>
          </p:cNvPr>
          <p:cNvPicPr>
            <a:picLocks noChangeAspect="1"/>
          </p:cNvPicPr>
          <p:nvPr/>
        </p:nvPicPr>
        <p:blipFill>
          <a:blip r:embed="rId2"/>
          <a:stretch>
            <a:fillRect/>
          </a:stretch>
        </p:blipFill>
        <p:spPr>
          <a:xfrm>
            <a:off x="609600" y="685799"/>
            <a:ext cx="10972800" cy="5516697"/>
          </a:xfrm>
          <a:prstGeom prst="rect">
            <a:avLst/>
          </a:prstGeom>
        </p:spPr>
      </p:pic>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a:extLst>
              <a:ext uri="{FF2B5EF4-FFF2-40B4-BE49-F238E27FC236}">
                <a16:creationId xmlns:a16="http://schemas.microsoft.com/office/drawing/2014/main" id="{D68A56E9-0477-348F-ED5B-1C5FF9F651F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FA8F73F5-238D-8A6B-61B4-876BBAC07140}"/>
              </a:ext>
            </a:extLst>
          </p:cNvPr>
          <p:cNvSpPr>
            <a:spLocks noGrp="1"/>
          </p:cNvSpPr>
          <p:nvPr>
            <p:ph type="sldNum" sz="quarter" idx="7"/>
          </p:nvPr>
        </p:nvSpPr>
        <p:spPr/>
        <p:txBody>
          <a:bodyPr/>
          <a:lstStyle/>
          <a:p>
            <a:fld id="{B6F15528-21DE-4FAA-801E-634DDDAF4B2B}" type="slidenum">
              <a:rPr lang="en-US" altLang="zh-TW" smtClean="0"/>
              <a:t>16</a:t>
            </a:fld>
            <a:endParaRPr lang="zh-TW" altLang="en-US" dirty="0"/>
          </a:p>
        </p:txBody>
      </p:sp>
    </p:spTree>
    <p:extLst>
      <p:ext uri="{BB962C8B-B14F-4D97-AF65-F5344CB8AC3E}">
        <p14:creationId xmlns:p14="http://schemas.microsoft.com/office/powerpoint/2010/main" val="7936776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0034" y="372320"/>
            <a:ext cx="51919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981199" y="1371600"/>
            <a:ext cx="8229600" cy="3818353"/>
          </a:xfrm>
          <a:prstGeom prst="rect">
            <a:avLst/>
          </a:prstGeom>
        </p:spPr>
        <p:txBody>
          <a:bodyPr vert="horz" wrap="square" lIns="0" tIns="12065" rIns="0" bIns="0" rtlCol="0">
            <a:spAutoFit/>
          </a:bodyPr>
          <a:lstStyle/>
          <a:p>
            <a:pPr marL="12700" marR="7620" algn="just">
              <a:spcBef>
                <a:spcPts val="95"/>
              </a:spcBef>
              <a:tabLst>
                <a:tab pos="356235" algn="l"/>
              </a:tabLst>
            </a:pPr>
            <a:r>
              <a:rPr sz="2800" dirty="0" err="1">
                <a:latin typeface="微軟正黑體" panose="020B0604030504040204" pitchFamily="34" charset="-120"/>
                <a:ea typeface="微軟正黑體" panose="020B0604030504040204" pitchFamily="34" charset="-120"/>
                <a:cs typeface="標楷體"/>
              </a:rPr>
              <a:t>雇</a:t>
            </a:r>
            <a:r>
              <a:rPr sz="2800" spc="-5" dirty="0" err="1">
                <a:latin typeface="微軟正黑體" panose="020B0604030504040204" pitchFamily="34" charset="-120"/>
                <a:ea typeface="微軟正黑體" panose="020B0604030504040204" pitchFamily="34" charset="-120"/>
                <a:cs typeface="標楷體"/>
              </a:rPr>
              <a:t>主設置</a:t>
            </a:r>
            <a:r>
              <a:rPr sz="2800" dirty="0" err="1">
                <a:latin typeface="微軟正黑體" panose="020B0604030504040204" pitchFamily="34" charset="-120"/>
                <a:ea typeface="微軟正黑體" panose="020B0604030504040204" pitchFamily="34" charset="-120"/>
                <a:cs typeface="標楷體"/>
              </a:rPr>
              <a:t>固</a:t>
            </a:r>
            <a:r>
              <a:rPr sz="2800" spc="-5" dirty="0" err="1">
                <a:latin typeface="微軟正黑體" panose="020B0604030504040204" pitchFamily="34" charset="-120"/>
                <a:ea typeface="微軟正黑體" panose="020B0604030504040204" pitchFamily="34" charset="-120"/>
                <a:cs typeface="標楷體"/>
              </a:rPr>
              <a:t>定式圓</a:t>
            </a:r>
            <a:r>
              <a:rPr sz="2800" dirty="0" err="1">
                <a:latin typeface="微軟正黑體" panose="020B0604030504040204" pitchFamily="34" charset="-120"/>
                <a:ea typeface="微軟正黑體" panose="020B0604030504040204" pitchFamily="34" charset="-120"/>
                <a:cs typeface="標楷體"/>
              </a:rPr>
              <a:t>盤</a:t>
            </a:r>
            <a:r>
              <a:rPr sz="2800" spc="-5" dirty="0" err="1">
                <a:latin typeface="微軟正黑體" panose="020B0604030504040204" pitchFamily="34" charset="-120"/>
                <a:ea typeface="微軟正黑體" panose="020B0604030504040204" pitchFamily="34" charset="-120"/>
                <a:cs typeface="標楷體"/>
              </a:rPr>
              <a:t>鋸、帶</a:t>
            </a:r>
            <a:r>
              <a:rPr sz="2800" dirty="0" err="1">
                <a:latin typeface="微軟正黑體" panose="020B0604030504040204" pitchFamily="34" charset="-120"/>
                <a:ea typeface="微軟正黑體" panose="020B0604030504040204" pitchFamily="34" charset="-120"/>
                <a:cs typeface="標楷體"/>
              </a:rPr>
              <a:t>鋸</a:t>
            </a:r>
            <a:r>
              <a:rPr sz="2800" spc="-5" dirty="0" err="1">
                <a:latin typeface="微軟正黑體" panose="020B0604030504040204" pitchFamily="34" charset="-120"/>
                <a:ea typeface="微軟正黑體" panose="020B0604030504040204" pitchFamily="34" charset="-120"/>
                <a:cs typeface="標楷體"/>
              </a:rPr>
              <a:t>、手推</a:t>
            </a:r>
            <a:r>
              <a:rPr sz="2800" dirty="0" err="1">
                <a:latin typeface="微軟正黑體" panose="020B0604030504040204" pitchFamily="34" charset="-120"/>
                <a:ea typeface="微軟正黑體" panose="020B0604030504040204" pitchFamily="34" charset="-120"/>
                <a:cs typeface="標楷體"/>
              </a:rPr>
              <a:t>刨</a:t>
            </a:r>
            <a:r>
              <a:rPr sz="2800" spc="-5" dirty="0" err="1">
                <a:latin typeface="微軟正黑體" panose="020B0604030504040204" pitchFamily="34" charset="-120"/>
                <a:ea typeface="微軟正黑體" panose="020B0604030504040204" pitchFamily="34" charset="-120"/>
                <a:cs typeface="標楷體"/>
              </a:rPr>
              <a:t>床、截角</a:t>
            </a:r>
            <a:r>
              <a:rPr sz="2800" dirty="0" err="1">
                <a:latin typeface="微軟正黑體" panose="020B0604030504040204" pitchFamily="34" charset="-120"/>
                <a:ea typeface="微軟正黑體" panose="020B0604030504040204" pitchFamily="34" charset="-120"/>
                <a:cs typeface="標楷體"/>
              </a:rPr>
              <a:t>機</a:t>
            </a:r>
            <a:r>
              <a:rPr sz="2800" spc="-5" dirty="0" err="1">
                <a:latin typeface="微軟正黑體" panose="020B0604030504040204" pitchFamily="34" charset="-120"/>
                <a:ea typeface="微軟正黑體" panose="020B0604030504040204" pitchFamily="34" charset="-120"/>
                <a:cs typeface="標楷體"/>
              </a:rPr>
              <a:t>等合計</a:t>
            </a:r>
            <a:r>
              <a:rPr sz="2800" dirty="0" err="1">
                <a:latin typeface="微軟正黑體" panose="020B0604030504040204" pitchFamily="34" charset="-120"/>
                <a:ea typeface="微軟正黑體" panose="020B0604030504040204" pitchFamily="34" charset="-120"/>
                <a:cs typeface="標楷體"/>
              </a:rPr>
              <a:t>五</a:t>
            </a:r>
            <a:r>
              <a:rPr sz="2800" spc="-5" dirty="0" err="1">
                <a:latin typeface="微軟正黑體" panose="020B0604030504040204" pitchFamily="34" charset="-120"/>
                <a:ea typeface="微軟正黑體" panose="020B0604030504040204" pitchFamily="34" charset="-120"/>
                <a:cs typeface="標楷體"/>
              </a:rPr>
              <a:t>台以上</a:t>
            </a:r>
            <a:r>
              <a:rPr sz="2800" dirty="0" err="1">
                <a:latin typeface="微軟正黑體" panose="020B0604030504040204" pitchFamily="34" charset="-120"/>
                <a:ea typeface="微軟正黑體" panose="020B0604030504040204" pitchFamily="34" charset="-120"/>
                <a:cs typeface="標楷體"/>
              </a:rPr>
              <a:t>時</a:t>
            </a:r>
            <a:r>
              <a:rPr sz="2800" spc="-5" dirty="0" err="1">
                <a:latin typeface="微軟正黑體" panose="020B0604030504040204" pitchFamily="34" charset="-120"/>
                <a:ea typeface="微軟正黑體" panose="020B0604030504040204" pitchFamily="34" charset="-120"/>
                <a:cs typeface="標楷體"/>
              </a:rPr>
              <a:t>，</a:t>
            </a:r>
            <a:r>
              <a:rPr sz="2800" spc="10" dirty="0" err="1">
                <a:latin typeface="微軟正黑體" panose="020B0604030504040204" pitchFamily="34" charset="-120"/>
                <a:ea typeface="微軟正黑體" panose="020B0604030504040204" pitchFamily="34" charset="-120"/>
                <a:cs typeface="標楷體"/>
              </a:rPr>
              <a:t>應</a:t>
            </a:r>
            <a:r>
              <a:rPr sz="2800" b="1" spc="-10" dirty="0" err="1">
                <a:solidFill>
                  <a:srgbClr val="FF0000"/>
                </a:solidFill>
                <a:latin typeface="微軟正黑體" panose="020B0604030504040204" pitchFamily="34" charset="-120"/>
                <a:ea typeface="微軟正黑體" panose="020B0604030504040204" pitchFamily="34" charset="-120"/>
                <a:cs typeface="標楷體"/>
              </a:rPr>
              <a:t>指</a:t>
            </a:r>
            <a:r>
              <a:rPr sz="2800" b="1" spc="-5" dirty="0" err="1">
                <a:solidFill>
                  <a:srgbClr val="FF0000"/>
                </a:solidFill>
                <a:latin typeface="微軟正黑體" panose="020B0604030504040204" pitchFamily="34" charset="-120"/>
                <a:ea typeface="微軟正黑體" panose="020B0604030504040204" pitchFamily="34" charset="-120"/>
                <a:cs typeface="標楷體"/>
              </a:rPr>
              <a:t>定</a:t>
            </a:r>
            <a:r>
              <a:rPr sz="2800" b="1" spc="-10" dirty="0" err="1">
                <a:solidFill>
                  <a:srgbClr val="FF0000"/>
                </a:solidFill>
                <a:latin typeface="微軟正黑體" panose="020B0604030504040204" pitchFamily="34" charset="-120"/>
                <a:ea typeface="微軟正黑體" panose="020B0604030504040204" pitchFamily="34" charset="-120"/>
                <a:cs typeface="標楷體"/>
              </a:rPr>
              <a:t>作業管</a:t>
            </a:r>
            <a:r>
              <a:rPr sz="2800" b="1" spc="-5" dirty="0" err="1">
                <a:solidFill>
                  <a:srgbClr val="FF0000"/>
                </a:solidFill>
                <a:latin typeface="微軟正黑體" panose="020B0604030504040204" pitchFamily="34" charset="-120"/>
                <a:ea typeface="微軟正黑體" panose="020B0604030504040204" pitchFamily="34" charset="-120"/>
                <a:cs typeface="標楷體"/>
              </a:rPr>
              <a:t>理</a:t>
            </a:r>
            <a:r>
              <a:rPr sz="2800" b="1" spc="-10" dirty="0" err="1">
                <a:solidFill>
                  <a:srgbClr val="FF0000"/>
                </a:solidFill>
                <a:latin typeface="微軟正黑體" panose="020B0604030504040204" pitchFamily="34" charset="-120"/>
                <a:ea typeface="微軟正黑體" panose="020B0604030504040204" pitchFamily="34" charset="-120"/>
                <a:cs typeface="標楷體"/>
              </a:rPr>
              <a:t>人</a:t>
            </a:r>
            <a:r>
              <a:rPr sz="2800" b="1" spc="10" dirty="0" err="1">
                <a:solidFill>
                  <a:srgbClr val="FF0000"/>
                </a:solidFill>
                <a:latin typeface="微軟正黑體" panose="020B0604030504040204" pitchFamily="34" charset="-120"/>
                <a:ea typeface="微軟正黑體" panose="020B0604030504040204" pitchFamily="34" charset="-120"/>
                <a:cs typeface="標楷體"/>
              </a:rPr>
              <a:t>員</a:t>
            </a:r>
            <a:r>
              <a:rPr sz="2800" spc="-20" dirty="0" err="1">
                <a:latin typeface="微軟正黑體" panose="020B0604030504040204" pitchFamily="34" charset="-120"/>
                <a:ea typeface="微軟正黑體" panose="020B0604030504040204" pitchFamily="34" charset="-120"/>
                <a:cs typeface="標楷體"/>
              </a:rPr>
              <a:t>負責</a:t>
            </a:r>
            <a:r>
              <a:rPr sz="2800" dirty="0" err="1">
                <a:latin typeface="微軟正黑體" panose="020B0604030504040204" pitchFamily="34" charset="-120"/>
                <a:ea typeface="微軟正黑體" panose="020B0604030504040204" pitchFamily="34" charset="-120"/>
                <a:cs typeface="標楷體"/>
              </a:rPr>
              <a:t>執</a:t>
            </a:r>
            <a:r>
              <a:rPr sz="2800" spc="-5" dirty="0" err="1">
                <a:latin typeface="微軟正黑體" panose="020B0604030504040204" pitchFamily="34" charset="-120"/>
                <a:ea typeface="微軟正黑體" panose="020B0604030504040204" pitchFamily="34" charset="-120"/>
                <a:cs typeface="標楷體"/>
              </a:rPr>
              <a:t>行下列事項</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12700">
              <a:spcBef>
                <a:spcPts val="675"/>
              </a:spcBef>
              <a:tabLst>
                <a:tab pos="355600" algn="l"/>
                <a:tab pos="356235" algn="l"/>
              </a:tabLst>
            </a:pPr>
            <a:r>
              <a:rPr sz="2800" dirty="0">
                <a:latin typeface="微軟正黑體" panose="020B0604030504040204" pitchFamily="34" charset="-120"/>
                <a:ea typeface="微軟正黑體" panose="020B0604030504040204" pitchFamily="34" charset="-120"/>
                <a:cs typeface="標楷體"/>
              </a:rPr>
              <a:t>一</a:t>
            </a:r>
            <a:r>
              <a:rPr sz="2800" spc="-5" dirty="0">
                <a:latin typeface="微軟正黑體" panose="020B0604030504040204" pitchFamily="34" charset="-120"/>
                <a:ea typeface="微軟正黑體" panose="020B0604030504040204" pitchFamily="34" charset="-120"/>
                <a:cs typeface="標楷體"/>
              </a:rPr>
              <a:t>、指揮</a:t>
            </a:r>
            <a:r>
              <a:rPr sz="2800" dirty="0">
                <a:latin typeface="微軟正黑體" panose="020B0604030504040204" pitchFamily="34" charset="-120"/>
                <a:ea typeface="微軟正黑體" panose="020B0604030504040204" pitchFamily="34" charset="-120"/>
                <a:cs typeface="標楷體"/>
              </a:rPr>
              <a:t>木</a:t>
            </a:r>
            <a:r>
              <a:rPr sz="2800" spc="-5" dirty="0">
                <a:latin typeface="微軟正黑體" panose="020B0604030504040204" pitchFamily="34" charset="-120"/>
                <a:ea typeface="微軟正黑體" panose="020B0604030504040204" pitchFamily="34" charset="-120"/>
                <a:cs typeface="標楷體"/>
              </a:rPr>
              <a:t>材加工</a:t>
            </a:r>
            <a:r>
              <a:rPr sz="2800" dirty="0">
                <a:latin typeface="微軟正黑體" panose="020B0604030504040204" pitchFamily="34" charset="-120"/>
                <a:ea typeface="微軟正黑體" panose="020B0604030504040204" pitchFamily="34" charset="-120"/>
                <a:cs typeface="標楷體"/>
              </a:rPr>
              <a:t>用</a:t>
            </a:r>
            <a:r>
              <a:rPr sz="2800" spc="-5" dirty="0">
                <a:latin typeface="微軟正黑體" panose="020B0604030504040204" pitchFamily="34" charset="-120"/>
                <a:ea typeface="微軟正黑體" panose="020B0604030504040204" pitchFamily="34" charset="-120"/>
                <a:cs typeface="標楷體"/>
              </a:rPr>
              <a:t>機械之</a:t>
            </a:r>
            <a:r>
              <a:rPr sz="2800" dirty="0">
                <a:latin typeface="微軟正黑體" panose="020B0604030504040204" pitchFamily="34" charset="-120"/>
                <a:ea typeface="微軟正黑體" panose="020B0604030504040204" pitchFamily="34" charset="-120"/>
                <a:cs typeface="標楷體"/>
              </a:rPr>
              <a:t>操</a:t>
            </a:r>
            <a:r>
              <a:rPr sz="2800" spc="-5" dirty="0">
                <a:latin typeface="微軟正黑體" panose="020B0604030504040204" pitchFamily="34" charset="-120"/>
                <a:ea typeface="微軟正黑體" panose="020B0604030504040204" pitchFamily="34" charset="-120"/>
                <a:cs typeface="標楷體"/>
              </a:rPr>
              <a:t>作。</a:t>
            </a:r>
            <a:endParaRPr sz="2800" dirty="0">
              <a:latin typeface="微軟正黑體" panose="020B0604030504040204" pitchFamily="34" charset="-120"/>
              <a:ea typeface="微軟正黑體" panose="020B0604030504040204" pitchFamily="34" charset="-120"/>
              <a:cs typeface="標楷體"/>
            </a:endParaRPr>
          </a:p>
          <a:p>
            <a:pPr marL="12700">
              <a:spcBef>
                <a:spcPts val="670"/>
              </a:spcBef>
              <a:tabLst>
                <a:tab pos="355600" algn="l"/>
                <a:tab pos="356235" algn="l"/>
              </a:tabLst>
            </a:pPr>
            <a:r>
              <a:rPr sz="2800" dirty="0">
                <a:latin typeface="微軟正黑體" panose="020B0604030504040204" pitchFamily="34" charset="-120"/>
                <a:ea typeface="微軟正黑體" panose="020B0604030504040204" pitchFamily="34" charset="-120"/>
                <a:cs typeface="標楷體"/>
              </a:rPr>
              <a:t>二</a:t>
            </a:r>
            <a:r>
              <a:rPr sz="2800" spc="-5" dirty="0">
                <a:latin typeface="微軟正黑體" panose="020B0604030504040204" pitchFamily="34" charset="-120"/>
                <a:ea typeface="微軟正黑體" panose="020B0604030504040204" pitchFamily="34" charset="-120"/>
                <a:cs typeface="標楷體"/>
              </a:rPr>
              <a:t>、檢查</a:t>
            </a:r>
            <a:r>
              <a:rPr sz="2800" dirty="0">
                <a:latin typeface="微軟正黑體" panose="020B0604030504040204" pitchFamily="34" charset="-120"/>
                <a:ea typeface="微軟正黑體" panose="020B0604030504040204" pitchFamily="34" charset="-120"/>
                <a:cs typeface="標楷體"/>
              </a:rPr>
              <a:t>木</a:t>
            </a:r>
            <a:r>
              <a:rPr sz="2800" spc="-5" dirty="0">
                <a:latin typeface="微軟正黑體" panose="020B0604030504040204" pitchFamily="34" charset="-120"/>
                <a:ea typeface="微軟正黑體" panose="020B0604030504040204" pitchFamily="34" charset="-120"/>
                <a:cs typeface="標楷體"/>
              </a:rPr>
              <a:t>材加工</a:t>
            </a:r>
            <a:r>
              <a:rPr sz="2800" dirty="0">
                <a:latin typeface="微軟正黑體" panose="020B0604030504040204" pitchFamily="34" charset="-120"/>
                <a:ea typeface="微軟正黑體" panose="020B0604030504040204" pitchFamily="34" charset="-120"/>
                <a:cs typeface="標楷體"/>
              </a:rPr>
              <a:t>用</a:t>
            </a:r>
            <a:r>
              <a:rPr sz="2800" spc="-5" dirty="0">
                <a:latin typeface="微軟正黑體" panose="020B0604030504040204" pitchFamily="34" charset="-120"/>
                <a:ea typeface="微軟正黑體" panose="020B0604030504040204" pitchFamily="34" charset="-120"/>
                <a:cs typeface="標楷體"/>
              </a:rPr>
              <a:t>機械及</a:t>
            </a:r>
            <a:r>
              <a:rPr sz="2800" dirty="0">
                <a:latin typeface="微軟正黑體" panose="020B0604030504040204" pitchFamily="34" charset="-120"/>
                <a:ea typeface="微軟正黑體" panose="020B0604030504040204" pitchFamily="34" charset="-120"/>
                <a:cs typeface="標楷體"/>
              </a:rPr>
              <a:t>其</a:t>
            </a:r>
            <a:r>
              <a:rPr sz="2800" spc="-5" dirty="0">
                <a:latin typeface="微軟正黑體" panose="020B0604030504040204" pitchFamily="34" charset="-120"/>
                <a:ea typeface="微軟正黑體" panose="020B0604030504040204" pitchFamily="34" charset="-120"/>
                <a:cs typeface="標楷體"/>
              </a:rPr>
              <a:t>安全裝</a:t>
            </a:r>
            <a:r>
              <a:rPr sz="2800" dirty="0">
                <a:latin typeface="微軟正黑體" panose="020B0604030504040204" pitchFamily="34" charset="-120"/>
                <a:ea typeface="微軟正黑體" panose="020B0604030504040204" pitchFamily="34" charset="-120"/>
                <a:cs typeface="標楷體"/>
              </a:rPr>
              <a:t>置</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719138" marR="9525" indent="-706438">
              <a:spcBef>
                <a:spcPts val="675"/>
              </a:spcBef>
              <a:tabLst>
                <a:tab pos="355600" algn="l"/>
                <a:tab pos="356235" algn="l"/>
              </a:tabLst>
            </a:pPr>
            <a:r>
              <a:rPr sz="2800" dirty="0" err="1">
                <a:latin typeface="微軟正黑體" panose="020B0604030504040204" pitchFamily="34" charset="-120"/>
                <a:ea typeface="微軟正黑體" panose="020B0604030504040204" pitchFamily="34" charset="-120"/>
                <a:cs typeface="標楷體"/>
              </a:rPr>
              <a:t>三</a:t>
            </a:r>
            <a:r>
              <a:rPr sz="2800" spc="-5" dirty="0" err="1">
                <a:latin typeface="微軟正黑體" panose="020B0604030504040204" pitchFamily="34" charset="-120"/>
                <a:ea typeface="微軟正黑體" panose="020B0604030504040204" pitchFamily="34" charset="-120"/>
                <a:cs typeface="標楷體"/>
              </a:rPr>
              <a:t>、發現</a:t>
            </a:r>
            <a:r>
              <a:rPr sz="2800" dirty="0" err="1">
                <a:latin typeface="微軟正黑體" panose="020B0604030504040204" pitchFamily="34" charset="-120"/>
                <a:ea typeface="微軟正黑體" panose="020B0604030504040204" pitchFamily="34" charset="-120"/>
                <a:cs typeface="標楷體"/>
              </a:rPr>
              <a:t>木</a:t>
            </a:r>
            <a:r>
              <a:rPr sz="2800" spc="-5" dirty="0" err="1">
                <a:latin typeface="微軟正黑體" panose="020B0604030504040204" pitchFamily="34" charset="-120"/>
                <a:ea typeface="微軟正黑體" panose="020B0604030504040204" pitchFamily="34" charset="-120"/>
                <a:cs typeface="標楷體"/>
              </a:rPr>
              <a:t>材加工</a:t>
            </a:r>
            <a:r>
              <a:rPr sz="2800" dirty="0" err="1">
                <a:latin typeface="微軟正黑體" panose="020B0604030504040204" pitchFamily="34" charset="-120"/>
                <a:ea typeface="微軟正黑體" panose="020B0604030504040204" pitchFamily="34" charset="-120"/>
                <a:cs typeface="標楷體"/>
              </a:rPr>
              <a:t>用</a:t>
            </a:r>
            <a:r>
              <a:rPr sz="2800" spc="-5" dirty="0" err="1">
                <a:latin typeface="微軟正黑體" panose="020B0604030504040204" pitchFamily="34" charset="-120"/>
                <a:ea typeface="微軟正黑體" panose="020B0604030504040204" pitchFamily="34" charset="-120"/>
                <a:cs typeface="標楷體"/>
              </a:rPr>
              <a:t>機械及</a:t>
            </a:r>
            <a:r>
              <a:rPr sz="2800" dirty="0" err="1">
                <a:latin typeface="微軟正黑體" panose="020B0604030504040204" pitchFamily="34" charset="-120"/>
                <a:ea typeface="微軟正黑體" panose="020B0604030504040204" pitchFamily="34" charset="-120"/>
                <a:cs typeface="標楷體"/>
              </a:rPr>
              <a:t>其</a:t>
            </a:r>
            <a:r>
              <a:rPr sz="2800" spc="-5" dirty="0" err="1">
                <a:latin typeface="微軟正黑體" panose="020B0604030504040204" pitchFamily="34" charset="-120"/>
                <a:ea typeface="微軟正黑體" panose="020B0604030504040204" pitchFamily="34" charset="-120"/>
                <a:cs typeface="標楷體"/>
              </a:rPr>
              <a:t>安全裝</a:t>
            </a:r>
            <a:r>
              <a:rPr sz="2800" dirty="0" err="1">
                <a:latin typeface="微軟正黑體" panose="020B0604030504040204" pitchFamily="34" charset="-120"/>
                <a:ea typeface="微軟正黑體" panose="020B0604030504040204" pitchFamily="34" charset="-120"/>
                <a:cs typeface="標楷體"/>
              </a:rPr>
              <a:t>置</a:t>
            </a:r>
            <a:r>
              <a:rPr sz="2800" spc="-5" dirty="0" err="1">
                <a:latin typeface="微軟正黑體" panose="020B0604030504040204" pitchFamily="34" charset="-120"/>
                <a:ea typeface="微軟正黑體" panose="020B0604030504040204" pitchFamily="34" charset="-120"/>
                <a:cs typeface="標楷體"/>
              </a:rPr>
              <a:t>有異時，</a:t>
            </a:r>
            <a:r>
              <a:rPr sz="2800" dirty="0" err="1">
                <a:latin typeface="微軟正黑體" panose="020B0604030504040204" pitchFamily="34" charset="-120"/>
                <a:ea typeface="微軟正黑體" panose="020B0604030504040204" pitchFamily="34" charset="-120"/>
                <a:cs typeface="標楷體"/>
              </a:rPr>
              <a:t>應</a:t>
            </a:r>
            <a:r>
              <a:rPr sz="2800" spc="-5" dirty="0" err="1">
                <a:latin typeface="微軟正黑體" panose="020B0604030504040204" pitchFamily="34" charset="-120"/>
                <a:ea typeface="微軟正黑體" panose="020B0604030504040204" pitchFamily="34" charset="-120"/>
                <a:cs typeface="標楷體"/>
              </a:rPr>
              <a:t>即採取</a:t>
            </a:r>
            <a:r>
              <a:rPr sz="2800" dirty="0" err="1">
                <a:latin typeface="微軟正黑體" panose="020B0604030504040204" pitchFamily="34" charset="-120"/>
                <a:ea typeface="微軟正黑體" panose="020B0604030504040204" pitchFamily="34" charset="-120"/>
                <a:cs typeface="標楷體"/>
              </a:rPr>
              <a:t>必</a:t>
            </a:r>
            <a:r>
              <a:rPr sz="2800" spc="-5" dirty="0" err="1">
                <a:latin typeface="微軟正黑體" panose="020B0604030504040204" pitchFamily="34" charset="-120"/>
                <a:ea typeface="微軟正黑體" panose="020B0604030504040204" pitchFamily="34" charset="-120"/>
                <a:cs typeface="標楷體"/>
              </a:rPr>
              <a:t>要之措</a:t>
            </a:r>
            <a:r>
              <a:rPr sz="2800" dirty="0" err="1">
                <a:latin typeface="微軟正黑體" panose="020B0604030504040204" pitchFamily="34" charset="-120"/>
                <a:ea typeface="微軟正黑體" panose="020B0604030504040204" pitchFamily="34" charset="-120"/>
                <a:cs typeface="標楷體"/>
              </a:rPr>
              <a:t>施</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12700">
              <a:spcBef>
                <a:spcPts val="675"/>
              </a:spcBef>
              <a:tabLst>
                <a:tab pos="355600" algn="l"/>
                <a:tab pos="356235" algn="l"/>
              </a:tabLst>
            </a:pPr>
            <a:r>
              <a:rPr sz="2800" dirty="0" err="1">
                <a:latin typeface="微軟正黑體" panose="020B0604030504040204" pitchFamily="34" charset="-120"/>
                <a:ea typeface="微軟正黑體" panose="020B0604030504040204" pitchFamily="34" charset="-120"/>
                <a:cs typeface="標楷體"/>
              </a:rPr>
              <a:t>四</a:t>
            </a:r>
            <a:r>
              <a:rPr sz="2800" spc="-5" dirty="0" err="1">
                <a:latin typeface="微軟正黑體" panose="020B0604030504040204" pitchFamily="34" charset="-120"/>
                <a:ea typeface="微軟正黑體" panose="020B0604030504040204" pitchFamily="34" charset="-120"/>
                <a:cs typeface="標楷體"/>
              </a:rPr>
              <a:t>、作業中，監視送料工具等之使用</a:t>
            </a:r>
            <a:r>
              <a:rPr sz="2800" dirty="0" err="1">
                <a:latin typeface="微軟正黑體" panose="020B0604030504040204" pitchFamily="34" charset="-120"/>
                <a:ea typeface="微軟正黑體" panose="020B0604030504040204" pitchFamily="34" charset="-120"/>
                <a:cs typeface="標楷體"/>
              </a:rPr>
              <a:t>情</a:t>
            </a:r>
            <a:r>
              <a:rPr sz="2800" spc="-5" dirty="0" err="1">
                <a:latin typeface="微軟正黑體" panose="020B0604030504040204" pitchFamily="34" charset="-120"/>
                <a:ea typeface="微軟正黑體" panose="020B0604030504040204" pitchFamily="34" charset="-120"/>
                <a:cs typeface="標楷體"/>
              </a:rPr>
              <a:t>形</a:t>
            </a:r>
            <a:r>
              <a:rPr sz="2800" spc="-5" dirty="0">
                <a:latin typeface="微軟正黑體" panose="020B0604030504040204" pitchFamily="34" charset="-120"/>
                <a:ea typeface="微軟正黑體" panose="020B0604030504040204" pitchFamily="34" charset="-120"/>
                <a:cs typeface="標楷體"/>
              </a:rPr>
              <a:t>。(68</a:t>
            </a:r>
            <a:r>
              <a:rPr sz="2800" spc="5" dirty="0">
                <a:latin typeface="微軟正黑體" panose="020B0604030504040204" pitchFamily="34" charset="-120"/>
                <a:ea typeface="微軟正黑體" panose="020B0604030504040204" pitchFamily="34" charset="-120"/>
                <a:cs typeface="標楷體"/>
              </a:rPr>
              <a:t>條</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B2B5B22F-AF34-65AE-8068-3FCCE386931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A18EDB1E-4CDC-1A5F-B31E-5773222885A6}"/>
              </a:ext>
            </a:extLst>
          </p:cNvPr>
          <p:cNvSpPr>
            <a:spLocks noGrp="1"/>
          </p:cNvSpPr>
          <p:nvPr>
            <p:ph type="sldNum" sz="quarter" idx="7"/>
          </p:nvPr>
        </p:nvSpPr>
        <p:spPr/>
        <p:txBody>
          <a:bodyPr/>
          <a:lstStyle/>
          <a:p>
            <a:fld id="{B6F15528-21DE-4FAA-801E-634DDDAF4B2B}" type="slidenum">
              <a:rPr lang="en-US" altLang="zh-TW" smtClean="0"/>
              <a:t>160</a:t>
            </a:fld>
            <a:endParaRPr lang="zh-TW" alt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8134" y="381000"/>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981198" y="1406270"/>
            <a:ext cx="8229600" cy="2256387"/>
          </a:xfrm>
          <a:prstGeom prst="rect">
            <a:avLst/>
          </a:prstGeom>
        </p:spPr>
        <p:txBody>
          <a:bodyPr vert="horz" wrap="square" lIns="0" tIns="12065" rIns="0" bIns="0" rtlCol="0">
            <a:spAutoFit/>
          </a:bodyPr>
          <a:lstStyle/>
          <a:p>
            <a:pPr marL="12700" marR="5080" algn="just">
              <a:spcBef>
                <a:spcPts val="95"/>
              </a:spcBef>
              <a:tabLst>
                <a:tab pos="356235" algn="l"/>
              </a:tabLst>
            </a:pPr>
            <a:r>
              <a:rPr sz="2800" dirty="0">
                <a:latin typeface="微軟正黑體" panose="020B0604030504040204" pitchFamily="34" charset="-120"/>
                <a:ea typeface="微軟正黑體" panose="020B0604030504040204" pitchFamily="34" charset="-120"/>
                <a:cs typeface="標楷體"/>
              </a:rPr>
              <a:t>雇</a:t>
            </a:r>
            <a:r>
              <a:rPr sz="2800" spc="-5" dirty="0">
                <a:latin typeface="微軟正黑體" panose="020B0604030504040204" pitchFamily="34" charset="-120"/>
                <a:ea typeface="微軟正黑體" panose="020B0604030504040204" pitchFamily="34" charset="-120"/>
                <a:cs typeface="標楷體"/>
              </a:rPr>
              <a:t>主對勞</a:t>
            </a:r>
            <a:r>
              <a:rPr sz="2800" dirty="0">
                <a:latin typeface="微軟正黑體" panose="020B0604030504040204" pitchFamily="34" charset="-120"/>
                <a:ea typeface="微軟正黑體" panose="020B0604030504040204" pitchFamily="34" charset="-120"/>
                <a:cs typeface="標楷體"/>
              </a:rPr>
              <a:t>工</a:t>
            </a:r>
            <a:r>
              <a:rPr sz="2800" spc="-5" dirty="0">
                <a:latin typeface="微軟正黑體" panose="020B0604030504040204" pitchFamily="34" charset="-120"/>
                <a:ea typeface="微軟正黑體" panose="020B0604030504040204" pitchFamily="34" charset="-120"/>
                <a:cs typeface="標楷體"/>
              </a:rPr>
              <a:t>從事動</a:t>
            </a:r>
            <a:r>
              <a:rPr sz="2800" dirty="0">
                <a:latin typeface="微軟正黑體" panose="020B0604030504040204" pitchFamily="34" charset="-120"/>
                <a:ea typeface="微軟正黑體" panose="020B0604030504040204" pitchFamily="34" charset="-120"/>
                <a:cs typeface="標楷體"/>
              </a:rPr>
              <a:t>力</a:t>
            </a:r>
            <a:r>
              <a:rPr sz="2800" spc="-5" dirty="0">
                <a:latin typeface="微軟正黑體" panose="020B0604030504040204" pitchFamily="34" charset="-120"/>
                <a:ea typeface="微軟正黑體" panose="020B0604030504040204" pitchFamily="34" charset="-120"/>
                <a:cs typeface="標楷體"/>
              </a:rPr>
              <a:t>衝剪機</a:t>
            </a:r>
            <a:r>
              <a:rPr sz="2800" dirty="0">
                <a:latin typeface="微軟正黑體" panose="020B0604030504040204" pitchFamily="34" charset="-120"/>
                <a:ea typeface="微軟正黑體" panose="020B0604030504040204" pitchFamily="34" charset="-120"/>
                <a:cs typeface="標楷體"/>
              </a:rPr>
              <a:t>械</a:t>
            </a:r>
            <a:r>
              <a:rPr sz="2800" spc="-5" dirty="0">
                <a:latin typeface="微軟正黑體" panose="020B0604030504040204" pitchFamily="34" charset="-120"/>
                <a:ea typeface="微軟正黑體" panose="020B0604030504040204" pitchFamily="34" charset="-120"/>
                <a:cs typeface="標楷體"/>
              </a:rPr>
              <a:t>金屬模</a:t>
            </a:r>
            <a:r>
              <a:rPr sz="2800" dirty="0">
                <a:latin typeface="微軟正黑體" panose="020B0604030504040204" pitchFamily="34" charset="-120"/>
                <a:ea typeface="微軟正黑體" panose="020B0604030504040204" pitchFamily="34" charset="-120"/>
                <a:cs typeface="標楷體"/>
              </a:rPr>
              <a:t>之</a:t>
            </a:r>
            <a:r>
              <a:rPr sz="2800" spc="-5" dirty="0">
                <a:latin typeface="微軟正黑體" panose="020B0604030504040204" pitchFamily="34" charset="-120"/>
                <a:ea typeface="微軟正黑體" panose="020B0604030504040204" pitchFamily="34" charset="-120"/>
                <a:cs typeface="標楷體"/>
              </a:rPr>
              <a:t>安裝、拆</a:t>
            </a:r>
            <a:r>
              <a:rPr sz="2800" dirty="0">
                <a:latin typeface="微軟正黑體" panose="020B0604030504040204" pitchFamily="34" charset="-120"/>
                <a:ea typeface="微軟正黑體" panose="020B0604030504040204" pitchFamily="34" charset="-120"/>
                <a:cs typeface="標楷體"/>
              </a:rPr>
              <a:t>模</a:t>
            </a:r>
            <a:r>
              <a:rPr sz="2800" spc="-5" dirty="0">
                <a:latin typeface="微軟正黑體" panose="020B0604030504040204" pitchFamily="34" charset="-120"/>
                <a:ea typeface="微軟正黑體" panose="020B0604030504040204" pitchFamily="34" charset="-120"/>
                <a:cs typeface="標楷體"/>
              </a:rPr>
              <a:t>、調整</a:t>
            </a:r>
            <a:r>
              <a:rPr sz="2800" dirty="0">
                <a:latin typeface="微軟正黑體" panose="020B0604030504040204" pitchFamily="34" charset="-120"/>
                <a:ea typeface="微軟正黑體" panose="020B0604030504040204" pitchFamily="34" charset="-120"/>
                <a:cs typeface="標楷體"/>
              </a:rPr>
              <a:t>及</a:t>
            </a:r>
            <a:r>
              <a:rPr sz="2800" spc="-5" dirty="0">
                <a:latin typeface="微軟正黑體" panose="020B0604030504040204" pitchFamily="34" charset="-120"/>
                <a:ea typeface="微軟正黑體" panose="020B0604030504040204" pitchFamily="34" charset="-120"/>
                <a:cs typeface="標楷體"/>
              </a:rPr>
              <a:t>試模時</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為防止</a:t>
            </a:r>
            <a:r>
              <a:rPr sz="2800" dirty="0">
                <a:latin typeface="微軟正黑體" panose="020B0604030504040204" pitchFamily="34" charset="-120"/>
                <a:ea typeface="微軟正黑體" panose="020B0604030504040204" pitchFamily="34" charset="-120"/>
                <a:cs typeface="標楷體"/>
              </a:rPr>
              <a:t>滑</a:t>
            </a:r>
            <a:r>
              <a:rPr sz="2800" spc="-5" dirty="0">
                <a:latin typeface="微軟正黑體" panose="020B0604030504040204" pitchFamily="34" charset="-120"/>
                <a:ea typeface="微軟正黑體" panose="020B0604030504040204" pitchFamily="34" charset="-120"/>
                <a:cs typeface="標楷體"/>
              </a:rPr>
              <a:t>塊等突</a:t>
            </a:r>
            <a:r>
              <a:rPr sz="2800" dirty="0">
                <a:latin typeface="微軟正黑體" panose="020B0604030504040204" pitchFamily="34" charset="-120"/>
                <a:ea typeface="微軟正黑體" panose="020B0604030504040204" pitchFamily="34" charset="-120"/>
                <a:cs typeface="標楷體"/>
              </a:rPr>
              <a:t>降</a:t>
            </a:r>
            <a:r>
              <a:rPr sz="2800" spc="-5" dirty="0">
                <a:latin typeface="微軟正黑體" panose="020B0604030504040204" pitchFamily="34" charset="-120"/>
                <a:ea typeface="微軟正黑體" panose="020B0604030504040204" pitchFamily="34" charset="-120"/>
                <a:cs typeface="標楷體"/>
              </a:rPr>
              <a:t>之危害應</a:t>
            </a:r>
            <a:r>
              <a:rPr sz="2800" dirty="0">
                <a:latin typeface="微軟正黑體" panose="020B0604030504040204" pitchFamily="34" charset="-120"/>
                <a:ea typeface="微軟正黑體" panose="020B0604030504040204" pitchFamily="34" charset="-120"/>
                <a:cs typeface="標楷體"/>
              </a:rPr>
              <a:t>使</a:t>
            </a:r>
            <a:r>
              <a:rPr sz="2800" spc="-5" dirty="0">
                <a:latin typeface="微軟正黑體" panose="020B0604030504040204" pitchFamily="34" charset="-120"/>
                <a:ea typeface="微軟正黑體" panose="020B0604030504040204" pitchFamily="34" charset="-120"/>
                <a:cs typeface="標楷體"/>
              </a:rPr>
              <a:t>勞工使用安全塊、安全插梢或安全</a:t>
            </a:r>
            <a:r>
              <a:rPr sz="2800" dirty="0">
                <a:latin typeface="微軟正黑體" panose="020B0604030504040204" pitchFamily="34" charset="-120"/>
                <a:ea typeface="微軟正黑體" panose="020B0604030504040204" pitchFamily="34" charset="-120"/>
                <a:cs typeface="標楷體"/>
              </a:rPr>
              <a:t>開</a:t>
            </a:r>
            <a:r>
              <a:rPr sz="2800" spc="-5" dirty="0">
                <a:latin typeface="微軟正黑體" panose="020B0604030504040204" pitchFamily="34" charset="-120"/>
                <a:ea typeface="微軟正黑體" panose="020B0604030504040204" pitchFamily="34" charset="-120"/>
                <a:cs typeface="標楷體"/>
              </a:rPr>
              <a:t>關鎖匙等</a:t>
            </a:r>
            <a:r>
              <a:rPr sz="2800" dirty="0">
                <a:latin typeface="微軟正黑體" panose="020B0604030504040204" pitchFamily="34" charset="-120"/>
                <a:ea typeface="微軟正黑體" panose="020B0604030504040204" pitchFamily="34" charset="-120"/>
                <a:cs typeface="標楷體"/>
              </a:rPr>
              <a:t>之</a:t>
            </a:r>
            <a:r>
              <a:rPr sz="2800" spc="-5" dirty="0">
                <a:latin typeface="微軟正黑體" panose="020B0604030504040204" pitchFamily="34" charset="-120"/>
                <a:ea typeface="微軟正黑體" panose="020B0604030504040204" pitchFamily="34" charset="-120"/>
                <a:cs typeface="標楷體"/>
              </a:rPr>
              <a:t>裝置。</a:t>
            </a:r>
            <a:endParaRPr sz="2800" dirty="0">
              <a:latin typeface="微軟正黑體" panose="020B0604030504040204" pitchFamily="34" charset="-120"/>
              <a:ea typeface="微軟正黑體" panose="020B0604030504040204" pitchFamily="34" charset="-120"/>
              <a:cs typeface="標楷體"/>
            </a:endParaRPr>
          </a:p>
          <a:p>
            <a:pPr marL="12700" marR="6985" algn="just">
              <a:spcBef>
                <a:spcPts val="675"/>
              </a:spcBef>
              <a:tabLst>
                <a:tab pos="356235" algn="l"/>
              </a:tabLst>
            </a:pPr>
            <a:r>
              <a:rPr sz="2800" dirty="0" err="1">
                <a:latin typeface="微軟正黑體" panose="020B0604030504040204" pitchFamily="34" charset="-120"/>
                <a:ea typeface="微軟正黑體" panose="020B0604030504040204" pitchFamily="34" charset="-120"/>
                <a:cs typeface="標楷體"/>
              </a:rPr>
              <a:t>從</a:t>
            </a:r>
            <a:r>
              <a:rPr sz="2800" spc="-5" dirty="0" err="1">
                <a:latin typeface="微軟正黑體" panose="020B0604030504040204" pitchFamily="34" charset="-120"/>
                <a:ea typeface="微軟正黑體" panose="020B0604030504040204" pitchFamily="34" charset="-120"/>
                <a:cs typeface="標楷體"/>
              </a:rPr>
              <a:t>事前項</a:t>
            </a:r>
            <a:r>
              <a:rPr sz="2800" dirty="0" err="1">
                <a:latin typeface="微軟正黑體" panose="020B0604030504040204" pitchFamily="34" charset="-120"/>
                <a:ea typeface="微軟正黑體" panose="020B0604030504040204" pitchFamily="34" charset="-120"/>
                <a:cs typeface="標楷體"/>
              </a:rPr>
              <a:t>規</a:t>
            </a:r>
            <a:r>
              <a:rPr sz="2800" spc="-5" dirty="0" err="1">
                <a:latin typeface="微軟正黑體" panose="020B0604030504040204" pitchFamily="34" charset="-120"/>
                <a:ea typeface="微軟正黑體" panose="020B0604030504040204" pitchFamily="34" charset="-120"/>
                <a:cs typeface="標楷體"/>
              </a:rPr>
              <a:t>定作業</a:t>
            </a:r>
            <a:r>
              <a:rPr sz="2800" dirty="0" err="1">
                <a:latin typeface="微軟正黑體" panose="020B0604030504040204" pitchFamily="34" charset="-120"/>
                <a:ea typeface="微軟正黑體" panose="020B0604030504040204" pitchFamily="34" charset="-120"/>
                <a:cs typeface="標楷體"/>
              </a:rPr>
              <a:t>之</a:t>
            </a:r>
            <a:r>
              <a:rPr sz="2800" spc="-5" dirty="0" err="1">
                <a:latin typeface="微軟正黑體" panose="020B0604030504040204" pitchFamily="34" charset="-120"/>
                <a:ea typeface="微軟正黑體" panose="020B0604030504040204" pitchFamily="34" charset="-120"/>
                <a:cs typeface="標楷體"/>
              </a:rPr>
              <a:t>勞工，</a:t>
            </a:r>
            <a:r>
              <a:rPr sz="2800" dirty="0" err="1">
                <a:latin typeface="微軟正黑體" panose="020B0604030504040204" pitchFamily="34" charset="-120"/>
                <a:ea typeface="微軟正黑體" panose="020B0604030504040204" pitchFamily="34" charset="-120"/>
                <a:cs typeface="標楷體"/>
              </a:rPr>
              <a:t>應</a:t>
            </a:r>
            <a:r>
              <a:rPr sz="2800" spc="-5" dirty="0" err="1">
                <a:latin typeface="微軟正黑體" panose="020B0604030504040204" pitchFamily="34" charset="-120"/>
                <a:ea typeface="微軟正黑體" panose="020B0604030504040204" pitchFamily="34" charset="-120"/>
                <a:cs typeface="標楷體"/>
              </a:rPr>
              <a:t>確實使</a:t>
            </a:r>
            <a:r>
              <a:rPr sz="2800" dirty="0" err="1">
                <a:latin typeface="微軟正黑體" panose="020B0604030504040204" pitchFamily="34" charset="-120"/>
                <a:ea typeface="微軟正黑體" panose="020B0604030504040204" pitchFamily="34" charset="-120"/>
                <a:cs typeface="標楷體"/>
              </a:rPr>
              <a:t>用</a:t>
            </a:r>
            <a:r>
              <a:rPr sz="2800" spc="-5" dirty="0" err="1">
                <a:latin typeface="微軟正黑體" panose="020B0604030504040204" pitchFamily="34" charset="-120"/>
                <a:ea typeface="微軟正黑體" panose="020B0604030504040204" pitchFamily="34" charset="-120"/>
                <a:cs typeface="標楷體"/>
              </a:rPr>
              <a:t>雇主提供</a:t>
            </a:r>
            <a:r>
              <a:rPr sz="2800" dirty="0" err="1">
                <a:latin typeface="微軟正黑體" panose="020B0604030504040204" pitchFamily="34" charset="-120"/>
                <a:ea typeface="微軟正黑體" panose="020B0604030504040204" pitchFamily="34" charset="-120"/>
                <a:cs typeface="標楷體"/>
              </a:rPr>
              <a:t>之</a:t>
            </a:r>
            <a:r>
              <a:rPr sz="2800" spc="-5" dirty="0" err="1">
                <a:latin typeface="微軟正黑體" panose="020B0604030504040204" pitchFamily="34" charset="-120"/>
                <a:ea typeface="微軟正黑體" panose="020B0604030504040204" pitchFamily="34" charset="-120"/>
                <a:cs typeface="標楷體"/>
              </a:rPr>
              <a:t>安全塊、安全插梢或安全開關鎖匙</a:t>
            </a:r>
            <a:r>
              <a:rPr sz="2800" spc="-5"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 </a:t>
            </a:r>
            <a:r>
              <a:rPr sz="2800" spc="-5" dirty="0">
                <a:latin typeface="微軟正黑體" panose="020B0604030504040204" pitchFamily="34" charset="-120"/>
                <a:ea typeface="微軟正黑體" panose="020B0604030504040204" pitchFamily="34" charset="-120"/>
                <a:cs typeface="標楷體"/>
              </a:rPr>
              <a:t>(69</a:t>
            </a:r>
            <a:r>
              <a:rPr sz="2800" spc="-10" dirty="0">
                <a:latin typeface="微軟正黑體" panose="020B0604030504040204" pitchFamily="34" charset="-120"/>
                <a:ea typeface="微軟正黑體" panose="020B0604030504040204" pitchFamily="34" charset="-120"/>
                <a:cs typeface="標楷體"/>
              </a:rPr>
              <a:t>條</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4" name="object 4"/>
          <p:cNvSpPr/>
          <p:nvPr/>
        </p:nvSpPr>
        <p:spPr>
          <a:xfrm>
            <a:off x="3647693" y="4058910"/>
            <a:ext cx="4896611" cy="2470403"/>
          </a:xfrm>
          <a:prstGeom prst="rect">
            <a:avLst/>
          </a:prstGeom>
          <a:blipFill>
            <a:blip r:embed="rId2"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78805A0B-5348-375B-DEA7-C2171B61166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EBAD2565-7EAB-9C0F-F6AD-43CD5430E554}"/>
              </a:ext>
            </a:extLst>
          </p:cNvPr>
          <p:cNvSpPr>
            <a:spLocks noGrp="1"/>
          </p:cNvSpPr>
          <p:nvPr>
            <p:ph type="sldNum" sz="quarter" idx="7"/>
          </p:nvPr>
        </p:nvSpPr>
        <p:spPr/>
        <p:txBody>
          <a:bodyPr/>
          <a:lstStyle/>
          <a:p>
            <a:fld id="{B6F15528-21DE-4FAA-801E-634DDDAF4B2B}" type="slidenum">
              <a:rPr lang="en-US" altLang="zh-TW" smtClean="0"/>
              <a:t>161</a:t>
            </a:fld>
            <a:endParaRPr lang="zh-TW" altLang="en-US"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8134" y="381000"/>
            <a:ext cx="5115731" cy="629018"/>
          </a:xfrm>
          <a:prstGeom prst="rect">
            <a:avLst/>
          </a:prstGeom>
        </p:spPr>
        <p:txBody>
          <a:bodyPr vert="horz" wrap="square" lIns="0" tIns="13335" rIns="0" bIns="0" rtlCol="0">
            <a:spAutoFit/>
          </a:bodyPr>
          <a:lstStyle/>
          <a:p>
            <a:pPr marL="1524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a:spLocks noGrp="1"/>
          </p:cNvSpPr>
          <p:nvPr>
            <p:ph type="body" idx="1"/>
          </p:nvPr>
        </p:nvSpPr>
        <p:spPr>
          <a:xfrm>
            <a:off x="1981200" y="1371600"/>
            <a:ext cx="8229600" cy="4509311"/>
          </a:xfrm>
          <a:prstGeom prst="rect">
            <a:avLst/>
          </a:prstGeom>
        </p:spPr>
        <p:txBody>
          <a:bodyPr vert="horz" wrap="square" lIns="0" tIns="67945" rIns="0" bIns="0" rtlCol="0">
            <a:spAutoFit/>
          </a:bodyPr>
          <a:lstStyle/>
          <a:p>
            <a:pPr marL="31115" marR="408305">
              <a:lnSpc>
                <a:spcPts val="3460"/>
              </a:lnSpc>
              <a:spcBef>
                <a:spcPts val="535"/>
              </a:spcBef>
              <a:tabLst>
                <a:tab pos="374015" algn="l"/>
                <a:tab pos="374650" algn="l"/>
              </a:tabLst>
            </a:pPr>
            <a:r>
              <a:rPr sz="2800" dirty="0" err="1">
                <a:latin typeface="微軟正黑體" panose="020B0604030504040204" pitchFamily="34" charset="-120"/>
                <a:ea typeface="微軟正黑體" panose="020B0604030504040204" pitchFamily="34" charset="-120"/>
                <a:cs typeface="標楷體"/>
              </a:rPr>
              <a:t>雇主</a:t>
            </a:r>
            <a:r>
              <a:rPr sz="2800" spc="-15" dirty="0" err="1">
                <a:latin typeface="微軟正黑體" panose="020B0604030504040204" pitchFamily="34" charset="-120"/>
                <a:ea typeface="微軟正黑體" panose="020B0604030504040204" pitchFamily="34" charset="-120"/>
                <a:cs typeface="標楷體"/>
              </a:rPr>
              <a:t>設</a:t>
            </a:r>
            <a:r>
              <a:rPr sz="2800" dirty="0" err="1">
                <a:latin typeface="微軟正黑體" panose="020B0604030504040204" pitchFamily="34" charset="-120"/>
                <a:ea typeface="微軟正黑體" panose="020B0604030504040204" pitchFamily="34" charset="-120"/>
                <a:cs typeface="標楷體"/>
              </a:rPr>
              <a:t>置衝</a:t>
            </a:r>
            <a:r>
              <a:rPr sz="2800" spc="-15" dirty="0" err="1">
                <a:latin typeface="微軟正黑體" panose="020B0604030504040204" pitchFamily="34" charset="-120"/>
                <a:ea typeface="微軟正黑體" panose="020B0604030504040204" pitchFamily="34" charset="-120"/>
                <a:cs typeface="標楷體"/>
              </a:rPr>
              <a:t>剪</a:t>
            </a:r>
            <a:r>
              <a:rPr sz="2800" dirty="0" err="1">
                <a:latin typeface="微軟正黑體" panose="020B0604030504040204" pitchFamily="34" charset="-120"/>
                <a:ea typeface="微軟正黑體" panose="020B0604030504040204" pitchFamily="34" charset="-120"/>
                <a:cs typeface="標楷體"/>
              </a:rPr>
              <a:t>機械</a:t>
            </a:r>
            <a:r>
              <a:rPr sz="2800" spc="-15" dirty="0" err="1">
                <a:latin typeface="微軟正黑體" panose="020B0604030504040204" pitchFamily="34" charset="-120"/>
                <a:ea typeface="微軟正黑體" panose="020B0604030504040204" pitchFamily="34" charset="-120"/>
                <a:cs typeface="標楷體"/>
              </a:rPr>
              <a:t>五</a:t>
            </a:r>
            <a:r>
              <a:rPr sz="2800" dirty="0" err="1">
                <a:latin typeface="微軟正黑體" panose="020B0604030504040204" pitchFamily="34" charset="-120"/>
                <a:ea typeface="微軟正黑體" panose="020B0604030504040204" pitchFamily="34" charset="-120"/>
                <a:cs typeface="標楷體"/>
              </a:rPr>
              <a:t>台以</a:t>
            </a:r>
            <a:r>
              <a:rPr sz="2800" spc="-15" dirty="0" err="1">
                <a:latin typeface="微軟正黑體" panose="020B0604030504040204" pitchFamily="34" charset="-120"/>
                <a:ea typeface="微軟正黑體" panose="020B0604030504040204" pitchFamily="34" charset="-120"/>
                <a:cs typeface="標楷體"/>
              </a:rPr>
              <a:t>上</a:t>
            </a:r>
            <a:r>
              <a:rPr sz="2800" dirty="0" err="1">
                <a:latin typeface="微軟正黑體" panose="020B0604030504040204" pitchFamily="34" charset="-120"/>
                <a:ea typeface="微軟正黑體" panose="020B0604030504040204" pitchFamily="34" charset="-120"/>
                <a:cs typeface="標楷體"/>
              </a:rPr>
              <a:t>時，</a:t>
            </a:r>
            <a:r>
              <a:rPr sz="2800" spc="-15" dirty="0" err="1">
                <a:latin typeface="微軟正黑體" panose="020B0604030504040204" pitchFamily="34" charset="-120"/>
                <a:ea typeface="微軟正黑體" panose="020B0604030504040204" pitchFamily="34" charset="-120"/>
                <a:cs typeface="標楷體"/>
              </a:rPr>
              <a:t>應</a:t>
            </a:r>
            <a:r>
              <a:rPr sz="2800" dirty="0" err="1">
                <a:latin typeface="微軟正黑體" panose="020B0604030504040204" pitchFamily="34" charset="-120"/>
                <a:ea typeface="微軟正黑體" panose="020B0604030504040204" pitchFamily="34" charset="-120"/>
                <a:cs typeface="標楷體"/>
              </a:rPr>
              <a:t>指</a:t>
            </a:r>
            <a:r>
              <a:rPr sz="2800" spc="10" dirty="0" err="1">
                <a:latin typeface="微軟正黑體" panose="020B0604030504040204" pitchFamily="34" charset="-120"/>
                <a:ea typeface="微軟正黑體" panose="020B0604030504040204" pitchFamily="34" charset="-120"/>
                <a:cs typeface="標楷體"/>
              </a:rPr>
              <a:t>定</a:t>
            </a:r>
            <a:r>
              <a:rPr sz="2800" dirty="0" err="1">
                <a:solidFill>
                  <a:srgbClr val="FF0000"/>
                </a:solidFill>
                <a:latin typeface="微軟正黑體" panose="020B0604030504040204" pitchFamily="34" charset="-120"/>
                <a:ea typeface="微軟正黑體" panose="020B0604030504040204" pitchFamily="34" charset="-120"/>
                <a:cs typeface="標楷體"/>
              </a:rPr>
              <a:t>作業管</a:t>
            </a:r>
            <a:r>
              <a:rPr sz="2800" spc="-15" dirty="0" err="1">
                <a:solidFill>
                  <a:srgbClr val="FF0000"/>
                </a:solidFill>
                <a:latin typeface="微軟正黑體" panose="020B0604030504040204" pitchFamily="34" charset="-120"/>
                <a:ea typeface="微軟正黑體" panose="020B0604030504040204" pitchFamily="34" charset="-120"/>
                <a:cs typeface="標楷體"/>
              </a:rPr>
              <a:t>理</a:t>
            </a:r>
            <a:r>
              <a:rPr sz="2800" dirty="0" err="1">
                <a:solidFill>
                  <a:srgbClr val="FF0000"/>
                </a:solidFill>
                <a:latin typeface="微軟正黑體" panose="020B0604030504040204" pitchFamily="34" charset="-120"/>
                <a:ea typeface="微軟正黑體" panose="020B0604030504040204" pitchFamily="34" charset="-120"/>
                <a:cs typeface="標楷體"/>
              </a:rPr>
              <a:t>人員</a:t>
            </a:r>
            <a:r>
              <a:rPr sz="2800" spc="-15" dirty="0" err="1">
                <a:latin typeface="微軟正黑體" panose="020B0604030504040204" pitchFamily="34" charset="-120"/>
                <a:ea typeface="微軟正黑體" panose="020B0604030504040204" pitchFamily="34" charset="-120"/>
                <a:cs typeface="標楷體"/>
              </a:rPr>
              <a:t>負</a:t>
            </a:r>
            <a:r>
              <a:rPr sz="2800" dirty="0" err="1">
                <a:latin typeface="微軟正黑體" panose="020B0604030504040204" pitchFamily="34" charset="-120"/>
                <a:ea typeface="微軟正黑體" panose="020B0604030504040204" pitchFamily="34" charset="-120"/>
                <a:cs typeface="標楷體"/>
              </a:rPr>
              <a:t>責執</a:t>
            </a:r>
            <a:r>
              <a:rPr sz="2800" spc="-15" dirty="0" err="1">
                <a:latin typeface="微軟正黑體" panose="020B0604030504040204" pitchFamily="34" charset="-120"/>
                <a:ea typeface="微軟正黑體" panose="020B0604030504040204" pitchFamily="34" charset="-120"/>
                <a:cs typeface="標楷體"/>
              </a:rPr>
              <a:t>行</a:t>
            </a:r>
            <a:r>
              <a:rPr sz="2800" dirty="0" err="1">
                <a:latin typeface="微軟正黑體" panose="020B0604030504040204" pitchFamily="34" charset="-120"/>
                <a:ea typeface="微軟正黑體" panose="020B0604030504040204" pitchFamily="34" charset="-120"/>
                <a:cs typeface="標楷體"/>
              </a:rPr>
              <a:t>下列</a:t>
            </a:r>
            <a:r>
              <a:rPr sz="2800" spc="-15" dirty="0" err="1">
                <a:latin typeface="微軟正黑體" panose="020B0604030504040204" pitchFamily="34" charset="-120"/>
                <a:ea typeface="微軟正黑體" panose="020B0604030504040204" pitchFamily="34" charset="-120"/>
                <a:cs typeface="標楷體"/>
              </a:rPr>
              <a:t>職</a:t>
            </a:r>
            <a:r>
              <a:rPr sz="2800" dirty="0" err="1">
                <a:latin typeface="微軟正黑體" panose="020B0604030504040204" pitchFamily="34" charset="-120"/>
                <a:ea typeface="微軟正黑體" panose="020B0604030504040204" pitchFamily="34" charset="-120"/>
                <a:cs typeface="標楷體"/>
              </a:rPr>
              <a:t>務</a:t>
            </a:r>
            <a:r>
              <a:rPr sz="2800" dirty="0">
                <a:latin typeface="微軟正黑體" panose="020B0604030504040204" pitchFamily="34" charset="-120"/>
                <a:ea typeface="微軟正黑體" panose="020B0604030504040204" pitchFamily="34" charset="-120"/>
                <a:cs typeface="標楷體"/>
              </a:rPr>
              <a:t>：</a:t>
            </a:r>
          </a:p>
          <a:p>
            <a:pPr marL="31115">
              <a:spcBef>
                <a:spcPts val="325"/>
              </a:spcBef>
              <a:tabLst>
                <a:tab pos="374015" algn="l"/>
                <a:tab pos="374650" algn="l"/>
              </a:tabLst>
            </a:pPr>
            <a:r>
              <a:rPr sz="2800" spc="5" dirty="0">
                <a:latin typeface="微軟正黑體" panose="020B0604030504040204" pitchFamily="34" charset="-120"/>
                <a:ea typeface="微軟正黑體" panose="020B0604030504040204" pitchFamily="34" charset="-120"/>
                <a:cs typeface="標楷體"/>
              </a:rPr>
              <a:t>一、</a:t>
            </a:r>
            <a:r>
              <a:rPr sz="2800" spc="-15" dirty="0">
                <a:latin typeface="微軟正黑體" panose="020B0604030504040204" pitchFamily="34" charset="-120"/>
                <a:ea typeface="微軟正黑體" panose="020B0604030504040204" pitchFamily="34" charset="-120"/>
                <a:cs typeface="標楷體"/>
              </a:rPr>
              <a:t>檢</a:t>
            </a:r>
            <a:r>
              <a:rPr sz="2800" spc="5" dirty="0">
                <a:latin typeface="微軟正黑體" panose="020B0604030504040204" pitchFamily="34" charset="-120"/>
                <a:ea typeface="微軟正黑體" panose="020B0604030504040204" pitchFamily="34" charset="-120"/>
                <a:cs typeface="標楷體"/>
              </a:rPr>
              <a:t>查衝</a:t>
            </a:r>
            <a:r>
              <a:rPr sz="2800" spc="-15" dirty="0">
                <a:latin typeface="微軟正黑體" panose="020B0604030504040204" pitchFamily="34" charset="-120"/>
                <a:ea typeface="微軟正黑體" panose="020B0604030504040204" pitchFamily="34" charset="-120"/>
                <a:cs typeface="標楷體"/>
              </a:rPr>
              <a:t>剪</a:t>
            </a:r>
            <a:r>
              <a:rPr sz="2800" spc="5" dirty="0">
                <a:latin typeface="微軟正黑體" panose="020B0604030504040204" pitchFamily="34" charset="-120"/>
                <a:ea typeface="微軟正黑體" panose="020B0604030504040204" pitchFamily="34" charset="-120"/>
                <a:cs typeface="標楷體"/>
              </a:rPr>
              <a:t>機械</a:t>
            </a:r>
            <a:r>
              <a:rPr sz="2800" spc="-15" dirty="0">
                <a:latin typeface="微軟正黑體" panose="020B0604030504040204" pitchFamily="34" charset="-120"/>
                <a:ea typeface="微軟正黑體" panose="020B0604030504040204" pitchFamily="34" charset="-120"/>
                <a:cs typeface="標楷體"/>
              </a:rPr>
              <a:t>及</a:t>
            </a:r>
            <a:r>
              <a:rPr sz="2800" spc="5" dirty="0">
                <a:latin typeface="微軟正黑體" panose="020B0604030504040204" pitchFamily="34" charset="-120"/>
                <a:ea typeface="微軟正黑體" panose="020B0604030504040204" pitchFamily="34" charset="-120"/>
                <a:cs typeface="標楷體"/>
              </a:rPr>
              <a:t>其安</a:t>
            </a:r>
            <a:r>
              <a:rPr sz="2800" spc="-15" dirty="0">
                <a:latin typeface="微軟正黑體" panose="020B0604030504040204" pitchFamily="34" charset="-120"/>
                <a:ea typeface="微軟正黑體" panose="020B0604030504040204" pitchFamily="34" charset="-120"/>
                <a:cs typeface="標楷體"/>
              </a:rPr>
              <a:t>全</a:t>
            </a:r>
            <a:r>
              <a:rPr sz="2800" spc="5" dirty="0">
                <a:latin typeface="微軟正黑體" panose="020B0604030504040204" pitchFamily="34" charset="-120"/>
                <a:ea typeface="微軟正黑體" panose="020B0604030504040204" pitchFamily="34" charset="-120"/>
                <a:cs typeface="標楷體"/>
              </a:rPr>
              <a:t>裝置。</a:t>
            </a:r>
          </a:p>
          <a:p>
            <a:pPr marL="719138" marR="5080" indent="-688975">
              <a:lnSpc>
                <a:spcPts val="3460"/>
              </a:lnSpc>
              <a:spcBef>
                <a:spcPts val="819"/>
              </a:spcBef>
              <a:tabLst>
                <a:tab pos="374015" algn="l"/>
                <a:tab pos="374650" algn="l"/>
              </a:tabLst>
            </a:pPr>
            <a:r>
              <a:rPr sz="2800" dirty="0" err="1">
                <a:latin typeface="微軟正黑體" panose="020B0604030504040204" pitchFamily="34" charset="-120"/>
                <a:ea typeface="微軟正黑體" panose="020B0604030504040204" pitchFamily="34" charset="-120"/>
                <a:cs typeface="標楷體"/>
              </a:rPr>
              <a:t>二、</a:t>
            </a:r>
            <a:r>
              <a:rPr sz="2800" spc="-15" dirty="0" err="1">
                <a:latin typeface="微軟正黑體" panose="020B0604030504040204" pitchFamily="34" charset="-120"/>
                <a:ea typeface="微軟正黑體" panose="020B0604030504040204" pitchFamily="34" charset="-120"/>
                <a:cs typeface="標楷體"/>
              </a:rPr>
              <a:t>發</a:t>
            </a:r>
            <a:r>
              <a:rPr sz="2800" dirty="0" err="1">
                <a:latin typeface="微軟正黑體" panose="020B0604030504040204" pitchFamily="34" charset="-120"/>
                <a:ea typeface="微軟正黑體" panose="020B0604030504040204" pitchFamily="34" charset="-120"/>
                <a:cs typeface="標楷體"/>
              </a:rPr>
              <a:t>現衝</a:t>
            </a:r>
            <a:r>
              <a:rPr sz="2800" spc="-15" dirty="0" err="1">
                <a:latin typeface="微軟正黑體" panose="020B0604030504040204" pitchFamily="34" charset="-120"/>
                <a:ea typeface="微軟正黑體" panose="020B0604030504040204" pitchFamily="34" charset="-120"/>
                <a:cs typeface="標楷體"/>
              </a:rPr>
              <a:t>剪</a:t>
            </a:r>
            <a:r>
              <a:rPr sz="2800" dirty="0" err="1">
                <a:latin typeface="微軟正黑體" panose="020B0604030504040204" pitchFamily="34" charset="-120"/>
                <a:ea typeface="微軟正黑體" panose="020B0604030504040204" pitchFamily="34" charset="-120"/>
                <a:cs typeface="標楷體"/>
              </a:rPr>
              <a:t>機械</a:t>
            </a:r>
            <a:r>
              <a:rPr sz="2800" spc="-15" dirty="0" err="1">
                <a:latin typeface="微軟正黑體" panose="020B0604030504040204" pitchFamily="34" charset="-120"/>
                <a:ea typeface="微軟正黑體" panose="020B0604030504040204" pitchFamily="34" charset="-120"/>
                <a:cs typeface="標楷體"/>
              </a:rPr>
              <a:t>及</a:t>
            </a:r>
            <a:r>
              <a:rPr sz="2800" dirty="0" err="1">
                <a:latin typeface="微軟正黑體" panose="020B0604030504040204" pitchFamily="34" charset="-120"/>
                <a:ea typeface="微軟正黑體" panose="020B0604030504040204" pitchFamily="34" charset="-120"/>
                <a:cs typeface="標楷體"/>
              </a:rPr>
              <a:t>其安</a:t>
            </a:r>
            <a:r>
              <a:rPr sz="2800" spc="-15" dirty="0" err="1">
                <a:latin typeface="微軟正黑體" panose="020B0604030504040204" pitchFamily="34" charset="-120"/>
                <a:ea typeface="微軟正黑體" panose="020B0604030504040204" pitchFamily="34" charset="-120"/>
                <a:cs typeface="標楷體"/>
              </a:rPr>
              <a:t>全</a:t>
            </a:r>
            <a:r>
              <a:rPr sz="2800" dirty="0" err="1">
                <a:latin typeface="微軟正黑體" panose="020B0604030504040204" pitchFamily="34" charset="-120"/>
                <a:ea typeface="微軟正黑體" panose="020B0604030504040204" pitchFamily="34" charset="-120"/>
                <a:cs typeface="標楷體"/>
              </a:rPr>
              <a:t>裝置</a:t>
            </a:r>
            <a:r>
              <a:rPr sz="2800" spc="-15" dirty="0" err="1">
                <a:latin typeface="微軟正黑體" panose="020B0604030504040204" pitchFamily="34" charset="-120"/>
                <a:ea typeface="微軟正黑體" panose="020B0604030504040204" pitchFamily="34" charset="-120"/>
                <a:cs typeface="標楷體"/>
              </a:rPr>
              <a:t>有</a:t>
            </a:r>
            <a:r>
              <a:rPr sz="2800" dirty="0" err="1">
                <a:latin typeface="微軟正黑體" panose="020B0604030504040204" pitchFamily="34" charset="-120"/>
                <a:ea typeface="微軟正黑體" panose="020B0604030504040204" pitchFamily="34" charset="-120"/>
                <a:cs typeface="標楷體"/>
              </a:rPr>
              <a:t>異狀</a:t>
            </a:r>
            <a:r>
              <a:rPr sz="2800" spc="-15" dirty="0" err="1">
                <a:latin typeface="微軟正黑體" panose="020B0604030504040204" pitchFamily="34" charset="-120"/>
                <a:ea typeface="微軟正黑體" panose="020B0604030504040204" pitchFamily="34" charset="-120"/>
                <a:cs typeface="標楷體"/>
              </a:rPr>
              <a:t>時</a:t>
            </a:r>
            <a:r>
              <a:rPr sz="2800" dirty="0" err="1">
                <a:latin typeface="微軟正黑體" panose="020B0604030504040204" pitchFamily="34" charset="-120"/>
                <a:ea typeface="微軟正黑體" panose="020B0604030504040204" pitchFamily="34" charset="-120"/>
                <a:cs typeface="標楷體"/>
              </a:rPr>
              <a:t>，</a:t>
            </a:r>
            <a:r>
              <a:rPr sz="2800" spc="5" dirty="0" err="1">
                <a:latin typeface="微軟正黑體" panose="020B0604030504040204" pitchFamily="34" charset="-120"/>
                <a:ea typeface="微軟正黑體" panose="020B0604030504040204" pitchFamily="34" charset="-120"/>
                <a:cs typeface="標楷體"/>
              </a:rPr>
              <a:t>應即</a:t>
            </a:r>
            <a:r>
              <a:rPr sz="2800" spc="-15" dirty="0" err="1">
                <a:latin typeface="微軟正黑體" panose="020B0604030504040204" pitchFamily="34" charset="-120"/>
                <a:ea typeface="微軟正黑體" panose="020B0604030504040204" pitchFamily="34" charset="-120"/>
                <a:cs typeface="標楷體"/>
              </a:rPr>
              <a:t>採</a:t>
            </a:r>
            <a:r>
              <a:rPr sz="2800" spc="5" dirty="0" err="1">
                <a:latin typeface="微軟正黑體" panose="020B0604030504040204" pitchFamily="34" charset="-120"/>
                <a:ea typeface="微軟正黑體" panose="020B0604030504040204" pitchFamily="34" charset="-120"/>
                <a:cs typeface="標楷體"/>
              </a:rPr>
              <a:t>取必</a:t>
            </a:r>
            <a:r>
              <a:rPr sz="2800" spc="-15" dirty="0" err="1">
                <a:latin typeface="微軟正黑體" panose="020B0604030504040204" pitchFamily="34" charset="-120"/>
                <a:ea typeface="微軟正黑體" panose="020B0604030504040204" pitchFamily="34" charset="-120"/>
                <a:cs typeface="標楷體"/>
              </a:rPr>
              <a:t>要</a:t>
            </a:r>
            <a:r>
              <a:rPr sz="2800" spc="5" dirty="0" err="1">
                <a:latin typeface="微軟正黑體" panose="020B0604030504040204" pitchFamily="34" charset="-120"/>
                <a:ea typeface="微軟正黑體" panose="020B0604030504040204" pitchFamily="34" charset="-120"/>
                <a:cs typeface="標楷體"/>
              </a:rPr>
              <a:t>措施</a:t>
            </a:r>
            <a:r>
              <a:rPr sz="2800" spc="5" dirty="0">
                <a:latin typeface="微軟正黑體" panose="020B0604030504040204" pitchFamily="34" charset="-120"/>
                <a:ea typeface="微軟正黑體" panose="020B0604030504040204" pitchFamily="34" charset="-120"/>
                <a:cs typeface="標楷體"/>
              </a:rPr>
              <a:t>。</a:t>
            </a:r>
          </a:p>
          <a:p>
            <a:pPr marL="719138" marR="410209" indent="-688975">
              <a:lnSpc>
                <a:spcPts val="3460"/>
              </a:lnSpc>
              <a:spcBef>
                <a:spcPts val="765"/>
              </a:spcBef>
              <a:tabLst>
                <a:tab pos="374015" algn="l"/>
                <a:tab pos="374650" algn="l"/>
              </a:tabLst>
            </a:pPr>
            <a:r>
              <a:rPr sz="2800" dirty="0" err="1">
                <a:latin typeface="微軟正黑體" panose="020B0604030504040204" pitchFamily="34" charset="-120"/>
                <a:ea typeface="微軟正黑體" panose="020B0604030504040204" pitchFamily="34" charset="-120"/>
                <a:cs typeface="標楷體"/>
              </a:rPr>
              <a:t>三、</a:t>
            </a:r>
            <a:r>
              <a:rPr sz="2800" spc="-15" dirty="0" err="1">
                <a:latin typeface="微軟正黑體" panose="020B0604030504040204" pitchFamily="34" charset="-120"/>
                <a:ea typeface="微軟正黑體" panose="020B0604030504040204" pitchFamily="34" charset="-120"/>
                <a:cs typeface="標楷體"/>
              </a:rPr>
              <a:t>衝</a:t>
            </a:r>
            <a:r>
              <a:rPr sz="2800" dirty="0" err="1">
                <a:latin typeface="微軟正黑體" panose="020B0604030504040204" pitchFamily="34" charset="-120"/>
                <a:ea typeface="微軟正黑體" panose="020B0604030504040204" pitchFamily="34" charset="-120"/>
                <a:cs typeface="標楷體"/>
              </a:rPr>
              <a:t>剪機</a:t>
            </a:r>
            <a:r>
              <a:rPr sz="2800" spc="-15" dirty="0" err="1">
                <a:latin typeface="微軟正黑體" panose="020B0604030504040204" pitchFamily="34" charset="-120"/>
                <a:ea typeface="微軟正黑體" panose="020B0604030504040204" pitchFamily="34" charset="-120"/>
                <a:cs typeface="標楷體"/>
              </a:rPr>
              <a:t>械</a:t>
            </a:r>
            <a:r>
              <a:rPr sz="2800" dirty="0" err="1">
                <a:latin typeface="微軟正黑體" panose="020B0604030504040204" pitchFamily="34" charset="-120"/>
                <a:ea typeface="微軟正黑體" panose="020B0604030504040204" pitchFamily="34" charset="-120"/>
                <a:cs typeface="標楷體"/>
              </a:rPr>
              <a:t>及其</a:t>
            </a:r>
            <a:r>
              <a:rPr sz="2800" spc="-15" dirty="0" err="1">
                <a:latin typeface="微軟正黑體" panose="020B0604030504040204" pitchFamily="34" charset="-120"/>
                <a:ea typeface="微軟正黑體" panose="020B0604030504040204" pitchFamily="34" charset="-120"/>
                <a:cs typeface="標楷體"/>
              </a:rPr>
              <a:t>安</a:t>
            </a:r>
            <a:r>
              <a:rPr sz="2800" dirty="0" err="1">
                <a:latin typeface="微軟正黑體" panose="020B0604030504040204" pitchFamily="34" charset="-120"/>
                <a:ea typeface="微軟正黑體" panose="020B0604030504040204" pitchFamily="34" charset="-120"/>
                <a:cs typeface="標楷體"/>
              </a:rPr>
              <a:t>全裝</a:t>
            </a:r>
            <a:r>
              <a:rPr sz="2800" spc="-15" dirty="0" err="1">
                <a:latin typeface="微軟正黑體" panose="020B0604030504040204" pitchFamily="34" charset="-120"/>
                <a:ea typeface="微軟正黑體" panose="020B0604030504040204" pitchFamily="34" charset="-120"/>
                <a:cs typeface="標楷體"/>
              </a:rPr>
              <a:t>置</a:t>
            </a:r>
            <a:r>
              <a:rPr sz="2800" dirty="0" err="1">
                <a:latin typeface="微軟正黑體" panose="020B0604030504040204" pitchFamily="34" charset="-120"/>
                <a:ea typeface="微軟正黑體" panose="020B0604030504040204" pitchFamily="34" charset="-120"/>
                <a:cs typeface="標楷體"/>
              </a:rPr>
              <a:t>裝設</a:t>
            </a:r>
            <a:r>
              <a:rPr sz="2800" spc="-15" dirty="0" err="1">
                <a:latin typeface="微軟正黑體" panose="020B0604030504040204" pitchFamily="34" charset="-120"/>
                <a:ea typeface="微軟正黑體" panose="020B0604030504040204" pitchFamily="34" charset="-120"/>
                <a:cs typeface="標楷體"/>
              </a:rPr>
              <a:t>有</a:t>
            </a:r>
            <a:r>
              <a:rPr sz="2800" dirty="0" err="1">
                <a:latin typeface="微軟正黑體" panose="020B0604030504040204" pitchFamily="34" charset="-120"/>
                <a:ea typeface="微軟正黑體" panose="020B0604030504040204" pitchFamily="34" charset="-120"/>
                <a:cs typeface="標楷體"/>
              </a:rPr>
              <a:t>鎖式換回開</a:t>
            </a:r>
            <a:r>
              <a:rPr sz="2800" spc="-15" dirty="0" err="1">
                <a:latin typeface="微軟正黑體" panose="020B0604030504040204" pitchFamily="34" charset="-120"/>
                <a:ea typeface="微軟正黑體" panose="020B0604030504040204" pitchFamily="34" charset="-120"/>
                <a:cs typeface="標楷體"/>
              </a:rPr>
              <a:t>關</a:t>
            </a:r>
            <a:r>
              <a:rPr sz="2800" dirty="0" err="1">
                <a:latin typeface="微軟正黑體" panose="020B0604030504040204" pitchFamily="34" charset="-120"/>
                <a:ea typeface="微軟正黑體" panose="020B0604030504040204" pitchFamily="34" charset="-120"/>
                <a:cs typeface="標楷體"/>
              </a:rPr>
              <a:t>時，</a:t>
            </a:r>
            <a:r>
              <a:rPr sz="2800" spc="-15" dirty="0" err="1">
                <a:latin typeface="微軟正黑體" panose="020B0604030504040204" pitchFamily="34" charset="-120"/>
                <a:ea typeface="微軟正黑體" panose="020B0604030504040204" pitchFamily="34" charset="-120"/>
                <a:cs typeface="標楷體"/>
              </a:rPr>
              <a:t>應</a:t>
            </a:r>
            <a:r>
              <a:rPr sz="2800" dirty="0" err="1">
                <a:latin typeface="微軟正黑體" panose="020B0604030504040204" pitchFamily="34" charset="-120"/>
                <a:ea typeface="微軟正黑體" panose="020B0604030504040204" pitchFamily="34" charset="-120"/>
                <a:cs typeface="標楷體"/>
              </a:rPr>
              <a:t>保管</a:t>
            </a:r>
            <a:r>
              <a:rPr sz="2800" spc="-15" dirty="0" err="1">
                <a:latin typeface="微軟正黑體" panose="020B0604030504040204" pitchFamily="34" charset="-120"/>
                <a:ea typeface="微軟正黑體" panose="020B0604030504040204" pitchFamily="34" charset="-120"/>
                <a:cs typeface="標楷體"/>
              </a:rPr>
              <a:t>其</a:t>
            </a:r>
            <a:r>
              <a:rPr sz="2800" dirty="0" err="1">
                <a:latin typeface="微軟正黑體" panose="020B0604030504040204" pitchFamily="34" charset="-120"/>
                <a:ea typeface="微軟正黑體" panose="020B0604030504040204" pitchFamily="34" charset="-120"/>
                <a:cs typeface="標楷體"/>
              </a:rPr>
              <a:t>鎖匙</a:t>
            </a:r>
            <a:r>
              <a:rPr sz="2800" dirty="0">
                <a:latin typeface="微軟正黑體" panose="020B0604030504040204" pitchFamily="34" charset="-120"/>
                <a:ea typeface="微軟正黑體" panose="020B0604030504040204" pitchFamily="34" charset="-120"/>
                <a:cs typeface="標楷體"/>
              </a:rPr>
              <a:t>。</a:t>
            </a:r>
          </a:p>
          <a:p>
            <a:pPr marL="31115" marR="408940" algn="l">
              <a:lnSpc>
                <a:spcPts val="3460"/>
              </a:lnSpc>
              <a:spcBef>
                <a:spcPts val="760"/>
              </a:spcBef>
              <a:tabLst>
                <a:tab pos="374015" algn="l"/>
                <a:tab pos="374650" algn="l"/>
              </a:tabLst>
            </a:pPr>
            <a:r>
              <a:rPr sz="2800" spc="5" dirty="0" err="1">
                <a:latin typeface="微軟正黑體" panose="020B0604030504040204" pitchFamily="34" charset="-120"/>
                <a:ea typeface="微軟正黑體" panose="020B0604030504040204" pitchFamily="34" charset="-120"/>
                <a:cs typeface="標楷體"/>
              </a:rPr>
              <a:t>四、</a:t>
            </a:r>
            <a:r>
              <a:rPr sz="2800" spc="-15" dirty="0" err="1">
                <a:latin typeface="微軟正黑體" panose="020B0604030504040204" pitchFamily="34" charset="-120"/>
                <a:ea typeface="微軟正黑體" panose="020B0604030504040204" pitchFamily="34" charset="-120"/>
                <a:cs typeface="標楷體"/>
              </a:rPr>
              <a:t>直</a:t>
            </a:r>
            <a:r>
              <a:rPr sz="2800" spc="5" dirty="0" err="1">
                <a:latin typeface="微軟正黑體" panose="020B0604030504040204" pitchFamily="34" charset="-120"/>
                <a:ea typeface="微軟正黑體" panose="020B0604030504040204" pitchFamily="34" charset="-120"/>
                <a:cs typeface="標楷體"/>
              </a:rPr>
              <a:t>接指</a:t>
            </a:r>
            <a:r>
              <a:rPr sz="2800" spc="-15" dirty="0" err="1">
                <a:latin typeface="微軟正黑體" panose="020B0604030504040204" pitchFamily="34" charset="-120"/>
                <a:ea typeface="微軟正黑體" panose="020B0604030504040204" pitchFamily="34" charset="-120"/>
                <a:cs typeface="標楷體"/>
              </a:rPr>
              <a:t>揮</a:t>
            </a:r>
            <a:r>
              <a:rPr sz="2800" spc="5" dirty="0" err="1">
                <a:latin typeface="微軟正黑體" panose="020B0604030504040204" pitchFamily="34" charset="-120"/>
                <a:ea typeface="微軟正黑體" panose="020B0604030504040204" pitchFamily="34" charset="-120"/>
                <a:cs typeface="標楷體"/>
              </a:rPr>
              <a:t>金屬</a:t>
            </a:r>
            <a:r>
              <a:rPr sz="2800" spc="-15" dirty="0" err="1">
                <a:latin typeface="微軟正黑體" panose="020B0604030504040204" pitchFamily="34" charset="-120"/>
                <a:ea typeface="微軟正黑體" panose="020B0604030504040204" pitchFamily="34" charset="-120"/>
                <a:cs typeface="標楷體"/>
              </a:rPr>
              <a:t>模</a:t>
            </a:r>
            <a:r>
              <a:rPr sz="2800" spc="5" dirty="0" err="1">
                <a:latin typeface="微軟正黑體" panose="020B0604030504040204" pitchFamily="34" charset="-120"/>
                <a:ea typeface="微軟正黑體" panose="020B0604030504040204" pitchFamily="34" charset="-120"/>
                <a:cs typeface="標楷體"/>
              </a:rPr>
              <a:t>之裝</a:t>
            </a:r>
            <a:r>
              <a:rPr sz="2800" spc="-15" dirty="0" err="1">
                <a:latin typeface="微軟正黑體" panose="020B0604030504040204" pitchFamily="34" charset="-120"/>
                <a:ea typeface="微軟正黑體" panose="020B0604030504040204" pitchFamily="34" charset="-120"/>
                <a:cs typeface="標楷體"/>
              </a:rPr>
              <a:t>置</a:t>
            </a:r>
            <a:r>
              <a:rPr sz="2800" spc="5" dirty="0" err="1">
                <a:latin typeface="微軟正黑體" panose="020B0604030504040204" pitchFamily="34" charset="-120"/>
                <a:ea typeface="微軟正黑體" panose="020B0604030504040204" pitchFamily="34" charset="-120"/>
                <a:cs typeface="標楷體"/>
              </a:rPr>
              <a:t>、拆</a:t>
            </a:r>
            <a:r>
              <a:rPr sz="2800" spc="-15" dirty="0" err="1">
                <a:latin typeface="微軟正黑體" panose="020B0604030504040204" pitchFamily="34" charset="-120"/>
                <a:ea typeface="微軟正黑體" panose="020B0604030504040204" pitchFamily="34" charset="-120"/>
                <a:cs typeface="標楷體"/>
              </a:rPr>
              <a:t>卸</a:t>
            </a:r>
            <a:r>
              <a:rPr sz="2800" spc="5" dirty="0" err="1">
                <a:latin typeface="微軟正黑體" panose="020B0604030504040204" pitchFamily="34" charset="-120"/>
                <a:ea typeface="微軟正黑體" panose="020B0604030504040204" pitchFamily="34" charset="-120"/>
                <a:cs typeface="標楷體"/>
              </a:rPr>
              <a:t>及調整</a:t>
            </a:r>
            <a:r>
              <a:rPr sz="2800" dirty="0" err="1">
                <a:latin typeface="微軟正黑體" panose="020B0604030504040204" pitchFamily="34" charset="-120"/>
                <a:ea typeface="微軟正黑體" panose="020B0604030504040204" pitchFamily="34" charset="-120"/>
                <a:cs typeface="標楷體"/>
              </a:rPr>
              <a:t>作業</a:t>
            </a:r>
            <a:r>
              <a:rPr sz="2800" spc="-5" dirty="0">
                <a:latin typeface="微軟正黑體" panose="020B0604030504040204" pitchFamily="34" charset="-120"/>
                <a:ea typeface="微軟正黑體" panose="020B0604030504040204" pitchFamily="34" charset="-120"/>
                <a:cs typeface="標楷體"/>
              </a:rPr>
              <a:t>。</a:t>
            </a:r>
            <a:r>
              <a:rPr lang="en-US" sz="2800" spc="-5" dirty="0">
                <a:latin typeface="微軟正黑體" panose="020B0604030504040204" pitchFamily="34" charset="-120"/>
                <a:ea typeface="微軟正黑體" panose="020B0604030504040204" pitchFamily="34" charset="-120"/>
                <a:cs typeface="標楷體"/>
              </a:rPr>
              <a:t>                            </a:t>
            </a:r>
          </a:p>
          <a:p>
            <a:pPr marL="31115" marR="408940" algn="l">
              <a:lnSpc>
                <a:spcPts val="3460"/>
              </a:lnSpc>
              <a:spcBef>
                <a:spcPts val="760"/>
              </a:spcBef>
              <a:tabLst>
                <a:tab pos="374015" algn="l"/>
                <a:tab pos="374650" algn="l"/>
              </a:tabLst>
            </a:pPr>
            <a:r>
              <a:rPr lang="en-US" sz="2800" spc="-5" dirty="0">
                <a:latin typeface="微軟正黑體" panose="020B0604030504040204" pitchFamily="34" charset="-120"/>
                <a:ea typeface="微軟正黑體" panose="020B0604030504040204" pitchFamily="34" charset="-120"/>
                <a:cs typeface="標楷體"/>
              </a:rPr>
              <a:t>                                                                      </a:t>
            </a:r>
            <a:r>
              <a:rPr sz="2800" spc="-5" dirty="0">
                <a:latin typeface="微軟正黑體" panose="020B0604030504040204" pitchFamily="34" charset="-120"/>
                <a:ea typeface="微軟正黑體" panose="020B0604030504040204" pitchFamily="34" charset="-120"/>
                <a:cs typeface="標楷體"/>
              </a:rPr>
              <a:t>(72</a:t>
            </a:r>
            <a:r>
              <a:rPr sz="2800" dirty="0">
                <a:latin typeface="微軟正黑體" panose="020B0604030504040204" pitchFamily="34" charset="-120"/>
                <a:ea typeface="微軟正黑體" panose="020B0604030504040204" pitchFamily="34" charset="-120"/>
                <a:cs typeface="標楷體"/>
              </a:rPr>
              <a:t>條)</a:t>
            </a:r>
          </a:p>
        </p:txBody>
      </p:sp>
      <p:sp>
        <p:nvSpPr>
          <p:cNvPr id="4" name="頁尾版面配置區 3">
            <a:extLst>
              <a:ext uri="{FF2B5EF4-FFF2-40B4-BE49-F238E27FC236}">
                <a16:creationId xmlns:a16="http://schemas.microsoft.com/office/drawing/2014/main" id="{F4EEACED-16AD-B3D8-6644-DF444E7581F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7156A6ED-567C-370D-B4EE-C08ED1AF71E9}"/>
              </a:ext>
            </a:extLst>
          </p:cNvPr>
          <p:cNvSpPr>
            <a:spLocks noGrp="1"/>
          </p:cNvSpPr>
          <p:nvPr>
            <p:ph type="sldNum" sz="quarter" idx="7"/>
          </p:nvPr>
        </p:nvSpPr>
        <p:spPr/>
        <p:txBody>
          <a:bodyPr/>
          <a:lstStyle/>
          <a:p>
            <a:fld id="{B6F15528-21DE-4FAA-801E-634DDDAF4B2B}" type="slidenum">
              <a:rPr lang="en-US" altLang="zh-TW" smtClean="0"/>
              <a:t>162</a:t>
            </a:fld>
            <a:endParaRPr lang="zh-TW" alt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5240">
              <a:spcBef>
                <a:spcPts val="105"/>
              </a:spcBef>
            </a:pPr>
            <a:r>
              <a:rPr dirty="0" err="1"/>
              <a:t>職業安</a:t>
            </a:r>
            <a:r>
              <a:rPr spc="-25" dirty="0" err="1"/>
              <a:t>全</a:t>
            </a:r>
            <a:r>
              <a:rPr dirty="0" err="1"/>
              <a:t>衛生設</a:t>
            </a:r>
            <a:r>
              <a:rPr spc="-25" dirty="0" err="1"/>
              <a:t>施</a:t>
            </a:r>
            <a:r>
              <a:rPr dirty="0" err="1"/>
              <a:t>規則</a:t>
            </a:r>
            <a:endParaRPr dirty="0"/>
          </a:p>
        </p:txBody>
      </p:sp>
      <p:sp>
        <p:nvSpPr>
          <p:cNvPr id="3" name="object 3"/>
          <p:cNvSpPr txBox="1"/>
          <p:nvPr/>
        </p:nvSpPr>
        <p:spPr>
          <a:xfrm>
            <a:off x="2059940" y="1534185"/>
            <a:ext cx="8191500" cy="1470660"/>
          </a:xfrm>
          <a:prstGeom prst="rect">
            <a:avLst/>
          </a:prstGeom>
        </p:spPr>
        <p:txBody>
          <a:bodyPr vert="horz" wrap="square" lIns="0" tIns="97790" rIns="0" bIns="0" rtlCol="0">
            <a:spAutoFit/>
          </a:bodyPr>
          <a:lstStyle/>
          <a:p>
            <a:pPr marL="355600" indent="-342900">
              <a:spcBef>
                <a:spcPts val="770"/>
              </a:spcBef>
              <a:buFont typeface="Arial"/>
              <a:buChar char="•"/>
              <a:tabLst>
                <a:tab pos="355600" algn="l"/>
                <a:tab pos="356235" algn="l"/>
              </a:tabLst>
            </a:pPr>
            <a:r>
              <a:rPr sz="2800" dirty="0">
                <a:latin typeface="標楷體"/>
                <a:cs typeface="標楷體"/>
              </a:rPr>
              <a:t>雇</a:t>
            </a:r>
            <a:r>
              <a:rPr sz="2800" spc="-5" dirty="0">
                <a:latin typeface="標楷體"/>
                <a:cs typeface="標楷體"/>
              </a:rPr>
              <a:t>主對於</a:t>
            </a:r>
            <a:r>
              <a:rPr sz="2800" dirty="0">
                <a:latin typeface="標楷體"/>
                <a:cs typeface="標楷體"/>
              </a:rPr>
              <a:t>離</a:t>
            </a:r>
            <a:r>
              <a:rPr sz="2800" spc="-5" dirty="0">
                <a:latin typeface="標楷體"/>
                <a:cs typeface="標楷體"/>
              </a:rPr>
              <a:t>心機械</a:t>
            </a:r>
            <a:r>
              <a:rPr sz="2800" dirty="0">
                <a:latin typeface="標楷體"/>
                <a:cs typeface="標楷體"/>
              </a:rPr>
              <a:t>，</a:t>
            </a:r>
            <a:r>
              <a:rPr sz="2800" spc="-5" dirty="0">
                <a:latin typeface="標楷體"/>
                <a:cs typeface="標楷體"/>
              </a:rPr>
              <a:t>應裝置</a:t>
            </a:r>
            <a:r>
              <a:rPr sz="2800" dirty="0">
                <a:latin typeface="標楷體"/>
                <a:cs typeface="標楷體"/>
              </a:rPr>
              <a:t>覆</a:t>
            </a:r>
            <a:r>
              <a:rPr sz="2800" spc="-5" dirty="0">
                <a:latin typeface="標楷體"/>
                <a:cs typeface="標楷體"/>
              </a:rPr>
              <a:t>蓋及連</a:t>
            </a:r>
            <a:r>
              <a:rPr sz="2800" dirty="0">
                <a:latin typeface="標楷體"/>
                <a:cs typeface="標楷體"/>
              </a:rPr>
              <a:t>鎖</a:t>
            </a:r>
            <a:r>
              <a:rPr sz="2800" spc="-5" dirty="0">
                <a:latin typeface="標楷體"/>
                <a:cs typeface="標楷體"/>
              </a:rPr>
              <a:t>裝置。</a:t>
            </a:r>
            <a:endParaRPr sz="2800" dirty="0">
              <a:latin typeface="標楷體"/>
              <a:cs typeface="標楷體"/>
            </a:endParaRPr>
          </a:p>
          <a:p>
            <a:pPr marL="355600" indent="-342900">
              <a:lnSpc>
                <a:spcPts val="3335"/>
              </a:lnSpc>
              <a:spcBef>
                <a:spcPts val="675"/>
              </a:spcBef>
              <a:buFont typeface="Arial"/>
              <a:buChar char="•"/>
              <a:tabLst>
                <a:tab pos="355600" algn="l"/>
                <a:tab pos="356235" algn="l"/>
              </a:tabLst>
            </a:pPr>
            <a:r>
              <a:rPr sz="2800" dirty="0">
                <a:latin typeface="標楷體"/>
                <a:cs typeface="標楷體"/>
              </a:rPr>
              <a:t>前</a:t>
            </a:r>
            <a:r>
              <a:rPr sz="2800" spc="-5" dirty="0">
                <a:latin typeface="標楷體"/>
                <a:cs typeface="標楷體"/>
              </a:rPr>
              <a:t>項連鎖</a:t>
            </a:r>
            <a:r>
              <a:rPr sz="2800" dirty="0">
                <a:latin typeface="標楷體"/>
                <a:cs typeface="標楷體"/>
              </a:rPr>
              <a:t>裝</a:t>
            </a:r>
            <a:r>
              <a:rPr sz="2800" spc="-5" dirty="0">
                <a:latin typeface="標楷體"/>
                <a:cs typeface="標楷體"/>
              </a:rPr>
              <a:t>置，應</a:t>
            </a:r>
            <a:r>
              <a:rPr sz="2800" dirty="0">
                <a:latin typeface="標楷體"/>
                <a:cs typeface="標楷體"/>
              </a:rPr>
              <a:t>使</a:t>
            </a:r>
            <a:r>
              <a:rPr sz="2800" spc="-5" dirty="0">
                <a:latin typeface="標楷體"/>
                <a:cs typeface="標楷體"/>
              </a:rPr>
              <a:t>覆蓋未</a:t>
            </a:r>
            <a:r>
              <a:rPr sz="2800" dirty="0">
                <a:latin typeface="標楷體"/>
                <a:cs typeface="標楷體"/>
              </a:rPr>
              <a:t>完</a:t>
            </a:r>
            <a:r>
              <a:rPr sz="2800" spc="-5" dirty="0">
                <a:latin typeface="標楷體"/>
                <a:cs typeface="標楷體"/>
              </a:rPr>
              <a:t>全關閉</a:t>
            </a:r>
            <a:r>
              <a:rPr sz="2800" dirty="0">
                <a:latin typeface="標楷體"/>
                <a:cs typeface="標楷體"/>
              </a:rPr>
              <a:t>時</a:t>
            </a:r>
            <a:r>
              <a:rPr sz="2800" spc="-5" dirty="0">
                <a:latin typeface="標楷體"/>
                <a:cs typeface="標楷體"/>
              </a:rPr>
              <a:t>無法啟</a:t>
            </a:r>
            <a:r>
              <a:rPr sz="2800" spc="30" dirty="0">
                <a:latin typeface="標楷體"/>
                <a:cs typeface="標楷體"/>
              </a:rPr>
              <a:t>動</a:t>
            </a:r>
            <a:r>
              <a:rPr sz="2800" spc="-5" dirty="0">
                <a:latin typeface="新細明體"/>
                <a:cs typeface="新細明體"/>
              </a:rPr>
              <a:t>。</a:t>
            </a:r>
            <a:endParaRPr sz="2800" dirty="0">
              <a:latin typeface="新細明體"/>
              <a:cs typeface="新細明體"/>
            </a:endParaRPr>
          </a:p>
          <a:p>
            <a:pPr marL="355600">
              <a:lnSpc>
                <a:spcPts val="3335"/>
              </a:lnSpc>
            </a:pPr>
            <a:r>
              <a:rPr sz="2800" spc="-5" dirty="0">
                <a:latin typeface="Calibri"/>
                <a:cs typeface="Calibri"/>
              </a:rPr>
              <a:t>(</a:t>
            </a:r>
            <a:r>
              <a:rPr sz="2800" spc="-10" dirty="0">
                <a:latin typeface="新細明體"/>
                <a:cs typeface="新細明體"/>
              </a:rPr>
              <a:t>第</a:t>
            </a:r>
            <a:r>
              <a:rPr sz="2800" spc="-10" dirty="0">
                <a:latin typeface="Calibri"/>
                <a:cs typeface="Calibri"/>
              </a:rPr>
              <a:t>73</a:t>
            </a:r>
            <a:r>
              <a:rPr sz="2800" spc="-10" dirty="0">
                <a:latin typeface="新細明體"/>
                <a:cs typeface="新細明體"/>
              </a:rPr>
              <a:t>條</a:t>
            </a:r>
            <a:r>
              <a:rPr sz="2800" spc="-5" dirty="0">
                <a:latin typeface="Calibri"/>
                <a:cs typeface="Calibri"/>
              </a:rPr>
              <a:t>)</a:t>
            </a:r>
            <a:endParaRPr sz="2800" dirty="0">
              <a:latin typeface="Calibri"/>
              <a:cs typeface="Calibri"/>
            </a:endParaRPr>
          </a:p>
        </p:txBody>
      </p:sp>
      <p:sp>
        <p:nvSpPr>
          <p:cNvPr id="4" name="object 4"/>
          <p:cNvSpPr txBox="1"/>
          <p:nvPr/>
        </p:nvSpPr>
        <p:spPr>
          <a:xfrm>
            <a:off x="9873489" y="6426809"/>
            <a:ext cx="259079"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158</a:t>
            </a:r>
            <a:endParaRPr sz="1200" dirty="0">
              <a:latin typeface="Calibri"/>
              <a:cs typeface="Calibri"/>
            </a:endParaRPr>
          </a:p>
        </p:txBody>
      </p:sp>
      <p:sp>
        <p:nvSpPr>
          <p:cNvPr id="5" name="object 5"/>
          <p:cNvSpPr/>
          <p:nvPr/>
        </p:nvSpPr>
        <p:spPr>
          <a:xfrm>
            <a:off x="6239255" y="3500628"/>
            <a:ext cx="3713988" cy="2988564"/>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2023872" y="3500628"/>
            <a:ext cx="4000500" cy="2516124"/>
          </a:xfrm>
          <a:prstGeom prst="rect">
            <a:avLst/>
          </a:prstGeom>
          <a:blipFill>
            <a:blip r:embed="rId3" cstate="print"/>
            <a:stretch>
              <a:fillRect/>
            </a:stretch>
          </a:blipFill>
        </p:spPr>
        <p:txBody>
          <a:bodyPr wrap="square" lIns="0" tIns="0" rIns="0" bIns="0" rtlCol="0"/>
          <a:lstStyle/>
          <a:p>
            <a:endParaRPr dirty="0"/>
          </a:p>
        </p:txBody>
      </p:sp>
      <p:sp>
        <p:nvSpPr>
          <p:cNvPr id="7" name="頁尾版面配置區 6">
            <a:extLst>
              <a:ext uri="{FF2B5EF4-FFF2-40B4-BE49-F238E27FC236}">
                <a16:creationId xmlns:a16="http://schemas.microsoft.com/office/drawing/2014/main" id="{F071648B-25CD-94BC-0746-DE88AB15677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1DC61C5D-8ADC-E6EB-D6C9-70659EA6887F}"/>
              </a:ext>
            </a:extLst>
          </p:cNvPr>
          <p:cNvSpPr>
            <a:spLocks noGrp="1"/>
          </p:cNvSpPr>
          <p:nvPr>
            <p:ph type="sldNum" sz="quarter" idx="7"/>
          </p:nvPr>
        </p:nvSpPr>
        <p:spPr/>
        <p:txBody>
          <a:bodyPr/>
          <a:lstStyle/>
          <a:p>
            <a:fld id="{B6F15528-21DE-4FAA-801E-634DDDAF4B2B}" type="slidenum">
              <a:rPr lang="en-US" altLang="zh-TW" smtClean="0"/>
              <a:t>163</a:t>
            </a:fld>
            <a:endParaRPr lang="zh-TW" alt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95400" y="691202"/>
            <a:ext cx="9601200" cy="5480997"/>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6227445" y="6267094"/>
            <a:ext cx="1397000" cy="299720"/>
          </a:xfrm>
          <a:prstGeom prst="rect">
            <a:avLst/>
          </a:prstGeom>
        </p:spPr>
        <p:txBody>
          <a:bodyPr vert="horz" wrap="square" lIns="0" tIns="12700" rIns="0" bIns="0" rtlCol="0">
            <a:spAutoFit/>
          </a:bodyPr>
          <a:lstStyle/>
          <a:p>
            <a:pPr marL="12700">
              <a:spcBef>
                <a:spcPts val="100"/>
              </a:spcBef>
            </a:pPr>
            <a:r>
              <a:rPr dirty="0">
                <a:solidFill>
                  <a:srgbClr val="FF0000"/>
                </a:solidFill>
                <a:latin typeface="新細明體"/>
                <a:cs typeface="新細明體"/>
              </a:rPr>
              <a:t>圖片取自網路</a:t>
            </a:r>
            <a:endParaRPr dirty="0">
              <a:latin typeface="新細明體"/>
              <a:cs typeface="新細明體"/>
            </a:endParaRPr>
          </a:p>
        </p:txBody>
      </p:sp>
      <p:sp>
        <p:nvSpPr>
          <p:cNvPr id="2" name="頁尾版面配置區 1">
            <a:extLst>
              <a:ext uri="{FF2B5EF4-FFF2-40B4-BE49-F238E27FC236}">
                <a16:creationId xmlns:a16="http://schemas.microsoft.com/office/drawing/2014/main" id="{A4B81CA4-81FF-F87D-F964-213BF820BFA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0497E61-ADAA-84E5-44B4-2B2B99032B49}"/>
              </a:ext>
            </a:extLst>
          </p:cNvPr>
          <p:cNvSpPr>
            <a:spLocks noGrp="1"/>
          </p:cNvSpPr>
          <p:nvPr>
            <p:ph type="sldNum" sz="quarter" idx="7"/>
          </p:nvPr>
        </p:nvSpPr>
        <p:spPr/>
        <p:txBody>
          <a:bodyPr/>
          <a:lstStyle/>
          <a:p>
            <a:fld id="{B6F15528-21DE-4FAA-801E-634DDDAF4B2B}" type="slidenum">
              <a:rPr lang="en-US" altLang="zh-TW" smtClean="0"/>
              <a:t>164</a:t>
            </a:fld>
            <a:endParaRPr lang="zh-TW" alt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7948" y="381000"/>
            <a:ext cx="5243703" cy="629018"/>
          </a:xfrm>
          <a:prstGeom prst="rect">
            <a:avLst/>
          </a:prstGeom>
        </p:spPr>
        <p:txBody>
          <a:bodyPr vert="horz" wrap="square" lIns="0" tIns="13335" rIns="0" bIns="0" rtlCol="0">
            <a:spAutoFit/>
          </a:bodyPr>
          <a:lstStyle/>
          <a:p>
            <a:pPr marL="12700">
              <a:spcBef>
                <a:spcPts val="105"/>
              </a:spcBef>
            </a:pPr>
            <a:r>
              <a:rPr sz="4000" dirty="0" err="1">
                <a:latin typeface="微軟正黑體" panose="020B0604030504040204" pitchFamily="34" charset="-120"/>
                <a:ea typeface="微軟正黑體" panose="020B0604030504040204" pitchFamily="34" charset="-120"/>
              </a:rPr>
              <a:t>職業安</a:t>
            </a:r>
            <a:r>
              <a:rPr sz="4000" spc="-25" dirty="0" err="1">
                <a:latin typeface="微軟正黑體" panose="020B0604030504040204" pitchFamily="34" charset="-120"/>
                <a:ea typeface="微軟正黑體" panose="020B0604030504040204" pitchFamily="34" charset="-120"/>
              </a:rPr>
              <a:t>全</a:t>
            </a:r>
            <a:r>
              <a:rPr sz="4000" dirty="0" err="1">
                <a:latin typeface="微軟正黑體" panose="020B0604030504040204" pitchFamily="34" charset="-120"/>
                <a:ea typeface="微軟正黑體" panose="020B0604030504040204" pitchFamily="34" charset="-120"/>
              </a:rPr>
              <a:t>衛生設</a:t>
            </a:r>
            <a:r>
              <a:rPr sz="4000" spc="-25" dirty="0" err="1">
                <a:latin typeface="微軟正黑體" panose="020B0604030504040204" pitchFamily="34" charset="-120"/>
                <a:ea typeface="微軟正黑體" panose="020B0604030504040204" pitchFamily="34" charset="-120"/>
              </a:rPr>
              <a:t>施</a:t>
            </a:r>
            <a:r>
              <a:rPr sz="4000" dirty="0" err="1">
                <a:latin typeface="微軟正黑體" panose="020B0604030504040204" pitchFamily="34" charset="-120"/>
                <a:ea typeface="微軟正黑體" panose="020B0604030504040204" pitchFamily="34" charset="-120"/>
              </a:rPr>
              <a:t>規則</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790192"/>
            <a:ext cx="9601199" cy="1001394"/>
          </a:xfrm>
          <a:prstGeom prst="rect">
            <a:avLst/>
          </a:prstGeom>
        </p:spPr>
        <p:txBody>
          <a:bodyPr vert="horz" wrap="square" lIns="0" tIns="13335" rIns="0" bIns="0" rtlCol="0">
            <a:spAutoFit/>
          </a:bodyPr>
          <a:lstStyle/>
          <a:p>
            <a:pPr marL="12700" marR="5080">
              <a:spcBef>
                <a:spcPts val="105"/>
              </a:spcBef>
              <a:tabLst>
                <a:tab pos="354965" algn="l"/>
                <a:tab pos="355600" algn="l"/>
              </a:tabLst>
            </a:pPr>
            <a:r>
              <a:rPr sz="3200" dirty="0">
                <a:latin typeface="微軟正黑體" panose="020B0604030504040204" pitchFamily="34" charset="-120"/>
                <a:ea typeface="微軟正黑體" panose="020B0604030504040204" pitchFamily="34" charset="-120"/>
                <a:cs typeface="標楷體"/>
              </a:rPr>
              <a:t>雇主</a:t>
            </a:r>
            <a:r>
              <a:rPr sz="3200" spc="-15" dirty="0">
                <a:latin typeface="微軟正黑體" panose="020B0604030504040204" pitchFamily="34" charset="-120"/>
                <a:ea typeface="微軟正黑體" panose="020B0604030504040204" pitchFamily="34" charset="-120"/>
                <a:cs typeface="標楷體"/>
              </a:rPr>
              <a:t>對</a:t>
            </a:r>
            <a:r>
              <a:rPr sz="3200" dirty="0">
                <a:latin typeface="微軟正黑體" panose="020B0604030504040204" pitchFamily="34" charset="-120"/>
                <a:ea typeface="微軟正黑體" panose="020B0604030504040204" pitchFamily="34" charset="-120"/>
                <a:cs typeface="標楷體"/>
              </a:rPr>
              <a:t>於扇</a:t>
            </a:r>
            <a:r>
              <a:rPr sz="3200" spc="-15" dirty="0">
                <a:latin typeface="微軟正黑體" panose="020B0604030504040204" pitchFamily="34" charset="-120"/>
                <a:ea typeface="微軟正黑體" panose="020B0604030504040204" pitchFamily="34" charset="-120"/>
                <a:cs typeface="標楷體"/>
              </a:rPr>
              <a:t>風</a:t>
            </a:r>
            <a:r>
              <a:rPr sz="3200" dirty="0">
                <a:latin typeface="微軟正黑體" panose="020B0604030504040204" pitchFamily="34" charset="-120"/>
                <a:ea typeface="微軟正黑體" panose="020B0604030504040204" pitchFamily="34" charset="-120"/>
                <a:cs typeface="標楷體"/>
              </a:rPr>
              <a:t>機之</a:t>
            </a:r>
            <a:r>
              <a:rPr sz="3200" spc="-15" dirty="0">
                <a:latin typeface="微軟正黑體" panose="020B0604030504040204" pitchFamily="34" charset="-120"/>
                <a:ea typeface="微軟正黑體" panose="020B0604030504040204" pitchFamily="34" charset="-120"/>
                <a:cs typeface="標楷體"/>
              </a:rPr>
              <a:t>葉</a:t>
            </a:r>
            <a:r>
              <a:rPr sz="3200" dirty="0">
                <a:latin typeface="微軟正黑體" panose="020B0604030504040204" pitchFamily="34" charset="-120"/>
                <a:ea typeface="微軟正黑體" panose="020B0604030504040204" pitchFamily="34" charset="-120"/>
                <a:cs typeface="標楷體"/>
              </a:rPr>
              <a:t>片，</a:t>
            </a:r>
            <a:r>
              <a:rPr sz="3200" spc="-15" dirty="0">
                <a:latin typeface="微軟正黑體" panose="020B0604030504040204" pitchFamily="34" charset="-120"/>
                <a:ea typeface="微軟正黑體" panose="020B0604030504040204" pitchFamily="34" charset="-120"/>
                <a:cs typeface="標楷體"/>
              </a:rPr>
              <a:t>有</a:t>
            </a:r>
            <a:r>
              <a:rPr sz="3200" dirty="0">
                <a:latin typeface="微軟正黑體" panose="020B0604030504040204" pitchFamily="34" charset="-120"/>
                <a:ea typeface="微軟正黑體" panose="020B0604030504040204" pitchFamily="34" charset="-120"/>
                <a:cs typeface="標楷體"/>
              </a:rPr>
              <a:t>危害</a:t>
            </a:r>
            <a:r>
              <a:rPr sz="3200" spc="-15" dirty="0">
                <a:latin typeface="微軟正黑體" panose="020B0604030504040204" pitchFamily="34" charset="-120"/>
                <a:ea typeface="微軟正黑體" panose="020B0604030504040204" pitchFamily="34" charset="-120"/>
                <a:cs typeface="標楷體"/>
              </a:rPr>
              <a:t>勞</a:t>
            </a:r>
            <a:r>
              <a:rPr sz="3200" dirty="0">
                <a:latin typeface="微軟正黑體" panose="020B0604030504040204" pitchFamily="34" charset="-120"/>
                <a:ea typeface="微軟正黑體" panose="020B0604030504040204" pitchFamily="34" charset="-120"/>
                <a:cs typeface="標楷體"/>
              </a:rPr>
              <a:t>工之虞 者，</a:t>
            </a:r>
            <a:r>
              <a:rPr sz="3200" spc="-15" dirty="0">
                <a:latin typeface="微軟正黑體" panose="020B0604030504040204" pitchFamily="34" charset="-120"/>
                <a:ea typeface="微軟正黑體" panose="020B0604030504040204" pitchFamily="34" charset="-120"/>
                <a:cs typeface="標楷體"/>
              </a:rPr>
              <a:t>應</a:t>
            </a:r>
            <a:r>
              <a:rPr sz="3200" dirty="0">
                <a:latin typeface="微軟正黑體" panose="020B0604030504040204" pitchFamily="34" charset="-120"/>
                <a:ea typeface="微軟正黑體" panose="020B0604030504040204" pitchFamily="34" charset="-120"/>
                <a:cs typeface="標楷體"/>
              </a:rPr>
              <a:t>設</a:t>
            </a:r>
            <a:r>
              <a:rPr sz="3200" dirty="0">
                <a:solidFill>
                  <a:srgbClr val="FF0000"/>
                </a:solidFill>
                <a:latin typeface="微軟正黑體" panose="020B0604030504040204" pitchFamily="34" charset="-120"/>
                <a:ea typeface="微軟正黑體" panose="020B0604030504040204" pitchFamily="34" charset="-120"/>
                <a:cs typeface="標楷體"/>
              </a:rPr>
              <a:t>護</a:t>
            </a:r>
            <a:r>
              <a:rPr sz="3200" spc="-10" dirty="0">
                <a:solidFill>
                  <a:srgbClr val="FF0000"/>
                </a:solidFill>
                <a:latin typeface="微軟正黑體" panose="020B0604030504040204" pitchFamily="34" charset="-120"/>
                <a:ea typeface="微軟正黑體" panose="020B0604030504040204" pitchFamily="34" charset="-120"/>
                <a:cs typeface="標楷體"/>
              </a:rPr>
              <a:t>網</a:t>
            </a:r>
            <a:r>
              <a:rPr sz="3200" dirty="0">
                <a:latin typeface="微軟正黑體" panose="020B0604030504040204" pitchFamily="34" charset="-120"/>
                <a:ea typeface="微軟正黑體" panose="020B0604030504040204" pitchFamily="34" charset="-120"/>
                <a:cs typeface="標楷體"/>
              </a:rPr>
              <a:t>或</a:t>
            </a:r>
            <a:r>
              <a:rPr sz="3200" dirty="0">
                <a:solidFill>
                  <a:srgbClr val="FF0000"/>
                </a:solidFill>
                <a:latin typeface="微軟正黑體" panose="020B0604030504040204" pitchFamily="34" charset="-120"/>
                <a:ea typeface="微軟正黑體" panose="020B0604030504040204" pitchFamily="34" charset="-120"/>
                <a:cs typeface="標楷體"/>
              </a:rPr>
              <a:t>護</a:t>
            </a:r>
            <a:r>
              <a:rPr sz="3200" spc="-15" dirty="0">
                <a:solidFill>
                  <a:srgbClr val="FF0000"/>
                </a:solidFill>
                <a:latin typeface="微軟正黑體" panose="020B0604030504040204" pitchFamily="34" charset="-120"/>
                <a:ea typeface="微軟正黑體" panose="020B0604030504040204" pitchFamily="34" charset="-120"/>
                <a:cs typeface="標楷體"/>
              </a:rPr>
              <a:t>圍</a:t>
            </a:r>
            <a:r>
              <a:rPr sz="3200" dirty="0">
                <a:latin typeface="微軟正黑體" panose="020B0604030504040204" pitchFamily="34" charset="-120"/>
                <a:ea typeface="微軟正黑體" panose="020B0604030504040204" pitchFamily="34" charset="-120"/>
                <a:cs typeface="標楷體"/>
              </a:rPr>
              <a:t>等設</a:t>
            </a:r>
            <a:r>
              <a:rPr sz="3200" spc="-15" dirty="0">
                <a:latin typeface="微軟正黑體" panose="020B0604030504040204" pitchFamily="34" charset="-120"/>
                <a:ea typeface="微軟正黑體" panose="020B0604030504040204" pitchFamily="34" charset="-120"/>
                <a:cs typeface="標楷體"/>
              </a:rPr>
              <a:t>備</a:t>
            </a:r>
            <a:r>
              <a:rPr sz="3200" dirty="0">
                <a:latin typeface="微軟正黑體" panose="020B0604030504040204" pitchFamily="34" charset="-120"/>
                <a:ea typeface="微軟正黑體" panose="020B0604030504040204" pitchFamily="34" charset="-120"/>
                <a:cs typeface="標楷體"/>
              </a:rPr>
              <a:t>。</a:t>
            </a:r>
            <a:r>
              <a:rPr sz="3200" spc="-10"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第</a:t>
            </a:r>
            <a:r>
              <a:rPr sz="3200" spc="-10" dirty="0">
                <a:latin typeface="微軟正黑體" panose="020B0604030504040204" pitchFamily="34" charset="-120"/>
                <a:ea typeface="微軟正黑體" panose="020B0604030504040204" pitchFamily="34" charset="-120"/>
                <a:cs typeface="標楷體"/>
              </a:rPr>
              <a:t>83</a:t>
            </a:r>
            <a:r>
              <a:rPr sz="3200" dirty="0">
                <a:latin typeface="微軟正黑體" panose="020B0604030504040204" pitchFamily="34" charset="-120"/>
                <a:ea typeface="微軟正黑體" panose="020B0604030504040204" pitchFamily="34" charset="-120"/>
                <a:cs typeface="標楷體"/>
              </a:rPr>
              <a:t>條)</a:t>
            </a:r>
          </a:p>
        </p:txBody>
      </p:sp>
      <p:sp>
        <p:nvSpPr>
          <p:cNvPr id="5" name="object 5"/>
          <p:cNvSpPr/>
          <p:nvPr/>
        </p:nvSpPr>
        <p:spPr>
          <a:xfrm>
            <a:off x="3704082" y="3048000"/>
            <a:ext cx="4631435" cy="3124200"/>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A377B260-FD9A-58DD-76B3-91797F42806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5D9D284B-5FF9-0223-FFE5-570AB23461FC}"/>
              </a:ext>
            </a:extLst>
          </p:cNvPr>
          <p:cNvSpPr>
            <a:spLocks noGrp="1"/>
          </p:cNvSpPr>
          <p:nvPr>
            <p:ph type="sldNum" sz="quarter" idx="7"/>
          </p:nvPr>
        </p:nvSpPr>
        <p:spPr/>
        <p:txBody>
          <a:bodyPr/>
          <a:lstStyle/>
          <a:p>
            <a:fld id="{B6F15528-21DE-4FAA-801E-634DDDAF4B2B}" type="slidenum">
              <a:rPr lang="en-US" altLang="zh-TW" smtClean="0"/>
              <a:t>165</a:t>
            </a:fld>
            <a:endParaRPr lang="zh-TW" alt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9900" y="419171"/>
            <a:ext cx="6172200" cy="629018"/>
          </a:xfrm>
          <a:prstGeom prst="rect">
            <a:avLst/>
          </a:prstGeom>
        </p:spPr>
        <p:txBody>
          <a:bodyPr vert="horz" wrap="square" lIns="0" tIns="13335" rIns="0" bIns="0" rtlCol="0">
            <a:spAutoFit/>
          </a:bodyPr>
          <a:lstStyle/>
          <a:p>
            <a:pPr marL="12700">
              <a:spcBef>
                <a:spcPts val="105"/>
              </a:spcBef>
            </a:pPr>
            <a:r>
              <a:rPr sz="4000" b="1" dirty="0" err="1">
                <a:latin typeface="微軟正黑體" panose="020B0604030504040204" pitchFamily="34" charset="-120"/>
                <a:ea typeface="微軟正黑體" panose="020B0604030504040204" pitchFamily="34" charset="-120"/>
              </a:rPr>
              <a:t>風扇有</a:t>
            </a:r>
            <a:r>
              <a:rPr sz="4000" b="1" spc="-25" dirty="0" err="1">
                <a:latin typeface="微軟正黑體" panose="020B0604030504040204" pitchFamily="34" charset="-120"/>
                <a:ea typeface="微軟正黑體" panose="020B0604030504040204" pitchFamily="34" charset="-120"/>
              </a:rPr>
              <a:t>危</a:t>
            </a:r>
            <a:r>
              <a:rPr sz="4000" b="1" dirty="0" err="1">
                <a:latin typeface="微軟正黑體" panose="020B0604030504040204" pitchFamily="34" charset="-120"/>
                <a:ea typeface="微軟正黑體" panose="020B0604030504040204" pitchFamily="34" charset="-120"/>
              </a:rPr>
              <a:t>害之虞</a:t>
            </a:r>
            <a:r>
              <a:rPr sz="4000" b="1" spc="-25" dirty="0" err="1">
                <a:latin typeface="微軟正黑體" panose="020B0604030504040204" pitchFamily="34" charset="-120"/>
                <a:ea typeface="微軟正黑體" panose="020B0604030504040204" pitchFamily="34" charset="-120"/>
              </a:rPr>
              <a:t>未</a:t>
            </a:r>
            <a:r>
              <a:rPr sz="4000" b="1" dirty="0" err="1">
                <a:latin typeface="微軟正黑體" panose="020B0604030504040204" pitchFamily="34" charset="-120"/>
                <a:ea typeface="微軟正黑體" panose="020B0604030504040204" pitchFamily="34" charset="-120"/>
              </a:rPr>
              <a:t>設護網</a:t>
            </a:r>
            <a:endParaRPr sz="40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1295400" y="1371599"/>
            <a:ext cx="4114800" cy="2438401"/>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295400" y="3810000"/>
            <a:ext cx="4114800" cy="236220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6795978" y="1367129"/>
            <a:ext cx="4114799" cy="4805071"/>
          </a:xfrm>
          <a:prstGeom prst="rect">
            <a:avLst/>
          </a:prstGeom>
          <a:blipFill>
            <a:blip r:embed="rId4"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7790F31F-68A1-EE11-C34E-8F11941707A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606618BA-FFA5-CA0E-7031-F575F0175AEA}"/>
              </a:ext>
            </a:extLst>
          </p:cNvPr>
          <p:cNvSpPr>
            <a:spLocks noGrp="1"/>
          </p:cNvSpPr>
          <p:nvPr>
            <p:ph type="sldNum" sz="quarter" idx="7"/>
          </p:nvPr>
        </p:nvSpPr>
        <p:spPr/>
        <p:txBody>
          <a:bodyPr/>
          <a:lstStyle/>
          <a:p>
            <a:fld id="{B6F15528-21DE-4FAA-801E-634DDDAF4B2B}" type="slidenum">
              <a:rPr lang="en-US" altLang="zh-TW" smtClean="0"/>
              <a:t>166</a:t>
            </a:fld>
            <a:endParaRPr lang="zh-TW" alt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7574280" cy="3462528"/>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4656582" y="1341882"/>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4" name="object 4"/>
          <p:cNvSpPr/>
          <p:nvPr/>
        </p:nvSpPr>
        <p:spPr>
          <a:xfrm>
            <a:off x="4656582" y="1341882"/>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6" name="object 6"/>
          <p:cNvSpPr txBox="1"/>
          <p:nvPr/>
        </p:nvSpPr>
        <p:spPr>
          <a:xfrm>
            <a:off x="1273010" y="1024382"/>
            <a:ext cx="1351280" cy="635000"/>
          </a:xfrm>
          <a:prstGeom prst="rect">
            <a:avLst/>
          </a:prstGeom>
        </p:spPr>
        <p:txBody>
          <a:bodyPr vert="horz" wrap="square" lIns="0" tIns="12065" rIns="0" bIns="0" rtlCol="0">
            <a:spAutoFit/>
          </a:bodyPr>
          <a:lstStyle/>
          <a:p>
            <a:pPr marL="12700">
              <a:spcBef>
                <a:spcPts val="95"/>
              </a:spcBef>
            </a:pPr>
            <a:r>
              <a:rPr sz="4000" b="1" spc="-10" dirty="0">
                <a:solidFill>
                  <a:srgbClr val="FFFF99"/>
                </a:solidFill>
                <a:latin typeface="微軟正黑體"/>
                <a:cs typeface="微軟正黑體"/>
              </a:rPr>
              <a:t>護</a:t>
            </a:r>
            <a:r>
              <a:rPr sz="4000" b="1" spc="-5" dirty="0">
                <a:solidFill>
                  <a:srgbClr val="FFFF99"/>
                </a:solidFill>
                <a:latin typeface="微軟正黑體"/>
                <a:cs typeface="微軟正黑體"/>
              </a:rPr>
              <a:t>網</a:t>
            </a:r>
            <a:r>
              <a:rPr sz="4000" b="1" spc="-5" dirty="0">
                <a:solidFill>
                  <a:srgbClr val="FFFF99"/>
                </a:solidFill>
                <a:latin typeface="Arial"/>
                <a:cs typeface="Arial"/>
              </a:rPr>
              <a:t>?</a:t>
            </a:r>
            <a:endParaRPr sz="4000" dirty="0">
              <a:latin typeface="Arial"/>
              <a:cs typeface="Arial"/>
            </a:endParaRPr>
          </a:p>
        </p:txBody>
      </p:sp>
      <p:sp>
        <p:nvSpPr>
          <p:cNvPr id="7" name="object 7"/>
          <p:cNvSpPr/>
          <p:nvPr/>
        </p:nvSpPr>
        <p:spPr>
          <a:xfrm>
            <a:off x="7694968" y="685800"/>
            <a:ext cx="3872484" cy="5590030"/>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609600" y="4143755"/>
            <a:ext cx="3429000" cy="2028445"/>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4038600" y="4143754"/>
            <a:ext cx="3656368" cy="2028445"/>
          </a:xfrm>
          <a:prstGeom prst="rect">
            <a:avLst/>
          </a:prstGeom>
          <a:blipFill>
            <a:blip r:embed="rId5" cstate="print"/>
            <a:stretch>
              <a:fillRect/>
            </a:stretch>
          </a:blipFill>
        </p:spPr>
        <p:txBody>
          <a:bodyPr wrap="square" lIns="0" tIns="0" rIns="0" bIns="0" rtlCol="0"/>
          <a:lstStyle/>
          <a:p>
            <a:endParaRPr dirty="0"/>
          </a:p>
        </p:txBody>
      </p:sp>
      <p:sp>
        <p:nvSpPr>
          <p:cNvPr id="10" name="object 10"/>
          <p:cNvSpPr/>
          <p:nvPr/>
        </p:nvSpPr>
        <p:spPr>
          <a:xfrm>
            <a:off x="1668018" y="4216146"/>
            <a:ext cx="685800" cy="762000"/>
          </a:xfrm>
          <a:custGeom>
            <a:avLst/>
            <a:gdLst/>
            <a:ahLst/>
            <a:cxnLst/>
            <a:rect l="l" t="t" r="r" b="b"/>
            <a:pathLst>
              <a:path w="685800" h="762000">
                <a:moveTo>
                  <a:pt x="685800" y="0"/>
                </a:moveTo>
                <a:lnTo>
                  <a:pt x="0" y="761999"/>
                </a:lnTo>
              </a:path>
            </a:pathLst>
          </a:custGeom>
          <a:ln w="101600">
            <a:solidFill>
              <a:srgbClr val="FF0000"/>
            </a:solidFill>
          </a:ln>
        </p:spPr>
        <p:txBody>
          <a:bodyPr wrap="square" lIns="0" tIns="0" rIns="0" bIns="0" rtlCol="0"/>
          <a:lstStyle/>
          <a:p>
            <a:endParaRPr dirty="0"/>
          </a:p>
        </p:txBody>
      </p:sp>
      <p:sp>
        <p:nvSpPr>
          <p:cNvPr id="11" name="object 11"/>
          <p:cNvSpPr/>
          <p:nvPr/>
        </p:nvSpPr>
        <p:spPr>
          <a:xfrm>
            <a:off x="1668018" y="4216146"/>
            <a:ext cx="685800" cy="762000"/>
          </a:xfrm>
          <a:custGeom>
            <a:avLst/>
            <a:gdLst/>
            <a:ahLst/>
            <a:cxnLst/>
            <a:rect l="l" t="t" r="r" b="b"/>
            <a:pathLst>
              <a:path w="685800" h="762000">
                <a:moveTo>
                  <a:pt x="0" y="0"/>
                </a:moveTo>
                <a:lnTo>
                  <a:pt x="685800" y="761999"/>
                </a:lnTo>
              </a:path>
            </a:pathLst>
          </a:custGeom>
          <a:ln w="101600">
            <a:solidFill>
              <a:srgbClr val="FF0000"/>
            </a:solidFill>
          </a:ln>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A6881ED8-EF7D-CF12-6691-E8CBFA5911C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2" name="投影片編號版面配置區 11">
            <a:extLst>
              <a:ext uri="{FF2B5EF4-FFF2-40B4-BE49-F238E27FC236}">
                <a16:creationId xmlns:a16="http://schemas.microsoft.com/office/drawing/2014/main" id="{D8A7C798-5D31-24D7-C1DC-BA6C7939B8A9}"/>
              </a:ext>
            </a:extLst>
          </p:cNvPr>
          <p:cNvSpPr>
            <a:spLocks noGrp="1"/>
          </p:cNvSpPr>
          <p:nvPr>
            <p:ph type="sldNum" sz="quarter" idx="7"/>
          </p:nvPr>
        </p:nvSpPr>
        <p:spPr/>
        <p:txBody>
          <a:bodyPr/>
          <a:lstStyle/>
          <a:p>
            <a:fld id="{B6F15528-21DE-4FAA-801E-634DDDAF4B2B}" type="slidenum">
              <a:rPr lang="en-US" altLang="zh-TW" smtClean="0"/>
              <a:t>167</a:t>
            </a:fld>
            <a:endParaRPr lang="zh-TW" alt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B9A339C-ACD9-B845-E23C-4EFA607C23E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112C36A-269F-CE70-4A2C-434D456F3F31}"/>
              </a:ext>
            </a:extLst>
          </p:cNvPr>
          <p:cNvSpPr>
            <a:spLocks noGrp="1"/>
          </p:cNvSpPr>
          <p:nvPr>
            <p:ph type="sldNum" sz="quarter" idx="7"/>
          </p:nvPr>
        </p:nvSpPr>
        <p:spPr/>
        <p:txBody>
          <a:bodyPr/>
          <a:lstStyle/>
          <a:p>
            <a:fld id="{B6F15528-21DE-4FAA-801E-634DDDAF4B2B}" type="slidenum">
              <a:rPr lang="en-US" altLang="zh-TW" smtClean="0"/>
              <a:t>168</a:t>
            </a:fld>
            <a:endParaRPr lang="zh-TW" alt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0697" y="399415"/>
            <a:ext cx="5613400" cy="629018"/>
          </a:xfrm>
          <a:prstGeom prst="rect">
            <a:avLst/>
          </a:prstGeom>
        </p:spPr>
        <p:txBody>
          <a:bodyPr vert="horz" wrap="square" lIns="0" tIns="13335" rIns="0" bIns="0" rtlCol="0">
            <a:spAutoFit/>
          </a:bodyPr>
          <a:lstStyle/>
          <a:p>
            <a:pPr marL="12700">
              <a:spcBef>
                <a:spcPts val="105"/>
              </a:spcBef>
            </a:pPr>
            <a:r>
              <a:rPr sz="4000" b="1" dirty="0" err="1">
                <a:latin typeface="微軟正黑體" panose="020B0604030504040204" pitchFamily="34" charset="-120"/>
                <a:ea typeface="微軟正黑體" panose="020B0604030504040204" pitchFamily="34" charset="-120"/>
              </a:rPr>
              <a:t>職業安</a:t>
            </a:r>
            <a:r>
              <a:rPr sz="4000" b="1" spc="-25" dirty="0" err="1">
                <a:latin typeface="微軟正黑體" panose="020B0604030504040204" pitchFamily="34" charset="-120"/>
                <a:ea typeface="微軟正黑體" panose="020B0604030504040204" pitchFamily="34" charset="-120"/>
              </a:rPr>
              <a:t>全</a:t>
            </a:r>
            <a:r>
              <a:rPr sz="4000" b="1" dirty="0" err="1">
                <a:latin typeface="微軟正黑體" panose="020B0604030504040204" pitchFamily="34" charset="-120"/>
                <a:ea typeface="微軟正黑體" panose="020B0604030504040204" pitchFamily="34" charset="-120"/>
              </a:rPr>
              <a:t>衛生設</a:t>
            </a:r>
            <a:r>
              <a:rPr sz="4000" b="1" spc="-25" dirty="0" err="1">
                <a:latin typeface="微軟正黑體" panose="020B0604030504040204" pitchFamily="34" charset="-120"/>
                <a:ea typeface="微軟正黑體" panose="020B0604030504040204" pitchFamily="34" charset="-120"/>
              </a:rPr>
              <a:t>施</a:t>
            </a:r>
            <a:r>
              <a:rPr sz="4000" b="1" dirty="0" err="1">
                <a:latin typeface="微軟正黑體" panose="020B0604030504040204" pitchFamily="34" charset="-120"/>
                <a:ea typeface="微軟正黑體" panose="020B0604030504040204" pitchFamily="34" charset="-120"/>
              </a:rPr>
              <a:t>規則</a:t>
            </a:r>
            <a:endParaRPr sz="40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8153400" y="2590800"/>
            <a:ext cx="1905000" cy="0"/>
          </a:xfrm>
          <a:custGeom>
            <a:avLst/>
            <a:gdLst/>
            <a:ahLst/>
            <a:cxnLst/>
            <a:rect l="l" t="t" r="r" b="b"/>
            <a:pathLst>
              <a:path w="1905000">
                <a:moveTo>
                  <a:pt x="0" y="0"/>
                </a:moveTo>
                <a:lnTo>
                  <a:pt x="1905000" y="0"/>
                </a:lnTo>
              </a:path>
            </a:pathLst>
          </a:custGeom>
          <a:ln w="18287">
            <a:solidFill>
              <a:srgbClr val="0000FF"/>
            </a:solidFill>
          </a:ln>
        </p:spPr>
        <p:txBody>
          <a:bodyPr wrap="square" lIns="0" tIns="0" rIns="0" bIns="0" rtlCol="0"/>
          <a:lstStyle/>
          <a:p>
            <a:endParaRPr dirty="0"/>
          </a:p>
        </p:txBody>
      </p:sp>
      <p:sp>
        <p:nvSpPr>
          <p:cNvPr id="4" name="object 4"/>
          <p:cNvSpPr txBox="1"/>
          <p:nvPr/>
        </p:nvSpPr>
        <p:spPr>
          <a:xfrm>
            <a:off x="1295400" y="1168731"/>
            <a:ext cx="9601200" cy="1854835"/>
          </a:xfrm>
          <a:prstGeom prst="rect">
            <a:avLst/>
          </a:prstGeom>
        </p:spPr>
        <p:txBody>
          <a:bodyPr vert="horz" wrap="square" lIns="0" tIns="12700" rIns="0" bIns="0" rtlCol="0">
            <a:spAutoFit/>
          </a:bodyPr>
          <a:lstStyle/>
          <a:p>
            <a:pPr marL="12700" marR="5080" algn="just">
              <a:spcBef>
                <a:spcPts val="100"/>
              </a:spcBef>
              <a:tabLst>
                <a:tab pos="356235" algn="l"/>
              </a:tabLst>
            </a:pPr>
            <a:r>
              <a:rPr sz="3000" spc="-5" dirty="0">
                <a:latin typeface="微軟正黑體" panose="020B0604030504040204" pitchFamily="34" charset="-120"/>
                <a:ea typeface="微軟正黑體" panose="020B0604030504040204" pitchFamily="34" charset="-120"/>
                <a:cs typeface="標楷體"/>
              </a:rPr>
              <a:t>雇主對於勞工操作或接近運轉中之原動機、動</a:t>
            </a:r>
            <a:r>
              <a:rPr sz="3000" dirty="0">
                <a:latin typeface="微軟正黑體" panose="020B0604030504040204" pitchFamily="34" charset="-120"/>
                <a:ea typeface="微軟正黑體" panose="020B0604030504040204" pitchFamily="34" charset="-120"/>
                <a:cs typeface="標楷體"/>
              </a:rPr>
              <a:t>力傳動裝置、動力滾捲裝置，或動力運轉之機械，勞工之</a:t>
            </a:r>
            <a:r>
              <a:rPr sz="3000" dirty="0">
                <a:solidFill>
                  <a:srgbClr val="FF0000"/>
                </a:solidFill>
                <a:latin typeface="微軟正黑體" panose="020B0604030504040204" pitchFamily="34" charset="-120"/>
                <a:ea typeface="微軟正黑體" panose="020B0604030504040204" pitchFamily="34" charset="-120"/>
                <a:cs typeface="標楷體"/>
              </a:rPr>
              <a:t>頭髮或衣服</a:t>
            </a:r>
            <a:r>
              <a:rPr sz="3000" dirty="0">
                <a:latin typeface="微軟正黑體" panose="020B0604030504040204" pitchFamily="34" charset="-120"/>
                <a:ea typeface="微軟正黑體" panose="020B0604030504040204" pitchFamily="34" charset="-120"/>
                <a:cs typeface="標楷體"/>
              </a:rPr>
              <a:t>有被捲入危險之虞時，</a:t>
            </a:r>
            <a:r>
              <a:rPr sz="3000" spc="-5" dirty="0">
                <a:latin typeface="微軟正黑體" panose="020B0604030504040204" pitchFamily="34" charset="-120"/>
                <a:ea typeface="微軟正黑體" panose="020B0604030504040204" pitchFamily="34" charset="-120"/>
                <a:cs typeface="標楷體"/>
              </a:rPr>
              <a:t>應使勞工確實著</a:t>
            </a:r>
            <a:r>
              <a:rPr sz="3000" dirty="0">
                <a:latin typeface="微軟正黑體" panose="020B0604030504040204" pitchFamily="34" charset="-120"/>
                <a:ea typeface="微軟正黑體" panose="020B0604030504040204" pitchFamily="34" charset="-120"/>
                <a:cs typeface="標楷體"/>
              </a:rPr>
              <a:t>用</a:t>
            </a:r>
            <a:r>
              <a:rPr sz="3000" spc="-5" dirty="0">
                <a:solidFill>
                  <a:srgbClr val="0000FF"/>
                </a:solidFill>
                <a:latin typeface="微軟正黑體" panose="020B0604030504040204" pitchFamily="34" charset="-120"/>
                <a:ea typeface="微軟正黑體" panose="020B0604030504040204" pitchFamily="34" charset="-120"/>
                <a:cs typeface="標楷體"/>
              </a:rPr>
              <a:t>適當之衣帽</a:t>
            </a:r>
            <a:r>
              <a:rPr sz="3000" dirty="0">
                <a:latin typeface="微軟正黑體" panose="020B0604030504040204" pitchFamily="34" charset="-120"/>
                <a:ea typeface="微軟正黑體" panose="020B0604030504040204" pitchFamily="34" charset="-120"/>
                <a:cs typeface="標楷體"/>
              </a:rPr>
              <a:t>。</a:t>
            </a:r>
            <a:r>
              <a:rPr sz="3000" spc="-25" dirty="0">
                <a:latin typeface="微軟正黑體" panose="020B0604030504040204" pitchFamily="34" charset="-120"/>
                <a:ea typeface="微軟正黑體" panose="020B0604030504040204" pitchFamily="34" charset="-120"/>
                <a:cs typeface="標楷體"/>
              </a:rPr>
              <a:t> </a:t>
            </a:r>
            <a:endParaRPr lang="en-US" sz="3000" spc="-25" dirty="0">
              <a:latin typeface="微軟正黑體" panose="020B0604030504040204" pitchFamily="34" charset="-120"/>
              <a:ea typeface="微軟正黑體" panose="020B0604030504040204" pitchFamily="34" charset="-120"/>
              <a:cs typeface="標楷體"/>
            </a:endParaRPr>
          </a:p>
          <a:p>
            <a:pPr marL="12700" marR="5080" algn="just">
              <a:spcBef>
                <a:spcPts val="100"/>
              </a:spcBef>
              <a:tabLst>
                <a:tab pos="356235" algn="l"/>
              </a:tabLst>
            </a:pPr>
            <a:r>
              <a:rPr sz="3000" dirty="0">
                <a:latin typeface="微軟正黑體" panose="020B0604030504040204" pitchFamily="34" charset="-120"/>
                <a:ea typeface="微軟正黑體" panose="020B0604030504040204" pitchFamily="34" charset="-120"/>
                <a:cs typeface="標楷體"/>
              </a:rPr>
              <a:t>(</a:t>
            </a:r>
            <a:r>
              <a:rPr sz="3000" spc="-5" dirty="0">
                <a:latin typeface="微軟正黑體" panose="020B0604030504040204" pitchFamily="34" charset="-120"/>
                <a:ea typeface="微軟正黑體" panose="020B0604030504040204" pitchFamily="34" charset="-120"/>
                <a:cs typeface="標楷體"/>
              </a:rPr>
              <a:t>第279條</a:t>
            </a:r>
            <a:r>
              <a:rPr sz="3000" dirty="0">
                <a:latin typeface="微軟正黑體" panose="020B0604030504040204" pitchFamily="34" charset="-120"/>
                <a:ea typeface="微軟正黑體" panose="020B0604030504040204" pitchFamily="34" charset="-120"/>
                <a:cs typeface="標楷體"/>
              </a:rPr>
              <a:t>)</a:t>
            </a:r>
          </a:p>
        </p:txBody>
      </p:sp>
      <p:sp>
        <p:nvSpPr>
          <p:cNvPr id="6" name="object 6"/>
          <p:cNvSpPr/>
          <p:nvPr/>
        </p:nvSpPr>
        <p:spPr>
          <a:xfrm>
            <a:off x="1304260" y="3429000"/>
            <a:ext cx="9592340" cy="2743200"/>
          </a:xfrm>
          <a:prstGeom prst="rect">
            <a:avLst/>
          </a:prstGeom>
          <a:blipFill>
            <a:blip r:embed="rId2"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5EE0ADF3-C634-368A-1020-022718E1142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4AFA88C0-7892-C94B-4445-A847E77E382A}"/>
              </a:ext>
            </a:extLst>
          </p:cNvPr>
          <p:cNvSpPr>
            <a:spLocks noGrp="1"/>
          </p:cNvSpPr>
          <p:nvPr>
            <p:ph type="sldNum" sz="quarter" idx="7"/>
          </p:nvPr>
        </p:nvSpPr>
        <p:spPr/>
        <p:txBody>
          <a:bodyPr/>
          <a:lstStyle/>
          <a:p>
            <a:fld id="{B6F15528-21DE-4FAA-801E-634DDDAF4B2B}" type="slidenum">
              <a:rPr lang="en-US" altLang="zh-TW" smtClean="0"/>
              <a:t>169</a:t>
            </a:fld>
            <a:endParaRPr lang="zh-TW"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05577" y="6426809"/>
            <a:ext cx="180975"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11</a:t>
            </a:r>
            <a:endParaRPr sz="1200" dirty="0">
              <a:latin typeface="Calibri"/>
              <a:cs typeface="Calibri"/>
            </a:endParaRPr>
          </a:p>
        </p:txBody>
      </p:sp>
      <p:sp>
        <p:nvSpPr>
          <p:cNvPr id="4" name="object 4"/>
          <p:cNvSpPr/>
          <p:nvPr/>
        </p:nvSpPr>
        <p:spPr>
          <a:xfrm>
            <a:off x="0" y="1"/>
            <a:ext cx="12191999" cy="68580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45D9579B-0051-83CF-2024-C1852E049F3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138E01F-2667-A2A9-A402-353BB33A97DA}"/>
              </a:ext>
            </a:extLst>
          </p:cNvPr>
          <p:cNvSpPr>
            <a:spLocks noGrp="1"/>
          </p:cNvSpPr>
          <p:nvPr>
            <p:ph type="sldNum" sz="quarter" idx="7"/>
          </p:nvPr>
        </p:nvSpPr>
        <p:spPr/>
        <p:txBody>
          <a:bodyPr/>
          <a:lstStyle/>
          <a:p>
            <a:fld id="{B6F15528-21DE-4FAA-801E-634DDDAF4B2B}" type="slidenum">
              <a:rPr lang="en-US" altLang="zh-TW" smtClean="0"/>
              <a:t>17</a:t>
            </a:fld>
            <a:endParaRPr lang="zh-TW" altLang="en-US"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B5F21CE1-27BE-89D7-3D6D-44EF06C12CE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A35EB9BF-4BD5-5149-29DC-F134D8B99C61}"/>
              </a:ext>
            </a:extLst>
          </p:cNvPr>
          <p:cNvSpPr>
            <a:spLocks noGrp="1"/>
          </p:cNvSpPr>
          <p:nvPr>
            <p:ph type="sldNum" sz="quarter" idx="7"/>
          </p:nvPr>
        </p:nvSpPr>
        <p:spPr/>
        <p:txBody>
          <a:bodyPr/>
          <a:lstStyle/>
          <a:p>
            <a:fld id="{B6F15528-21DE-4FAA-801E-634DDDAF4B2B}" type="slidenum">
              <a:rPr lang="en-US" altLang="zh-TW" smtClean="0"/>
              <a:t>170</a:t>
            </a:fld>
            <a:endParaRPr lang="zh-TW" alt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781800" y="685800"/>
            <a:ext cx="4087368" cy="2048378"/>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371601" y="685800"/>
            <a:ext cx="4087368" cy="5486399"/>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6781800" y="2734178"/>
            <a:ext cx="4166616" cy="3438021"/>
          </a:xfrm>
          <a:prstGeom prst="rect">
            <a:avLst/>
          </a:prstGeom>
          <a:blipFill>
            <a:blip r:embed="rId4"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9F13B192-6372-0035-17A0-0D34611C8CE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2FFBBA7C-B604-9031-CCA2-F8787077A5F8}"/>
              </a:ext>
            </a:extLst>
          </p:cNvPr>
          <p:cNvSpPr>
            <a:spLocks noGrp="1"/>
          </p:cNvSpPr>
          <p:nvPr>
            <p:ph type="sldNum" sz="quarter" idx="7"/>
          </p:nvPr>
        </p:nvSpPr>
        <p:spPr/>
        <p:txBody>
          <a:bodyPr/>
          <a:lstStyle/>
          <a:p>
            <a:fld id="{B6F15528-21DE-4FAA-801E-634DDDAF4B2B}" type="slidenum">
              <a:rPr lang="en-US" altLang="zh-TW" smtClean="0"/>
              <a:t>171</a:t>
            </a:fld>
            <a:endParaRPr lang="zh-TW" alt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371600" y="685800"/>
            <a:ext cx="9525000" cy="5486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384036" y="1773935"/>
            <a:ext cx="3744595" cy="0"/>
          </a:xfrm>
          <a:custGeom>
            <a:avLst/>
            <a:gdLst/>
            <a:ahLst/>
            <a:cxnLst/>
            <a:rect l="l" t="t" r="r" b="b"/>
            <a:pathLst>
              <a:path w="3744595">
                <a:moveTo>
                  <a:pt x="0" y="0"/>
                </a:moveTo>
                <a:lnTo>
                  <a:pt x="3744467" y="0"/>
                </a:lnTo>
              </a:path>
            </a:pathLst>
          </a:custGeom>
          <a:ln w="76200">
            <a:solidFill>
              <a:srgbClr val="FF0000"/>
            </a:solidFill>
          </a:ln>
        </p:spPr>
        <p:txBody>
          <a:bodyPr wrap="square" lIns="0" tIns="0" rIns="0" bIns="0" rtlCol="0"/>
          <a:lstStyle/>
          <a:p>
            <a:endParaRPr dirty="0"/>
          </a:p>
        </p:txBody>
      </p:sp>
      <p:sp>
        <p:nvSpPr>
          <p:cNvPr id="5" name="object 5"/>
          <p:cNvSpPr/>
          <p:nvPr/>
        </p:nvSpPr>
        <p:spPr>
          <a:xfrm>
            <a:off x="2424683" y="2636520"/>
            <a:ext cx="2376170" cy="0"/>
          </a:xfrm>
          <a:custGeom>
            <a:avLst/>
            <a:gdLst/>
            <a:ahLst/>
            <a:cxnLst/>
            <a:rect l="l" t="t" r="r" b="b"/>
            <a:pathLst>
              <a:path w="2376170">
                <a:moveTo>
                  <a:pt x="0" y="0"/>
                </a:moveTo>
                <a:lnTo>
                  <a:pt x="2375916" y="0"/>
                </a:lnTo>
              </a:path>
            </a:pathLst>
          </a:custGeom>
          <a:ln w="76200">
            <a:solidFill>
              <a:srgbClr val="FF0000"/>
            </a:solidFill>
          </a:ln>
        </p:spPr>
        <p:txBody>
          <a:bodyPr wrap="square" lIns="0" tIns="0" rIns="0" bIns="0" rtlCol="0"/>
          <a:lstStyle/>
          <a:p>
            <a:endParaRPr dirty="0"/>
          </a:p>
        </p:txBody>
      </p:sp>
      <p:sp>
        <p:nvSpPr>
          <p:cNvPr id="6" name="object 6"/>
          <p:cNvSpPr/>
          <p:nvPr/>
        </p:nvSpPr>
        <p:spPr>
          <a:xfrm>
            <a:off x="2782824" y="5734811"/>
            <a:ext cx="2376170" cy="0"/>
          </a:xfrm>
          <a:custGeom>
            <a:avLst/>
            <a:gdLst/>
            <a:ahLst/>
            <a:cxnLst/>
            <a:rect l="l" t="t" r="r" b="b"/>
            <a:pathLst>
              <a:path w="2376170">
                <a:moveTo>
                  <a:pt x="0" y="0"/>
                </a:moveTo>
                <a:lnTo>
                  <a:pt x="2375916" y="0"/>
                </a:lnTo>
              </a:path>
            </a:pathLst>
          </a:custGeom>
          <a:ln w="76200">
            <a:solidFill>
              <a:srgbClr val="FF0000"/>
            </a:solidFill>
          </a:ln>
        </p:spPr>
        <p:txBody>
          <a:bodyPr wrap="square" lIns="0" tIns="0" rIns="0" bIns="0" rtlCol="0"/>
          <a:lstStyle/>
          <a:p>
            <a:endParaRPr dirty="0"/>
          </a:p>
        </p:txBody>
      </p:sp>
      <p:sp>
        <p:nvSpPr>
          <p:cNvPr id="7" name="object 7"/>
          <p:cNvSpPr/>
          <p:nvPr/>
        </p:nvSpPr>
        <p:spPr>
          <a:xfrm>
            <a:off x="4800601" y="4724400"/>
            <a:ext cx="1152525" cy="0"/>
          </a:xfrm>
          <a:custGeom>
            <a:avLst/>
            <a:gdLst/>
            <a:ahLst/>
            <a:cxnLst/>
            <a:rect l="l" t="t" r="r" b="b"/>
            <a:pathLst>
              <a:path w="1152525">
                <a:moveTo>
                  <a:pt x="0" y="0"/>
                </a:moveTo>
                <a:lnTo>
                  <a:pt x="1152144" y="0"/>
                </a:lnTo>
              </a:path>
            </a:pathLst>
          </a:custGeom>
          <a:ln w="76200">
            <a:solidFill>
              <a:srgbClr val="FF0000"/>
            </a:solidFill>
          </a:ln>
        </p:spPr>
        <p:txBody>
          <a:bodyPr wrap="square" lIns="0" tIns="0" rIns="0" bIns="0" rtlCol="0"/>
          <a:lstStyle/>
          <a:p>
            <a:endParaRPr dirty="0"/>
          </a:p>
        </p:txBody>
      </p:sp>
      <p:sp>
        <p:nvSpPr>
          <p:cNvPr id="8" name="object 8"/>
          <p:cNvSpPr/>
          <p:nvPr/>
        </p:nvSpPr>
        <p:spPr>
          <a:xfrm>
            <a:off x="7967471" y="3284220"/>
            <a:ext cx="2377440" cy="0"/>
          </a:xfrm>
          <a:custGeom>
            <a:avLst/>
            <a:gdLst/>
            <a:ahLst/>
            <a:cxnLst/>
            <a:rect l="l" t="t" r="r" b="b"/>
            <a:pathLst>
              <a:path w="2377440">
                <a:moveTo>
                  <a:pt x="0" y="0"/>
                </a:moveTo>
                <a:lnTo>
                  <a:pt x="2377439" y="0"/>
                </a:lnTo>
              </a:path>
            </a:pathLst>
          </a:custGeom>
          <a:ln w="76200">
            <a:solidFill>
              <a:srgbClr val="FF00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2BF5800C-D2CB-F0FB-21B0-946B67EE06B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39B6A0BE-A643-4F9D-7720-19004C03ECD6}"/>
              </a:ext>
            </a:extLst>
          </p:cNvPr>
          <p:cNvSpPr>
            <a:spLocks noGrp="1"/>
          </p:cNvSpPr>
          <p:nvPr>
            <p:ph type="sldNum" sz="quarter" idx="7"/>
          </p:nvPr>
        </p:nvSpPr>
        <p:spPr/>
        <p:txBody>
          <a:bodyPr/>
          <a:lstStyle/>
          <a:p>
            <a:fld id="{B6F15528-21DE-4FAA-801E-634DDDAF4B2B}" type="slidenum">
              <a:rPr lang="en-US" altLang="zh-TW" smtClean="0"/>
              <a:t>172</a:t>
            </a:fld>
            <a:endParaRPr lang="zh-TW" alt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279523" y="685800"/>
            <a:ext cx="8661379" cy="5486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984398" y="1859987"/>
            <a:ext cx="533400" cy="3172460"/>
          </a:xfrm>
          <a:prstGeom prst="rect">
            <a:avLst/>
          </a:prstGeom>
        </p:spPr>
        <p:txBody>
          <a:bodyPr vert="horz" wrap="square" lIns="0" tIns="113664" rIns="0" bIns="0" rtlCol="0">
            <a:spAutoFit/>
          </a:bodyPr>
          <a:lstStyle/>
          <a:p>
            <a:pPr marL="12700" marR="5080" algn="just">
              <a:lnSpc>
                <a:spcPts val="4000"/>
              </a:lnSpc>
              <a:spcBef>
                <a:spcPts val="894"/>
              </a:spcBef>
            </a:pPr>
            <a:r>
              <a:rPr sz="4000" b="1" spc="-5" dirty="0">
                <a:solidFill>
                  <a:srgbClr val="663300"/>
                </a:solidFill>
                <a:latin typeface="微軟正黑體"/>
                <a:cs typeface="微軟正黑體"/>
              </a:rPr>
              <a:t>勞 工 注 意 事 項</a:t>
            </a:r>
            <a:endParaRPr sz="4000" dirty="0">
              <a:latin typeface="微軟正黑體"/>
              <a:cs typeface="微軟正黑體"/>
            </a:endParaRPr>
          </a:p>
        </p:txBody>
      </p:sp>
      <p:sp>
        <p:nvSpPr>
          <p:cNvPr id="5" name="object 5"/>
          <p:cNvSpPr/>
          <p:nvPr/>
        </p:nvSpPr>
        <p:spPr>
          <a:xfrm>
            <a:off x="6527292" y="4366259"/>
            <a:ext cx="3529965" cy="0"/>
          </a:xfrm>
          <a:custGeom>
            <a:avLst/>
            <a:gdLst/>
            <a:ahLst/>
            <a:cxnLst/>
            <a:rect l="l" t="t" r="r" b="b"/>
            <a:pathLst>
              <a:path w="3529965">
                <a:moveTo>
                  <a:pt x="0" y="0"/>
                </a:moveTo>
                <a:lnTo>
                  <a:pt x="3529584" y="0"/>
                </a:lnTo>
              </a:path>
            </a:pathLst>
          </a:custGeom>
          <a:ln w="76200">
            <a:solidFill>
              <a:srgbClr val="FF0000"/>
            </a:solidFill>
          </a:ln>
        </p:spPr>
        <p:txBody>
          <a:bodyPr wrap="square" lIns="0" tIns="0" rIns="0" bIns="0" rtlCol="0"/>
          <a:lstStyle/>
          <a:p>
            <a:endParaRPr dirty="0"/>
          </a:p>
        </p:txBody>
      </p:sp>
      <p:sp>
        <p:nvSpPr>
          <p:cNvPr id="6" name="object 6"/>
          <p:cNvSpPr/>
          <p:nvPr/>
        </p:nvSpPr>
        <p:spPr>
          <a:xfrm flipV="1">
            <a:off x="4006342" y="5212081"/>
            <a:ext cx="2623058" cy="45719"/>
          </a:xfrm>
          <a:custGeom>
            <a:avLst/>
            <a:gdLst/>
            <a:ahLst/>
            <a:cxnLst/>
            <a:rect l="l" t="t" r="r" b="b"/>
            <a:pathLst>
              <a:path w="2520950">
                <a:moveTo>
                  <a:pt x="0" y="0"/>
                </a:moveTo>
                <a:lnTo>
                  <a:pt x="2520696" y="0"/>
                </a:lnTo>
              </a:path>
            </a:pathLst>
          </a:custGeom>
          <a:ln w="76200">
            <a:solidFill>
              <a:srgbClr val="FF0000"/>
            </a:solidFill>
          </a:ln>
        </p:spPr>
        <p:txBody>
          <a:bodyPr wrap="square" lIns="0" tIns="0" rIns="0" bIns="0" rtlCol="0"/>
          <a:lstStyle/>
          <a:p>
            <a:endParaRPr dirty="0"/>
          </a:p>
        </p:txBody>
      </p:sp>
      <p:sp>
        <p:nvSpPr>
          <p:cNvPr id="7" name="object 7"/>
          <p:cNvSpPr/>
          <p:nvPr/>
        </p:nvSpPr>
        <p:spPr>
          <a:xfrm>
            <a:off x="2667000" y="6248399"/>
            <a:ext cx="1701291" cy="70105"/>
          </a:xfrm>
          <a:custGeom>
            <a:avLst/>
            <a:gdLst/>
            <a:ahLst/>
            <a:cxnLst/>
            <a:rect l="l" t="t" r="r" b="b"/>
            <a:pathLst>
              <a:path w="2522220">
                <a:moveTo>
                  <a:pt x="0" y="0"/>
                </a:moveTo>
                <a:lnTo>
                  <a:pt x="2522220" y="0"/>
                </a:lnTo>
              </a:path>
            </a:pathLst>
          </a:custGeom>
          <a:ln w="76200">
            <a:solidFill>
              <a:srgbClr val="FF0000"/>
            </a:solidFill>
          </a:ln>
        </p:spPr>
        <p:txBody>
          <a:bodyPr wrap="square" lIns="0" tIns="0" rIns="0" bIns="0" rtlCol="0"/>
          <a:lstStyle/>
          <a:p>
            <a:endParaRPr dirty="0"/>
          </a:p>
        </p:txBody>
      </p:sp>
      <p:sp>
        <p:nvSpPr>
          <p:cNvPr id="8" name="object 8"/>
          <p:cNvSpPr/>
          <p:nvPr/>
        </p:nvSpPr>
        <p:spPr>
          <a:xfrm flipV="1">
            <a:off x="2793863" y="3551625"/>
            <a:ext cx="1397138" cy="45719"/>
          </a:xfrm>
          <a:custGeom>
            <a:avLst/>
            <a:gdLst/>
            <a:ahLst/>
            <a:cxnLst/>
            <a:rect l="l" t="t" r="r" b="b"/>
            <a:pathLst>
              <a:path w="3816350">
                <a:moveTo>
                  <a:pt x="0" y="0"/>
                </a:moveTo>
                <a:lnTo>
                  <a:pt x="3816096" y="0"/>
                </a:lnTo>
              </a:path>
            </a:pathLst>
          </a:custGeom>
          <a:ln w="76200">
            <a:solidFill>
              <a:srgbClr val="FF0000"/>
            </a:solidFill>
          </a:ln>
        </p:spPr>
        <p:txBody>
          <a:bodyPr wrap="square" lIns="0" tIns="0" rIns="0" bIns="0" rtlCol="0"/>
          <a:lstStyle/>
          <a:p>
            <a:endParaRPr dirty="0"/>
          </a:p>
        </p:txBody>
      </p:sp>
      <p:sp>
        <p:nvSpPr>
          <p:cNvPr id="9" name="object 9"/>
          <p:cNvSpPr/>
          <p:nvPr/>
        </p:nvSpPr>
        <p:spPr>
          <a:xfrm>
            <a:off x="10134600" y="3276599"/>
            <a:ext cx="685800" cy="45719"/>
          </a:xfrm>
          <a:custGeom>
            <a:avLst/>
            <a:gdLst/>
            <a:ahLst/>
            <a:cxnLst/>
            <a:rect l="l" t="t" r="r" b="b"/>
            <a:pathLst>
              <a:path w="1224280">
                <a:moveTo>
                  <a:pt x="0" y="0"/>
                </a:moveTo>
                <a:lnTo>
                  <a:pt x="1223771" y="0"/>
                </a:lnTo>
              </a:path>
            </a:pathLst>
          </a:custGeom>
          <a:ln w="76200">
            <a:solidFill>
              <a:srgbClr val="FF0000"/>
            </a:solidFill>
          </a:ln>
        </p:spPr>
        <p:txBody>
          <a:bodyPr wrap="square" lIns="0" tIns="0" rIns="0" bIns="0" rtlCol="0"/>
          <a:lstStyle/>
          <a:p>
            <a:endParaRPr dirty="0"/>
          </a:p>
        </p:txBody>
      </p:sp>
      <p:sp>
        <p:nvSpPr>
          <p:cNvPr id="10" name="object 10"/>
          <p:cNvSpPr/>
          <p:nvPr/>
        </p:nvSpPr>
        <p:spPr>
          <a:xfrm>
            <a:off x="5105401" y="1371599"/>
            <a:ext cx="3657600" cy="45719"/>
          </a:xfrm>
          <a:custGeom>
            <a:avLst/>
            <a:gdLst/>
            <a:ahLst/>
            <a:cxnLst/>
            <a:rect l="l" t="t" r="r" b="b"/>
            <a:pathLst>
              <a:path w="4680584">
                <a:moveTo>
                  <a:pt x="0" y="0"/>
                </a:moveTo>
                <a:lnTo>
                  <a:pt x="4680204" y="0"/>
                </a:lnTo>
              </a:path>
            </a:pathLst>
          </a:custGeom>
          <a:ln w="76200">
            <a:solidFill>
              <a:srgbClr val="FF0000"/>
            </a:solidFill>
          </a:ln>
        </p:spPr>
        <p:txBody>
          <a:bodyPr wrap="square" lIns="0" tIns="0" rIns="0" bIns="0" rtlCol="0"/>
          <a:lstStyle/>
          <a:p>
            <a:endParaRPr dirty="0"/>
          </a:p>
        </p:txBody>
      </p:sp>
      <p:sp>
        <p:nvSpPr>
          <p:cNvPr id="11" name="object 11"/>
          <p:cNvSpPr/>
          <p:nvPr/>
        </p:nvSpPr>
        <p:spPr>
          <a:xfrm>
            <a:off x="6781800" y="1794509"/>
            <a:ext cx="2819400" cy="45719"/>
          </a:xfrm>
          <a:custGeom>
            <a:avLst/>
            <a:gdLst/>
            <a:ahLst/>
            <a:cxnLst/>
            <a:rect l="l" t="t" r="r" b="b"/>
            <a:pathLst>
              <a:path w="2161540">
                <a:moveTo>
                  <a:pt x="0" y="0"/>
                </a:moveTo>
                <a:lnTo>
                  <a:pt x="2161032" y="0"/>
                </a:lnTo>
              </a:path>
            </a:pathLst>
          </a:custGeom>
          <a:ln w="76200">
            <a:solidFill>
              <a:srgbClr val="FF00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CD7DB4BE-E33E-8D13-ABAF-3FB98166FAA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2" name="投影片編號版面配置區 11">
            <a:extLst>
              <a:ext uri="{FF2B5EF4-FFF2-40B4-BE49-F238E27FC236}">
                <a16:creationId xmlns:a16="http://schemas.microsoft.com/office/drawing/2014/main" id="{FF40F8B3-8CA3-48F0-4CFF-BBB015B2E9F2}"/>
              </a:ext>
            </a:extLst>
          </p:cNvPr>
          <p:cNvSpPr>
            <a:spLocks noGrp="1"/>
          </p:cNvSpPr>
          <p:nvPr>
            <p:ph type="sldNum" sz="quarter" idx="7"/>
          </p:nvPr>
        </p:nvSpPr>
        <p:spPr/>
        <p:txBody>
          <a:bodyPr/>
          <a:lstStyle/>
          <a:p>
            <a:fld id="{B6F15528-21DE-4FAA-801E-634DDDAF4B2B}" type="slidenum">
              <a:rPr lang="en-US" altLang="zh-TW" smtClean="0"/>
              <a:t>173</a:t>
            </a:fld>
            <a:endParaRPr lang="zh-TW" alt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95400" y="685800"/>
            <a:ext cx="9601200" cy="5486400"/>
          </a:xfrm>
          <a:custGeom>
            <a:avLst/>
            <a:gdLst/>
            <a:ahLst/>
            <a:cxnLst/>
            <a:rect l="l" t="t" r="r" b="b"/>
            <a:pathLst>
              <a:path w="2028190" h="1923414">
                <a:moveTo>
                  <a:pt x="1841231" y="1629276"/>
                </a:moveTo>
                <a:lnTo>
                  <a:pt x="186791" y="1629276"/>
                </a:lnTo>
                <a:lnTo>
                  <a:pt x="186791" y="1682693"/>
                </a:lnTo>
                <a:lnTo>
                  <a:pt x="0" y="1816237"/>
                </a:lnTo>
                <a:lnTo>
                  <a:pt x="0" y="1923071"/>
                </a:lnTo>
                <a:lnTo>
                  <a:pt x="2027956" y="1923071"/>
                </a:lnTo>
                <a:lnTo>
                  <a:pt x="2027956" y="1816237"/>
                </a:lnTo>
                <a:lnTo>
                  <a:pt x="1841231" y="1682693"/>
                </a:lnTo>
                <a:lnTo>
                  <a:pt x="1841231" y="1629276"/>
                </a:lnTo>
                <a:close/>
              </a:path>
              <a:path w="2028190" h="1923414">
                <a:moveTo>
                  <a:pt x="480321" y="721179"/>
                </a:moveTo>
                <a:lnTo>
                  <a:pt x="266844" y="721179"/>
                </a:lnTo>
                <a:lnTo>
                  <a:pt x="266845" y="1629276"/>
                </a:lnTo>
                <a:lnTo>
                  <a:pt x="480321" y="1629276"/>
                </a:lnTo>
                <a:lnTo>
                  <a:pt x="480321" y="721179"/>
                </a:lnTo>
                <a:close/>
              </a:path>
              <a:path w="2028190" h="1923414">
                <a:moveTo>
                  <a:pt x="907273" y="721179"/>
                </a:moveTo>
                <a:lnTo>
                  <a:pt x="693797" y="721179"/>
                </a:lnTo>
                <a:lnTo>
                  <a:pt x="693797" y="1629276"/>
                </a:lnTo>
                <a:lnTo>
                  <a:pt x="907273" y="1629276"/>
                </a:lnTo>
                <a:lnTo>
                  <a:pt x="907273" y="721179"/>
                </a:lnTo>
                <a:close/>
              </a:path>
              <a:path w="2028190" h="1923414">
                <a:moveTo>
                  <a:pt x="1334225" y="721179"/>
                </a:moveTo>
                <a:lnTo>
                  <a:pt x="1120749" y="721179"/>
                </a:lnTo>
                <a:lnTo>
                  <a:pt x="1120749" y="1629276"/>
                </a:lnTo>
                <a:lnTo>
                  <a:pt x="1334225" y="1629276"/>
                </a:lnTo>
                <a:lnTo>
                  <a:pt x="1334225" y="721179"/>
                </a:lnTo>
                <a:close/>
              </a:path>
              <a:path w="2028190" h="1923414">
                <a:moveTo>
                  <a:pt x="1761178" y="721179"/>
                </a:moveTo>
                <a:lnTo>
                  <a:pt x="1547701" y="721179"/>
                </a:lnTo>
                <a:lnTo>
                  <a:pt x="1547702" y="1629276"/>
                </a:lnTo>
                <a:lnTo>
                  <a:pt x="1761178" y="1629276"/>
                </a:lnTo>
                <a:lnTo>
                  <a:pt x="1761178" y="721179"/>
                </a:lnTo>
                <a:close/>
              </a:path>
              <a:path w="2028190" h="1923414">
                <a:moveTo>
                  <a:pt x="1841231" y="667762"/>
                </a:moveTo>
                <a:lnTo>
                  <a:pt x="186791" y="667762"/>
                </a:lnTo>
                <a:lnTo>
                  <a:pt x="186791" y="721179"/>
                </a:lnTo>
                <a:lnTo>
                  <a:pt x="1841231" y="721179"/>
                </a:lnTo>
                <a:lnTo>
                  <a:pt x="1841231" y="667762"/>
                </a:lnTo>
                <a:close/>
              </a:path>
              <a:path w="2028190" h="1923414">
                <a:moveTo>
                  <a:pt x="1921285" y="507510"/>
                </a:moveTo>
                <a:lnTo>
                  <a:pt x="106737" y="507510"/>
                </a:lnTo>
                <a:lnTo>
                  <a:pt x="106737" y="667762"/>
                </a:lnTo>
                <a:lnTo>
                  <a:pt x="1921285" y="667762"/>
                </a:lnTo>
                <a:lnTo>
                  <a:pt x="1921285" y="507510"/>
                </a:lnTo>
                <a:close/>
              </a:path>
              <a:path w="2028190" h="1923414">
                <a:moveTo>
                  <a:pt x="1014011" y="0"/>
                </a:moveTo>
                <a:lnTo>
                  <a:pt x="186791" y="507510"/>
                </a:lnTo>
                <a:lnTo>
                  <a:pt x="1841231" y="507510"/>
                </a:lnTo>
                <a:lnTo>
                  <a:pt x="1014011" y="0"/>
                </a:lnTo>
                <a:close/>
              </a:path>
            </a:pathLst>
          </a:custGeom>
          <a:solidFill>
            <a:srgbClr val="000000"/>
          </a:solidFill>
        </p:spPr>
        <p:txBody>
          <a:bodyPr wrap="square" lIns="0" tIns="0" rIns="0" bIns="0" rtlCol="0"/>
          <a:lstStyle/>
          <a:p>
            <a:endParaRPr dirty="0"/>
          </a:p>
        </p:txBody>
      </p:sp>
      <p:sp>
        <p:nvSpPr>
          <p:cNvPr id="2" name="object 2"/>
          <p:cNvSpPr txBox="1">
            <a:spLocks noGrp="1"/>
          </p:cNvSpPr>
          <p:nvPr>
            <p:ph type="ctrTitle"/>
          </p:nvPr>
        </p:nvSpPr>
        <p:spPr>
          <a:xfrm>
            <a:off x="3833453" y="1752600"/>
            <a:ext cx="4525094" cy="696594"/>
          </a:xfrm>
          <a:prstGeom prst="rect">
            <a:avLst/>
          </a:prstGeom>
        </p:spPr>
        <p:txBody>
          <a:bodyPr vert="horz" wrap="square" lIns="0" tIns="13335" rIns="0" bIns="0" rtlCol="0">
            <a:spAutoFit/>
          </a:bodyPr>
          <a:lstStyle/>
          <a:p>
            <a:pPr marL="15875">
              <a:spcBef>
                <a:spcPts val="105"/>
              </a:spcBef>
            </a:pPr>
            <a:r>
              <a:rPr b="1" dirty="0" err="1">
                <a:solidFill>
                  <a:schemeClr val="bg1"/>
                </a:solidFill>
                <a:latin typeface="微軟正黑體" panose="020B0604030504040204" pitchFamily="34" charset="-120"/>
                <a:ea typeface="微軟正黑體" panose="020B0604030504040204" pitchFamily="34" charset="-120"/>
              </a:rPr>
              <a:t>學校常</a:t>
            </a:r>
            <a:r>
              <a:rPr b="1" spc="-15" dirty="0" err="1">
                <a:solidFill>
                  <a:schemeClr val="bg1"/>
                </a:solidFill>
                <a:latin typeface="微軟正黑體" panose="020B0604030504040204" pitchFamily="34" charset="-120"/>
                <a:ea typeface="微軟正黑體" panose="020B0604030504040204" pitchFamily="34" charset="-120"/>
              </a:rPr>
              <a:t>見</a:t>
            </a:r>
            <a:r>
              <a:rPr b="1" dirty="0" err="1">
                <a:solidFill>
                  <a:schemeClr val="bg1"/>
                </a:solidFill>
                <a:latin typeface="微軟正黑體" panose="020B0604030504040204" pitchFamily="34" charset="-120"/>
                <a:ea typeface="微軟正黑體" panose="020B0604030504040204" pitchFamily="34" charset="-120"/>
              </a:rPr>
              <a:t>機械設備</a:t>
            </a:r>
            <a:endParaRPr b="1"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22785" y="405385"/>
            <a:ext cx="1144905"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標楷體"/>
              </a:rPr>
              <a:t>車床</a:t>
            </a:r>
          </a:p>
        </p:txBody>
      </p:sp>
      <p:sp>
        <p:nvSpPr>
          <p:cNvPr id="3" name="object 3"/>
          <p:cNvSpPr/>
          <p:nvPr/>
        </p:nvSpPr>
        <p:spPr>
          <a:xfrm>
            <a:off x="1295400" y="1371601"/>
            <a:ext cx="9601200" cy="4800599"/>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6DD12104-20BE-BC29-C133-F6139B2C177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CFE3439A-6778-24A0-56D2-A8638CD894BC}"/>
              </a:ext>
            </a:extLst>
          </p:cNvPr>
          <p:cNvSpPr>
            <a:spLocks noGrp="1"/>
          </p:cNvSpPr>
          <p:nvPr>
            <p:ph type="sldNum" sz="quarter" idx="7"/>
          </p:nvPr>
        </p:nvSpPr>
        <p:spPr/>
        <p:txBody>
          <a:bodyPr/>
          <a:lstStyle/>
          <a:p>
            <a:fld id="{B6F15528-21DE-4FAA-801E-634DDDAF4B2B}" type="slidenum">
              <a:rPr lang="en-US" altLang="zh-TW" smtClean="0"/>
              <a:t>175</a:t>
            </a:fld>
            <a:endParaRPr lang="zh-TW" altLang="en-US"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7300" y="407214"/>
            <a:ext cx="2057400" cy="635000"/>
          </a:xfrm>
          <a:prstGeom prst="rect">
            <a:avLst/>
          </a:prstGeom>
        </p:spPr>
        <p:txBody>
          <a:bodyPr vert="horz" wrap="square" lIns="0" tIns="12065" rIns="0" bIns="0" rtlCol="0">
            <a:spAutoFit/>
          </a:bodyPr>
          <a:lstStyle/>
          <a:p>
            <a:pPr marL="12700">
              <a:spcBef>
                <a:spcPts val="95"/>
              </a:spcBef>
            </a:pPr>
            <a:r>
              <a:rPr sz="4000" u="heavy" spc="-1000" dirty="0">
                <a:solidFill>
                  <a:srgbClr val="0000FF"/>
                </a:solidFill>
                <a:uFill>
                  <a:solidFill>
                    <a:srgbClr val="0000FF"/>
                  </a:solidFill>
                </a:uFill>
                <a:latin typeface="Times New Roman"/>
                <a:cs typeface="Times New Roman"/>
              </a:rPr>
              <a:t> </a:t>
            </a:r>
            <a:r>
              <a:rPr sz="4000" b="1" u="heavy" dirty="0">
                <a:solidFill>
                  <a:srgbClr val="0000FF"/>
                </a:solidFill>
                <a:uFill>
                  <a:solidFill>
                    <a:srgbClr val="0000FF"/>
                  </a:solidFill>
                </a:uFill>
                <a:latin typeface="微軟正黑體" panose="020B0604030504040204" pitchFamily="34" charset="-120"/>
                <a:ea typeface="微軟正黑體" panose="020B0604030504040204" pitchFamily="34" charset="-120"/>
              </a:rPr>
              <a:t>車</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rPr>
              <a:t>床安</a:t>
            </a:r>
            <a:r>
              <a:rPr sz="4000" b="1" u="heavy" spc="-10" dirty="0">
                <a:solidFill>
                  <a:srgbClr val="0000FF"/>
                </a:solidFill>
                <a:uFill>
                  <a:solidFill>
                    <a:srgbClr val="0000FF"/>
                  </a:solidFill>
                </a:uFill>
                <a:latin typeface="微軟正黑體" panose="020B0604030504040204" pitchFamily="34" charset="-120"/>
                <a:ea typeface="微軟正黑體" panose="020B0604030504040204" pitchFamily="34" charset="-120"/>
              </a:rPr>
              <a:t>全</a:t>
            </a:r>
            <a:endParaRPr sz="4000" b="1" dirty="0">
              <a:latin typeface="微軟正黑體" panose="020B0604030504040204" pitchFamily="34" charset="-120"/>
              <a:ea typeface="微軟正黑體" panose="020B0604030504040204" pitchFamily="34" charset="-120"/>
              <a:cs typeface="Times New Roman"/>
            </a:endParaRPr>
          </a:p>
        </p:txBody>
      </p:sp>
      <p:sp>
        <p:nvSpPr>
          <p:cNvPr id="3" name="object 3"/>
          <p:cNvSpPr/>
          <p:nvPr/>
        </p:nvSpPr>
        <p:spPr>
          <a:xfrm>
            <a:off x="1295400" y="1409499"/>
            <a:ext cx="5829300" cy="4098999"/>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7467600" y="1409498"/>
            <a:ext cx="3429000" cy="2019501"/>
          </a:xfrm>
          <a:prstGeom prst="rect">
            <a:avLst/>
          </a:prstGeom>
          <a:blipFill>
            <a:blip r:embed="rId3" cstate="print"/>
            <a:stretch>
              <a:fillRect/>
            </a:stretch>
          </a:blipFill>
        </p:spPr>
        <p:txBody>
          <a:bodyPr wrap="square" lIns="0" tIns="0" rIns="0" bIns="0" rtlCol="0"/>
          <a:lstStyle/>
          <a:p>
            <a:endParaRPr dirty="0"/>
          </a:p>
        </p:txBody>
      </p:sp>
      <p:sp>
        <p:nvSpPr>
          <p:cNvPr id="7" name="object 7"/>
          <p:cNvSpPr txBox="1"/>
          <p:nvPr/>
        </p:nvSpPr>
        <p:spPr>
          <a:xfrm>
            <a:off x="1354765" y="5639090"/>
            <a:ext cx="7859395" cy="299720"/>
          </a:xfrm>
          <a:prstGeom prst="rect">
            <a:avLst/>
          </a:prstGeom>
        </p:spPr>
        <p:txBody>
          <a:bodyPr vert="horz" wrap="square" lIns="0" tIns="12700" rIns="0" bIns="0" rtlCol="0">
            <a:spAutoFit/>
          </a:bodyPr>
          <a:lstStyle/>
          <a:p>
            <a:pPr marL="12700">
              <a:spcBef>
                <a:spcPts val="100"/>
              </a:spcBef>
            </a:pPr>
            <a:r>
              <a:rPr dirty="0">
                <a:latin typeface="新細明體"/>
                <a:cs typeface="新細明體"/>
              </a:rPr>
              <a:t>資料來源</a:t>
            </a:r>
            <a:r>
              <a:rPr spc="-5" dirty="0">
                <a:latin typeface="Calibri"/>
                <a:cs typeface="Calibri"/>
              </a:rPr>
              <a:t>:</a:t>
            </a:r>
            <a:r>
              <a:rPr dirty="0">
                <a:latin typeface="新細明體"/>
                <a:cs typeface="新細明體"/>
              </a:rPr>
              <a:t>教育部「實驗場所安全衛生教育推動計畫」通識教材機械設備與安全</a:t>
            </a:r>
          </a:p>
        </p:txBody>
      </p:sp>
      <p:sp>
        <p:nvSpPr>
          <p:cNvPr id="8" name="object 8"/>
          <p:cNvSpPr/>
          <p:nvPr/>
        </p:nvSpPr>
        <p:spPr>
          <a:xfrm>
            <a:off x="7467600" y="3429000"/>
            <a:ext cx="3428999" cy="2079498"/>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1704594" y="982217"/>
            <a:ext cx="2664460" cy="3888104"/>
          </a:xfrm>
          <a:custGeom>
            <a:avLst/>
            <a:gdLst/>
            <a:ahLst/>
            <a:cxnLst/>
            <a:rect l="l" t="t" r="r" b="b"/>
            <a:pathLst>
              <a:path w="2664460" h="3888104">
                <a:moveTo>
                  <a:pt x="0" y="1943862"/>
                </a:moveTo>
                <a:lnTo>
                  <a:pt x="567" y="1886549"/>
                </a:lnTo>
                <a:lnTo>
                  <a:pt x="2261" y="1829648"/>
                </a:lnTo>
                <a:lnTo>
                  <a:pt x="5064" y="1773182"/>
                </a:lnTo>
                <a:lnTo>
                  <a:pt x="8961" y="1717172"/>
                </a:lnTo>
                <a:lnTo>
                  <a:pt x="13936" y="1661643"/>
                </a:lnTo>
                <a:lnTo>
                  <a:pt x="19975" y="1606616"/>
                </a:lnTo>
                <a:lnTo>
                  <a:pt x="27060" y="1552115"/>
                </a:lnTo>
                <a:lnTo>
                  <a:pt x="35178" y="1498163"/>
                </a:lnTo>
                <a:lnTo>
                  <a:pt x="44311" y="1444781"/>
                </a:lnTo>
                <a:lnTo>
                  <a:pt x="54445" y="1391993"/>
                </a:lnTo>
                <a:lnTo>
                  <a:pt x="65564" y="1339822"/>
                </a:lnTo>
                <a:lnTo>
                  <a:pt x="77651" y="1288291"/>
                </a:lnTo>
                <a:lnTo>
                  <a:pt x="90693" y="1237421"/>
                </a:lnTo>
                <a:lnTo>
                  <a:pt x="104672" y="1187237"/>
                </a:lnTo>
                <a:lnTo>
                  <a:pt x="119574" y="1137761"/>
                </a:lnTo>
                <a:lnTo>
                  <a:pt x="135382" y="1089015"/>
                </a:lnTo>
                <a:lnTo>
                  <a:pt x="152082" y="1041023"/>
                </a:lnTo>
                <a:lnTo>
                  <a:pt x="169657" y="993807"/>
                </a:lnTo>
                <a:lnTo>
                  <a:pt x="188092" y="947390"/>
                </a:lnTo>
                <a:lnTo>
                  <a:pt x="207371" y="901795"/>
                </a:lnTo>
                <a:lnTo>
                  <a:pt x="227479" y="857045"/>
                </a:lnTo>
                <a:lnTo>
                  <a:pt x="248400" y="813162"/>
                </a:lnTo>
                <a:lnTo>
                  <a:pt x="270118" y="770169"/>
                </a:lnTo>
                <a:lnTo>
                  <a:pt x="292618" y="728089"/>
                </a:lnTo>
                <a:lnTo>
                  <a:pt x="315884" y="686945"/>
                </a:lnTo>
                <a:lnTo>
                  <a:pt x="339901" y="646760"/>
                </a:lnTo>
                <a:lnTo>
                  <a:pt x="364653" y="607556"/>
                </a:lnTo>
                <a:lnTo>
                  <a:pt x="390124" y="569356"/>
                </a:lnTo>
                <a:lnTo>
                  <a:pt x="416299" y="532184"/>
                </a:lnTo>
                <a:lnTo>
                  <a:pt x="443162" y="496061"/>
                </a:lnTo>
                <a:lnTo>
                  <a:pt x="470698" y="461010"/>
                </a:lnTo>
                <a:lnTo>
                  <a:pt x="498890" y="427055"/>
                </a:lnTo>
                <a:lnTo>
                  <a:pt x="527724" y="394218"/>
                </a:lnTo>
                <a:lnTo>
                  <a:pt x="557184" y="362522"/>
                </a:lnTo>
                <a:lnTo>
                  <a:pt x="587253" y="331990"/>
                </a:lnTo>
                <a:lnTo>
                  <a:pt x="617917" y="302644"/>
                </a:lnTo>
                <a:lnTo>
                  <a:pt x="649159" y="274507"/>
                </a:lnTo>
                <a:lnTo>
                  <a:pt x="680965" y="247603"/>
                </a:lnTo>
                <a:lnTo>
                  <a:pt x="713319" y="221954"/>
                </a:lnTo>
                <a:lnTo>
                  <a:pt x="746204" y="197582"/>
                </a:lnTo>
                <a:lnTo>
                  <a:pt x="779606" y="174511"/>
                </a:lnTo>
                <a:lnTo>
                  <a:pt x="813508" y="152763"/>
                </a:lnTo>
                <a:lnTo>
                  <a:pt x="847896" y="132361"/>
                </a:lnTo>
                <a:lnTo>
                  <a:pt x="882753" y="113328"/>
                </a:lnTo>
                <a:lnTo>
                  <a:pt x="918064" y="95686"/>
                </a:lnTo>
                <a:lnTo>
                  <a:pt x="953813" y="79459"/>
                </a:lnTo>
                <a:lnTo>
                  <a:pt x="989985" y="64670"/>
                </a:lnTo>
                <a:lnTo>
                  <a:pt x="1026564" y="51340"/>
                </a:lnTo>
                <a:lnTo>
                  <a:pt x="1063535" y="39493"/>
                </a:lnTo>
                <a:lnTo>
                  <a:pt x="1100881" y="29152"/>
                </a:lnTo>
                <a:lnTo>
                  <a:pt x="1138587" y="20339"/>
                </a:lnTo>
                <a:lnTo>
                  <a:pt x="1176638" y="13078"/>
                </a:lnTo>
                <a:lnTo>
                  <a:pt x="1215018" y="7390"/>
                </a:lnTo>
                <a:lnTo>
                  <a:pt x="1253711" y="3299"/>
                </a:lnTo>
                <a:lnTo>
                  <a:pt x="1292702" y="828"/>
                </a:lnTo>
                <a:lnTo>
                  <a:pt x="1331976" y="0"/>
                </a:lnTo>
                <a:lnTo>
                  <a:pt x="1371246" y="828"/>
                </a:lnTo>
                <a:lnTo>
                  <a:pt x="1410235" y="3299"/>
                </a:lnTo>
                <a:lnTo>
                  <a:pt x="1448926" y="7390"/>
                </a:lnTo>
                <a:lnTo>
                  <a:pt x="1487304" y="13078"/>
                </a:lnTo>
                <a:lnTo>
                  <a:pt x="1525353" y="20339"/>
                </a:lnTo>
                <a:lnTo>
                  <a:pt x="1563057" y="29152"/>
                </a:lnTo>
                <a:lnTo>
                  <a:pt x="1600402" y="39493"/>
                </a:lnTo>
                <a:lnTo>
                  <a:pt x="1637371" y="51340"/>
                </a:lnTo>
                <a:lnTo>
                  <a:pt x="1673949" y="64670"/>
                </a:lnTo>
                <a:lnTo>
                  <a:pt x="1710119" y="79459"/>
                </a:lnTo>
                <a:lnTo>
                  <a:pt x="1745868" y="95686"/>
                </a:lnTo>
                <a:lnTo>
                  <a:pt x="1781178" y="113328"/>
                </a:lnTo>
                <a:lnTo>
                  <a:pt x="1816034" y="132361"/>
                </a:lnTo>
                <a:lnTo>
                  <a:pt x="1850421" y="152763"/>
                </a:lnTo>
                <a:lnTo>
                  <a:pt x="1884323" y="174511"/>
                </a:lnTo>
                <a:lnTo>
                  <a:pt x="1917725" y="197582"/>
                </a:lnTo>
                <a:lnTo>
                  <a:pt x="1950610" y="221954"/>
                </a:lnTo>
                <a:lnTo>
                  <a:pt x="1982963" y="247603"/>
                </a:lnTo>
                <a:lnTo>
                  <a:pt x="2014769" y="274507"/>
                </a:lnTo>
                <a:lnTo>
                  <a:pt x="2046012" y="302644"/>
                </a:lnTo>
                <a:lnTo>
                  <a:pt x="2076676" y="331990"/>
                </a:lnTo>
                <a:lnTo>
                  <a:pt x="2106745" y="362522"/>
                </a:lnTo>
                <a:lnTo>
                  <a:pt x="2136205" y="394218"/>
                </a:lnTo>
                <a:lnTo>
                  <a:pt x="2165039" y="427055"/>
                </a:lnTo>
                <a:lnTo>
                  <a:pt x="2193232" y="461010"/>
                </a:lnTo>
                <a:lnTo>
                  <a:pt x="2220768" y="496061"/>
                </a:lnTo>
                <a:lnTo>
                  <a:pt x="2247632" y="532184"/>
                </a:lnTo>
                <a:lnTo>
                  <a:pt x="2273807" y="569356"/>
                </a:lnTo>
                <a:lnTo>
                  <a:pt x="2299279" y="607556"/>
                </a:lnTo>
                <a:lnTo>
                  <a:pt x="2324032" y="646760"/>
                </a:lnTo>
                <a:lnTo>
                  <a:pt x="2348050" y="686945"/>
                </a:lnTo>
                <a:lnTo>
                  <a:pt x="2371317" y="728089"/>
                </a:lnTo>
                <a:lnTo>
                  <a:pt x="2393818" y="770169"/>
                </a:lnTo>
                <a:lnTo>
                  <a:pt x="2415537" y="813162"/>
                </a:lnTo>
                <a:lnTo>
                  <a:pt x="2436459" y="857045"/>
                </a:lnTo>
                <a:lnTo>
                  <a:pt x="2456568" y="901795"/>
                </a:lnTo>
                <a:lnTo>
                  <a:pt x="2475848" y="947390"/>
                </a:lnTo>
                <a:lnTo>
                  <a:pt x="2494283" y="993807"/>
                </a:lnTo>
                <a:lnTo>
                  <a:pt x="2511859" y="1041023"/>
                </a:lnTo>
                <a:lnTo>
                  <a:pt x="2528560" y="1089015"/>
                </a:lnTo>
                <a:lnTo>
                  <a:pt x="2544369" y="1137761"/>
                </a:lnTo>
                <a:lnTo>
                  <a:pt x="2559272" y="1187237"/>
                </a:lnTo>
                <a:lnTo>
                  <a:pt x="2573252" y="1237421"/>
                </a:lnTo>
                <a:lnTo>
                  <a:pt x="2586294" y="1288291"/>
                </a:lnTo>
                <a:lnTo>
                  <a:pt x="2598383" y="1339822"/>
                </a:lnTo>
                <a:lnTo>
                  <a:pt x="2609502" y="1391993"/>
                </a:lnTo>
                <a:lnTo>
                  <a:pt x="2619637" y="1444781"/>
                </a:lnTo>
                <a:lnTo>
                  <a:pt x="2628771" y="1498163"/>
                </a:lnTo>
                <a:lnTo>
                  <a:pt x="2636889" y="1552115"/>
                </a:lnTo>
                <a:lnTo>
                  <a:pt x="2643975" y="1606616"/>
                </a:lnTo>
                <a:lnTo>
                  <a:pt x="2650014" y="1661643"/>
                </a:lnTo>
                <a:lnTo>
                  <a:pt x="2654990" y="1717172"/>
                </a:lnTo>
                <a:lnTo>
                  <a:pt x="2658887" y="1773182"/>
                </a:lnTo>
                <a:lnTo>
                  <a:pt x="2661690" y="1829648"/>
                </a:lnTo>
                <a:lnTo>
                  <a:pt x="2663384" y="1886549"/>
                </a:lnTo>
                <a:lnTo>
                  <a:pt x="2663952" y="1943862"/>
                </a:lnTo>
                <a:lnTo>
                  <a:pt x="2663384" y="2001174"/>
                </a:lnTo>
                <a:lnTo>
                  <a:pt x="2661690" y="2058075"/>
                </a:lnTo>
                <a:lnTo>
                  <a:pt x="2658887" y="2114541"/>
                </a:lnTo>
                <a:lnTo>
                  <a:pt x="2654990" y="2170551"/>
                </a:lnTo>
                <a:lnTo>
                  <a:pt x="2650014" y="2226080"/>
                </a:lnTo>
                <a:lnTo>
                  <a:pt x="2643975" y="2281107"/>
                </a:lnTo>
                <a:lnTo>
                  <a:pt x="2636889" y="2335608"/>
                </a:lnTo>
                <a:lnTo>
                  <a:pt x="2628771" y="2389560"/>
                </a:lnTo>
                <a:lnTo>
                  <a:pt x="2619637" y="2442942"/>
                </a:lnTo>
                <a:lnTo>
                  <a:pt x="2609502" y="2495730"/>
                </a:lnTo>
                <a:lnTo>
                  <a:pt x="2598383" y="2547901"/>
                </a:lnTo>
                <a:lnTo>
                  <a:pt x="2586294" y="2599432"/>
                </a:lnTo>
                <a:lnTo>
                  <a:pt x="2573252" y="2650302"/>
                </a:lnTo>
                <a:lnTo>
                  <a:pt x="2559272" y="2700486"/>
                </a:lnTo>
                <a:lnTo>
                  <a:pt x="2544369" y="2749962"/>
                </a:lnTo>
                <a:lnTo>
                  <a:pt x="2528560" y="2798708"/>
                </a:lnTo>
                <a:lnTo>
                  <a:pt x="2511859" y="2846700"/>
                </a:lnTo>
                <a:lnTo>
                  <a:pt x="2494283" y="2893916"/>
                </a:lnTo>
                <a:lnTo>
                  <a:pt x="2475848" y="2940333"/>
                </a:lnTo>
                <a:lnTo>
                  <a:pt x="2456568" y="2985928"/>
                </a:lnTo>
                <a:lnTo>
                  <a:pt x="2436459" y="3030678"/>
                </a:lnTo>
                <a:lnTo>
                  <a:pt x="2415537" y="3074561"/>
                </a:lnTo>
                <a:lnTo>
                  <a:pt x="2393818" y="3117554"/>
                </a:lnTo>
                <a:lnTo>
                  <a:pt x="2371317" y="3159634"/>
                </a:lnTo>
                <a:lnTo>
                  <a:pt x="2348050" y="3200778"/>
                </a:lnTo>
                <a:lnTo>
                  <a:pt x="2324032" y="3240963"/>
                </a:lnTo>
                <a:lnTo>
                  <a:pt x="2299279" y="3280167"/>
                </a:lnTo>
                <a:lnTo>
                  <a:pt x="2273808" y="3318367"/>
                </a:lnTo>
                <a:lnTo>
                  <a:pt x="2247632" y="3355539"/>
                </a:lnTo>
                <a:lnTo>
                  <a:pt x="2220768" y="3391662"/>
                </a:lnTo>
                <a:lnTo>
                  <a:pt x="2193232" y="3426713"/>
                </a:lnTo>
                <a:lnTo>
                  <a:pt x="2165039" y="3460668"/>
                </a:lnTo>
                <a:lnTo>
                  <a:pt x="2136205" y="3493505"/>
                </a:lnTo>
                <a:lnTo>
                  <a:pt x="2106745" y="3525201"/>
                </a:lnTo>
                <a:lnTo>
                  <a:pt x="2076676" y="3555733"/>
                </a:lnTo>
                <a:lnTo>
                  <a:pt x="2046012" y="3585079"/>
                </a:lnTo>
                <a:lnTo>
                  <a:pt x="2014769" y="3613216"/>
                </a:lnTo>
                <a:lnTo>
                  <a:pt x="1982963" y="3640120"/>
                </a:lnTo>
                <a:lnTo>
                  <a:pt x="1950610" y="3665769"/>
                </a:lnTo>
                <a:lnTo>
                  <a:pt x="1917725" y="3690141"/>
                </a:lnTo>
                <a:lnTo>
                  <a:pt x="1884323" y="3713212"/>
                </a:lnTo>
                <a:lnTo>
                  <a:pt x="1850421" y="3734960"/>
                </a:lnTo>
                <a:lnTo>
                  <a:pt x="1816034" y="3755362"/>
                </a:lnTo>
                <a:lnTo>
                  <a:pt x="1781178" y="3774395"/>
                </a:lnTo>
                <a:lnTo>
                  <a:pt x="1745868" y="3792037"/>
                </a:lnTo>
                <a:lnTo>
                  <a:pt x="1710119" y="3808264"/>
                </a:lnTo>
                <a:lnTo>
                  <a:pt x="1673949" y="3823053"/>
                </a:lnTo>
                <a:lnTo>
                  <a:pt x="1637371" y="3836383"/>
                </a:lnTo>
                <a:lnTo>
                  <a:pt x="1600402" y="3848230"/>
                </a:lnTo>
                <a:lnTo>
                  <a:pt x="1563057" y="3858571"/>
                </a:lnTo>
                <a:lnTo>
                  <a:pt x="1525353" y="3867384"/>
                </a:lnTo>
                <a:lnTo>
                  <a:pt x="1487304" y="3874645"/>
                </a:lnTo>
                <a:lnTo>
                  <a:pt x="1448926" y="3880333"/>
                </a:lnTo>
                <a:lnTo>
                  <a:pt x="1410235" y="3884424"/>
                </a:lnTo>
                <a:lnTo>
                  <a:pt x="1371246" y="3886895"/>
                </a:lnTo>
                <a:lnTo>
                  <a:pt x="1331976" y="3887724"/>
                </a:lnTo>
                <a:lnTo>
                  <a:pt x="1292702" y="3886895"/>
                </a:lnTo>
                <a:lnTo>
                  <a:pt x="1253711" y="3884424"/>
                </a:lnTo>
                <a:lnTo>
                  <a:pt x="1215018" y="3880333"/>
                </a:lnTo>
                <a:lnTo>
                  <a:pt x="1176638" y="3874645"/>
                </a:lnTo>
                <a:lnTo>
                  <a:pt x="1138587" y="3867384"/>
                </a:lnTo>
                <a:lnTo>
                  <a:pt x="1100881" y="3858571"/>
                </a:lnTo>
                <a:lnTo>
                  <a:pt x="1063535" y="3848230"/>
                </a:lnTo>
                <a:lnTo>
                  <a:pt x="1026564" y="3836383"/>
                </a:lnTo>
                <a:lnTo>
                  <a:pt x="989985" y="3823053"/>
                </a:lnTo>
                <a:lnTo>
                  <a:pt x="953813" y="3808264"/>
                </a:lnTo>
                <a:lnTo>
                  <a:pt x="918064" y="3792037"/>
                </a:lnTo>
                <a:lnTo>
                  <a:pt x="882753" y="3774395"/>
                </a:lnTo>
                <a:lnTo>
                  <a:pt x="847896" y="3755362"/>
                </a:lnTo>
                <a:lnTo>
                  <a:pt x="813508" y="3734960"/>
                </a:lnTo>
                <a:lnTo>
                  <a:pt x="779606" y="3713212"/>
                </a:lnTo>
                <a:lnTo>
                  <a:pt x="746204" y="3690141"/>
                </a:lnTo>
                <a:lnTo>
                  <a:pt x="713319" y="3665769"/>
                </a:lnTo>
                <a:lnTo>
                  <a:pt x="680965" y="3640120"/>
                </a:lnTo>
                <a:lnTo>
                  <a:pt x="649159" y="3613216"/>
                </a:lnTo>
                <a:lnTo>
                  <a:pt x="617917" y="3585079"/>
                </a:lnTo>
                <a:lnTo>
                  <a:pt x="587253" y="3555733"/>
                </a:lnTo>
                <a:lnTo>
                  <a:pt x="557184" y="3525201"/>
                </a:lnTo>
                <a:lnTo>
                  <a:pt x="527724" y="3493505"/>
                </a:lnTo>
                <a:lnTo>
                  <a:pt x="498890" y="3460668"/>
                </a:lnTo>
                <a:lnTo>
                  <a:pt x="470698" y="3426713"/>
                </a:lnTo>
                <a:lnTo>
                  <a:pt x="443162" y="3391662"/>
                </a:lnTo>
                <a:lnTo>
                  <a:pt x="416299" y="3355539"/>
                </a:lnTo>
                <a:lnTo>
                  <a:pt x="390124" y="3318367"/>
                </a:lnTo>
                <a:lnTo>
                  <a:pt x="364653" y="3280167"/>
                </a:lnTo>
                <a:lnTo>
                  <a:pt x="339901" y="3240963"/>
                </a:lnTo>
                <a:lnTo>
                  <a:pt x="315884" y="3200778"/>
                </a:lnTo>
                <a:lnTo>
                  <a:pt x="292618" y="3159634"/>
                </a:lnTo>
                <a:lnTo>
                  <a:pt x="270118" y="3117554"/>
                </a:lnTo>
                <a:lnTo>
                  <a:pt x="248400" y="3074561"/>
                </a:lnTo>
                <a:lnTo>
                  <a:pt x="227479" y="3030678"/>
                </a:lnTo>
                <a:lnTo>
                  <a:pt x="207371" y="2985928"/>
                </a:lnTo>
                <a:lnTo>
                  <a:pt x="188092" y="2940333"/>
                </a:lnTo>
                <a:lnTo>
                  <a:pt x="169657" y="2893916"/>
                </a:lnTo>
                <a:lnTo>
                  <a:pt x="152082" y="2846700"/>
                </a:lnTo>
                <a:lnTo>
                  <a:pt x="135382" y="2798708"/>
                </a:lnTo>
                <a:lnTo>
                  <a:pt x="119574" y="2749962"/>
                </a:lnTo>
                <a:lnTo>
                  <a:pt x="104672" y="2700486"/>
                </a:lnTo>
                <a:lnTo>
                  <a:pt x="90693" y="2650302"/>
                </a:lnTo>
                <a:lnTo>
                  <a:pt x="77651" y="2599432"/>
                </a:lnTo>
                <a:lnTo>
                  <a:pt x="65564" y="2547901"/>
                </a:lnTo>
                <a:lnTo>
                  <a:pt x="54445" y="2495730"/>
                </a:lnTo>
                <a:lnTo>
                  <a:pt x="44311" y="2442942"/>
                </a:lnTo>
                <a:lnTo>
                  <a:pt x="35178" y="2389560"/>
                </a:lnTo>
                <a:lnTo>
                  <a:pt x="27060" y="2335608"/>
                </a:lnTo>
                <a:lnTo>
                  <a:pt x="19975" y="2281107"/>
                </a:lnTo>
                <a:lnTo>
                  <a:pt x="13936" y="2226080"/>
                </a:lnTo>
                <a:lnTo>
                  <a:pt x="8961" y="2170551"/>
                </a:lnTo>
                <a:lnTo>
                  <a:pt x="5064" y="2114541"/>
                </a:lnTo>
                <a:lnTo>
                  <a:pt x="2261" y="2058075"/>
                </a:lnTo>
                <a:lnTo>
                  <a:pt x="567" y="2001174"/>
                </a:lnTo>
                <a:lnTo>
                  <a:pt x="0" y="1943862"/>
                </a:lnTo>
                <a:close/>
              </a:path>
            </a:pathLst>
          </a:custGeom>
          <a:ln w="25400">
            <a:solidFill>
              <a:srgbClr val="C00000"/>
            </a:solidFill>
          </a:ln>
        </p:spPr>
        <p:txBody>
          <a:bodyPr wrap="square" lIns="0" tIns="0" rIns="0" bIns="0" rtlCol="0"/>
          <a:lstStyle/>
          <a:p>
            <a:endParaRPr dirty="0"/>
          </a:p>
        </p:txBody>
      </p:sp>
      <p:sp>
        <p:nvSpPr>
          <p:cNvPr id="10" name="object 10"/>
          <p:cNvSpPr/>
          <p:nvPr/>
        </p:nvSpPr>
        <p:spPr>
          <a:xfrm>
            <a:off x="3873245" y="1349502"/>
            <a:ext cx="2664460" cy="1775460"/>
          </a:xfrm>
          <a:custGeom>
            <a:avLst/>
            <a:gdLst/>
            <a:ahLst/>
            <a:cxnLst/>
            <a:rect l="l" t="t" r="r" b="b"/>
            <a:pathLst>
              <a:path w="2664460" h="1775460">
                <a:moveTo>
                  <a:pt x="0" y="887730"/>
                </a:moveTo>
                <a:lnTo>
                  <a:pt x="1230" y="849226"/>
                </a:lnTo>
                <a:lnTo>
                  <a:pt x="4889" y="811141"/>
                </a:lnTo>
                <a:lnTo>
                  <a:pt x="10926" y="773508"/>
                </a:lnTo>
                <a:lnTo>
                  <a:pt x="29934" y="699731"/>
                </a:lnTo>
                <a:lnTo>
                  <a:pt x="42805" y="663654"/>
                </a:lnTo>
                <a:lnTo>
                  <a:pt x="57855" y="628162"/>
                </a:lnTo>
                <a:lnTo>
                  <a:pt x="75032" y="593288"/>
                </a:lnTo>
                <a:lnTo>
                  <a:pt x="94288" y="559066"/>
                </a:lnTo>
                <a:lnTo>
                  <a:pt x="115572" y="525530"/>
                </a:lnTo>
                <a:lnTo>
                  <a:pt x="138833" y="492711"/>
                </a:lnTo>
                <a:lnTo>
                  <a:pt x="164024" y="460645"/>
                </a:lnTo>
                <a:lnTo>
                  <a:pt x="191092" y="429364"/>
                </a:lnTo>
                <a:lnTo>
                  <a:pt x="219988" y="398901"/>
                </a:lnTo>
                <a:lnTo>
                  <a:pt x="250663" y="369291"/>
                </a:lnTo>
                <a:lnTo>
                  <a:pt x="283066" y="340565"/>
                </a:lnTo>
                <a:lnTo>
                  <a:pt x="317147" y="312758"/>
                </a:lnTo>
                <a:lnTo>
                  <a:pt x="352856" y="285902"/>
                </a:lnTo>
                <a:lnTo>
                  <a:pt x="390144" y="260032"/>
                </a:lnTo>
                <a:lnTo>
                  <a:pt x="428959" y="235180"/>
                </a:lnTo>
                <a:lnTo>
                  <a:pt x="469253" y="211380"/>
                </a:lnTo>
                <a:lnTo>
                  <a:pt x="510975" y="188665"/>
                </a:lnTo>
                <a:lnTo>
                  <a:pt x="554076" y="167069"/>
                </a:lnTo>
                <a:lnTo>
                  <a:pt x="598504" y="146624"/>
                </a:lnTo>
                <a:lnTo>
                  <a:pt x="644211" y="127365"/>
                </a:lnTo>
                <a:lnTo>
                  <a:pt x="691146" y="109324"/>
                </a:lnTo>
                <a:lnTo>
                  <a:pt x="739260" y="92534"/>
                </a:lnTo>
                <a:lnTo>
                  <a:pt x="788501" y="77030"/>
                </a:lnTo>
                <a:lnTo>
                  <a:pt x="838821" y="62844"/>
                </a:lnTo>
                <a:lnTo>
                  <a:pt x="890170" y="50010"/>
                </a:lnTo>
                <a:lnTo>
                  <a:pt x="942496" y="38561"/>
                </a:lnTo>
                <a:lnTo>
                  <a:pt x="995751" y="28530"/>
                </a:lnTo>
                <a:lnTo>
                  <a:pt x="1049884" y="19951"/>
                </a:lnTo>
                <a:lnTo>
                  <a:pt x="1104846" y="12858"/>
                </a:lnTo>
                <a:lnTo>
                  <a:pt x="1160586" y="7282"/>
                </a:lnTo>
                <a:lnTo>
                  <a:pt x="1217054" y="3258"/>
                </a:lnTo>
                <a:lnTo>
                  <a:pt x="1274201" y="820"/>
                </a:lnTo>
                <a:lnTo>
                  <a:pt x="1331976" y="0"/>
                </a:lnTo>
                <a:lnTo>
                  <a:pt x="1389750" y="820"/>
                </a:lnTo>
                <a:lnTo>
                  <a:pt x="1446897" y="3258"/>
                </a:lnTo>
                <a:lnTo>
                  <a:pt x="1503365" y="7282"/>
                </a:lnTo>
                <a:lnTo>
                  <a:pt x="1559105" y="12858"/>
                </a:lnTo>
                <a:lnTo>
                  <a:pt x="1614067" y="19951"/>
                </a:lnTo>
                <a:lnTo>
                  <a:pt x="1668200" y="28530"/>
                </a:lnTo>
                <a:lnTo>
                  <a:pt x="1721455" y="38561"/>
                </a:lnTo>
                <a:lnTo>
                  <a:pt x="1773781" y="50010"/>
                </a:lnTo>
                <a:lnTo>
                  <a:pt x="1825130" y="62844"/>
                </a:lnTo>
                <a:lnTo>
                  <a:pt x="1875450" y="77030"/>
                </a:lnTo>
                <a:lnTo>
                  <a:pt x="1924691" y="92534"/>
                </a:lnTo>
                <a:lnTo>
                  <a:pt x="1972805" y="109324"/>
                </a:lnTo>
                <a:lnTo>
                  <a:pt x="2019740" y="127365"/>
                </a:lnTo>
                <a:lnTo>
                  <a:pt x="2065447" y="146624"/>
                </a:lnTo>
                <a:lnTo>
                  <a:pt x="2109875" y="167069"/>
                </a:lnTo>
                <a:lnTo>
                  <a:pt x="2152976" y="188665"/>
                </a:lnTo>
                <a:lnTo>
                  <a:pt x="2194698" y="211380"/>
                </a:lnTo>
                <a:lnTo>
                  <a:pt x="2234992" y="235180"/>
                </a:lnTo>
                <a:lnTo>
                  <a:pt x="2273808" y="260032"/>
                </a:lnTo>
                <a:lnTo>
                  <a:pt x="2311095" y="285902"/>
                </a:lnTo>
                <a:lnTo>
                  <a:pt x="2346804" y="312758"/>
                </a:lnTo>
                <a:lnTo>
                  <a:pt x="2380885" y="340565"/>
                </a:lnTo>
                <a:lnTo>
                  <a:pt x="2413288" y="369291"/>
                </a:lnTo>
                <a:lnTo>
                  <a:pt x="2443963" y="398901"/>
                </a:lnTo>
                <a:lnTo>
                  <a:pt x="2472859" y="429364"/>
                </a:lnTo>
                <a:lnTo>
                  <a:pt x="2499927" y="460645"/>
                </a:lnTo>
                <a:lnTo>
                  <a:pt x="2525118" y="492711"/>
                </a:lnTo>
                <a:lnTo>
                  <a:pt x="2548379" y="525530"/>
                </a:lnTo>
                <a:lnTo>
                  <a:pt x="2569663" y="559066"/>
                </a:lnTo>
                <a:lnTo>
                  <a:pt x="2588919" y="593288"/>
                </a:lnTo>
                <a:lnTo>
                  <a:pt x="2606096" y="628162"/>
                </a:lnTo>
                <a:lnTo>
                  <a:pt x="2621146" y="663654"/>
                </a:lnTo>
                <a:lnTo>
                  <a:pt x="2634017" y="699731"/>
                </a:lnTo>
                <a:lnTo>
                  <a:pt x="2644660" y="736360"/>
                </a:lnTo>
                <a:lnTo>
                  <a:pt x="2659062" y="811141"/>
                </a:lnTo>
                <a:lnTo>
                  <a:pt x="2662721" y="849226"/>
                </a:lnTo>
                <a:lnTo>
                  <a:pt x="2663952" y="887730"/>
                </a:lnTo>
                <a:lnTo>
                  <a:pt x="2662721" y="926233"/>
                </a:lnTo>
                <a:lnTo>
                  <a:pt x="2659062" y="964318"/>
                </a:lnTo>
                <a:lnTo>
                  <a:pt x="2653025" y="1001951"/>
                </a:lnTo>
                <a:lnTo>
                  <a:pt x="2634017" y="1075728"/>
                </a:lnTo>
                <a:lnTo>
                  <a:pt x="2621146" y="1111805"/>
                </a:lnTo>
                <a:lnTo>
                  <a:pt x="2606096" y="1147297"/>
                </a:lnTo>
                <a:lnTo>
                  <a:pt x="2588919" y="1182171"/>
                </a:lnTo>
                <a:lnTo>
                  <a:pt x="2569663" y="1216393"/>
                </a:lnTo>
                <a:lnTo>
                  <a:pt x="2548379" y="1249929"/>
                </a:lnTo>
                <a:lnTo>
                  <a:pt x="2525118" y="1282748"/>
                </a:lnTo>
                <a:lnTo>
                  <a:pt x="2499927" y="1314814"/>
                </a:lnTo>
                <a:lnTo>
                  <a:pt x="2472859" y="1346095"/>
                </a:lnTo>
                <a:lnTo>
                  <a:pt x="2443963" y="1376558"/>
                </a:lnTo>
                <a:lnTo>
                  <a:pt x="2413288" y="1406168"/>
                </a:lnTo>
                <a:lnTo>
                  <a:pt x="2380885" y="1434894"/>
                </a:lnTo>
                <a:lnTo>
                  <a:pt x="2346804" y="1462701"/>
                </a:lnTo>
                <a:lnTo>
                  <a:pt x="2311095" y="1489557"/>
                </a:lnTo>
                <a:lnTo>
                  <a:pt x="2273807" y="1515427"/>
                </a:lnTo>
                <a:lnTo>
                  <a:pt x="2234992" y="1540279"/>
                </a:lnTo>
                <a:lnTo>
                  <a:pt x="2194698" y="1564079"/>
                </a:lnTo>
                <a:lnTo>
                  <a:pt x="2152976" y="1586794"/>
                </a:lnTo>
                <a:lnTo>
                  <a:pt x="2109875" y="1608390"/>
                </a:lnTo>
                <a:lnTo>
                  <a:pt x="2065447" y="1628835"/>
                </a:lnTo>
                <a:lnTo>
                  <a:pt x="2019740" y="1648094"/>
                </a:lnTo>
                <a:lnTo>
                  <a:pt x="1972805" y="1666135"/>
                </a:lnTo>
                <a:lnTo>
                  <a:pt x="1924691" y="1682925"/>
                </a:lnTo>
                <a:lnTo>
                  <a:pt x="1875450" y="1698429"/>
                </a:lnTo>
                <a:lnTo>
                  <a:pt x="1825130" y="1712615"/>
                </a:lnTo>
                <a:lnTo>
                  <a:pt x="1773781" y="1725449"/>
                </a:lnTo>
                <a:lnTo>
                  <a:pt x="1721455" y="1736898"/>
                </a:lnTo>
                <a:lnTo>
                  <a:pt x="1668200" y="1746929"/>
                </a:lnTo>
                <a:lnTo>
                  <a:pt x="1614067" y="1755508"/>
                </a:lnTo>
                <a:lnTo>
                  <a:pt x="1559105" y="1762601"/>
                </a:lnTo>
                <a:lnTo>
                  <a:pt x="1503365" y="1768177"/>
                </a:lnTo>
                <a:lnTo>
                  <a:pt x="1446897" y="1772201"/>
                </a:lnTo>
                <a:lnTo>
                  <a:pt x="1389750" y="1774639"/>
                </a:lnTo>
                <a:lnTo>
                  <a:pt x="1331976" y="1775460"/>
                </a:lnTo>
                <a:lnTo>
                  <a:pt x="1274201" y="1774639"/>
                </a:lnTo>
                <a:lnTo>
                  <a:pt x="1217054" y="1772201"/>
                </a:lnTo>
                <a:lnTo>
                  <a:pt x="1160586" y="1768177"/>
                </a:lnTo>
                <a:lnTo>
                  <a:pt x="1104846" y="1762601"/>
                </a:lnTo>
                <a:lnTo>
                  <a:pt x="1049884" y="1755508"/>
                </a:lnTo>
                <a:lnTo>
                  <a:pt x="995751" y="1746929"/>
                </a:lnTo>
                <a:lnTo>
                  <a:pt x="942496" y="1736898"/>
                </a:lnTo>
                <a:lnTo>
                  <a:pt x="890170" y="1725449"/>
                </a:lnTo>
                <a:lnTo>
                  <a:pt x="838821" y="1712615"/>
                </a:lnTo>
                <a:lnTo>
                  <a:pt x="788501" y="1698429"/>
                </a:lnTo>
                <a:lnTo>
                  <a:pt x="739260" y="1682925"/>
                </a:lnTo>
                <a:lnTo>
                  <a:pt x="691146" y="1666135"/>
                </a:lnTo>
                <a:lnTo>
                  <a:pt x="644211" y="1648094"/>
                </a:lnTo>
                <a:lnTo>
                  <a:pt x="598504" y="1628835"/>
                </a:lnTo>
                <a:lnTo>
                  <a:pt x="554076" y="1608390"/>
                </a:lnTo>
                <a:lnTo>
                  <a:pt x="510975" y="1586794"/>
                </a:lnTo>
                <a:lnTo>
                  <a:pt x="469253" y="1564079"/>
                </a:lnTo>
                <a:lnTo>
                  <a:pt x="428959" y="1540279"/>
                </a:lnTo>
                <a:lnTo>
                  <a:pt x="390143" y="1515427"/>
                </a:lnTo>
                <a:lnTo>
                  <a:pt x="352856" y="1489557"/>
                </a:lnTo>
                <a:lnTo>
                  <a:pt x="317147" y="1462701"/>
                </a:lnTo>
                <a:lnTo>
                  <a:pt x="283066" y="1434894"/>
                </a:lnTo>
                <a:lnTo>
                  <a:pt x="250663" y="1406168"/>
                </a:lnTo>
                <a:lnTo>
                  <a:pt x="219988" y="1376558"/>
                </a:lnTo>
                <a:lnTo>
                  <a:pt x="191092" y="1346095"/>
                </a:lnTo>
                <a:lnTo>
                  <a:pt x="164024" y="1314814"/>
                </a:lnTo>
                <a:lnTo>
                  <a:pt x="138833" y="1282748"/>
                </a:lnTo>
                <a:lnTo>
                  <a:pt x="115572" y="1249929"/>
                </a:lnTo>
                <a:lnTo>
                  <a:pt x="94288" y="1216393"/>
                </a:lnTo>
                <a:lnTo>
                  <a:pt x="75032" y="1182171"/>
                </a:lnTo>
                <a:lnTo>
                  <a:pt x="57855" y="1147297"/>
                </a:lnTo>
                <a:lnTo>
                  <a:pt x="42805" y="1111805"/>
                </a:lnTo>
                <a:lnTo>
                  <a:pt x="29934" y="1075728"/>
                </a:lnTo>
                <a:lnTo>
                  <a:pt x="19291" y="1039099"/>
                </a:lnTo>
                <a:lnTo>
                  <a:pt x="4889" y="964318"/>
                </a:lnTo>
                <a:lnTo>
                  <a:pt x="1230" y="926233"/>
                </a:lnTo>
                <a:lnTo>
                  <a:pt x="0" y="887730"/>
                </a:lnTo>
                <a:close/>
              </a:path>
            </a:pathLst>
          </a:custGeom>
          <a:ln w="25400">
            <a:solidFill>
              <a:srgbClr val="C00000"/>
            </a:solidFill>
          </a:ln>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43DC1C3C-4865-C296-D500-81271402247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A483B0BA-85A2-691D-4E69-2DBC0B1493CF}"/>
              </a:ext>
            </a:extLst>
          </p:cNvPr>
          <p:cNvSpPr>
            <a:spLocks noGrp="1"/>
          </p:cNvSpPr>
          <p:nvPr>
            <p:ph type="sldNum" sz="quarter" idx="7"/>
          </p:nvPr>
        </p:nvSpPr>
        <p:spPr/>
        <p:txBody>
          <a:bodyPr/>
          <a:lstStyle/>
          <a:p>
            <a:fld id="{B6F15528-21DE-4FAA-801E-634DDDAF4B2B}" type="slidenum">
              <a:rPr lang="en-US" altLang="zh-TW" smtClean="0"/>
              <a:t>176</a:t>
            </a:fld>
            <a:endParaRPr lang="zh-TW" alt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4856" y="360636"/>
            <a:ext cx="3062288"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車床安全防護</a:t>
            </a:r>
          </a:p>
        </p:txBody>
      </p:sp>
      <p:sp>
        <p:nvSpPr>
          <p:cNvPr id="3" name="object 3"/>
          <p:cNvSpPr txBox="1"/>
          <p:nvPr/>
        </p:nvSpPr>
        <p:spPr>
          <a:xfrm>
            <a:off x="2233980" y="4204331"/>
            <a:ext cx="4292600" cy="1342390"/>
          </a:xfrm>
          <a:prstGeom prst="rect">
            <a:avLst/>
          </a:prstGeom>
        </p:spPr>
        <p:txBody>
          <a:bodyPr vert="horz" wrap="square" lIns="0" tIns="12065" rIns="0" bIns="0" rtlCol="0">
            <a:spAutoFit/>
          </a:bodyPr>
          <a:lstStyle/>
          <a:p>
            <a:pPr marL="12700" marR="5080">
              <a:lnSpc>
                <a:spcPct val="120000"/>
              </a:lnSpc>
              <a:spcBef>
                <a:spcPts val="95"/>
              </a:spcBef>
            </a:pPr>
            <a:r>
              <a:rPr sz="2400" dirty="0">
                <a:solidFill>
                  <a:srgbClr val="000066"/>
                </a:solidFill>
                <a:latin typeface="微軟正黑體" panose="020B0604030504040204" pitchFamily="34" charset="-120"/>
                <a:ea typeface="微軟正黑體" panose="020B0604030504040204" pitchFamily="34" charset="-120"/>
                <a:cs typeface="標楷體"/>
              </a:rPr>
              <a:t>車床防護設備有主軸與刀座部分 </a:t>
            </a:r>
            <a:r>
              <a:rPr sz="2400" spc="-5" dirty="0">
                <a:solidFill>
                  <a:srgbClr val="000066"/>
                </a:solidFill>
                <a:latin typeface="微軟正黑體" panose="020B0604030504040204" pitchFamily="34" charset="-120"/>
                <a:ea typeface="微軟正黑體" panose="020B0604030504040204" pitchFamily="34" charset="-120"/>
                <a:cs typeface="標楷體"/>
              </a:rPr>
              <a:t>設施規則43</a:t>
            </a:r>
            <a:r>
              <a:rPr sz="2400" dirty="0">
                <a:solidFill>
                  <a:srgbClr val="000066"/>
                </a:solidFill>
                <a:latin typeface="微軟正黑體" panose="020B0604030504040204" pitchFamily="34" charset="-120"/>
                <a:ea typeface="微軟正黑體" panose="020B0604030504040204" pitchFamily="34" charset="-120"/>
                <a:cs typeface="標楷體"/>
              </a:rPr>
              <a:t>、</a:t>
            </a:r>
            <a:r>
              <a:rPr sz="2400" spc="-5" dirty="0">
                <a:solidFill>
                  <a:srgbClr val="000066"/>
                </a:solidFill>
                <a:latin typeface="微軟正黑體" panose="020B0604030504040204" pitchFamily="34" charset="-120"/>
                <a:ea typeface="微軟正黑體" panose="020B0604030504040204" pitchFamily="34" charset="-120"/>
                <a:cs typeface="標楷體"/>
              </a:rPr>
              <a:t>58</a:t>
            </a:r>
            <a:r>
              <a:rPr sz="2400" dirty="0">
                <a:solidFill>
                  <a:srgbClr val="000066"/>
                </a:solidFill>
                <a:latin typeface="微軟正黑體" panose="020B0604030504040204" pitchFamily="34" charset="-120"/>
                <a:ea typeface="微軟正黑體" panose="020B0604030504040204" pitchFamily="34" charset="-120"/>
                <a:cs typeface="標楷體"/>
              </a:rPr>
              <a:t>條</a:t>
            </a:r>
            <a:endParaRPr sz="2400" dirty="0">
              <a:latin typeface="微軟正黑體" panose="020B0604030504040204" pitchFamily="34" charset="-120"/>
              <a:ea typeface="微軟正黑體" panose="020B0604030504040204" pitchFamily="34" charset="-120"/>
              <a:cs typeface="標楷體"/>
            </a:endParaRPr>
          </a:p>
          <a:p>
            <a:pPr marL="12700">
              <a:spcBef>
                <a:spcPts val="580"/>
              </a:spcBef>
            </a:pPr>
            <a:r>
              <a:rPr sz="2400" dirty="0">
                <a:solidFill>
                  <a:srgbClr val="000066"/>
                </a:solidFill>
                <a:latin typeface="微軟正黑體" panose="020B0604030504040204" pitchFamily="34" charset="-120"/>
                <a:ea typeface="微軟正黑體" panose="020B0604030504040204" pitchFamily="34" charset="-120"/>
                <a:cs typeface="標楷體"/>
              </a:rPr>
              <a:t>緊急制動裝置-設施規則45條</a:t>
            </a:r>
            <a:endParaRPr sz="2400" dirty="0">
              <a:latin typeface="微軟正黑體" panose="020B0604030504040204" pitchFamily="34" charset="-120"/>
              <a:ea typeface="微軟正黑體" panose="020B0604030504040204" pitchFamily="34" charset="-120"/>
              <a:cs typeface="標楷體"/>
            </a:endParaRPr>
          </a:p>
        </p:txBody>
      </p:sp>
      <p:sp>
        <p:nvSpPr>
          <p:cNvPr id="4" name="object 4"/>
          <p:cNvSpPr txBox="1"/>
          <p:nvPr/>
        </p:nvSpPr>
        <p:spPr>
          <a:xfrm>
            <a:off x="9873489" y="6426809"/>
            <a:ext cx="259079"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172</a:t>
            </a:r>
            <a:endParaRPr sz="1200" dirty="0">
              <a:latin typeface="Calibri"/>
              <a:cs typeface="Calibri"/>
            </a:endParaRPr>
          </a:p>
        </p:txBody>
      </p:sp>
      <p:sp>
        <p:nvSpPr>
          <p:cNvPr id="5" name="object 5"/>
          <p:cNvSpPr/>
          <p:nvPr/>
        </p:nvSpPr>
        <p:spPr>
          <a:xfrm>
            <a:off x="2130551" y="1350264"/>
            <a:ext cx="4032504" cy="2464307"/>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167628" y="1341120"/>
            <a:ext cx="4032504" cy="2446019"/>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2856739" y="1747266"/>
            <a:ext cx="719455" cy="2161540"/>
          </a:xfrm>
          <a:custGeom>
            <a:avLst/>
            <a:gdLst/>
            <a:ahLst/>
            <a:cxnLst/>
            <a:rect l="l" t="t" r="r" b="b"/>
            <a:pathLst>
              <a:path w="719455" h="2161540">
                <a:moveTo>
                  <a:pt x="0" y="1080516"/>
                </a:moveTo>
                <a:lnTo>
                  <a:pt x="707" y="1012180"/>
                </a:lnTo>
                <a:lnTo>
                  <a:pt x="2802" y="944974"/>
                </a:lnTo>
                <a:lnTo>
                  <a:pt x="6242" y="879024"/>
                </a:lnTo>
                <a:lnTo>
                  <a:pt x="10985" y="814457"/>
                </a:lnTo>
                <a:lnTo>
                  <a:pt x="16988" y="751400"/>
                </a:lnTo>
                <a:lnTo>
                  <a:pt x="24210" y="689979"/>
                </a:lnTo>
                <a:lnTo>
                  <a:pt x="32609" y="630320"/>
                </a:lnTo>
                <a:lnTo>
                  <a:pt x="42142" y="572550"/>
                </a:lnTo>
                <a:lnTo>
                  <a:pt x="52767" y="516796"/>
                </a:lnTo>
                <a:lnTo>
                  <a:pt x="64442" y="463185"/>
                </a:lnTo>
                <a:lnTo>
                  <a:pt x="77125" y="411841"/>
                </a:lnTo>
                <a:lnTo>
                  <a:pt x="90774" y="362894"/>
                </a:lnTo>
                <a:lnTo>
                  <a:pt x="105346" y="316468"/>
                </a:lnTo>
                <a:lnTo>
                  <a:pt x="120800" y="272690"/>
                </a:lnTo>
                <a:lnTo>
                  <a:pt x="137093" y="231687"/>
                </a:lnTo>
                <a:lnTo>
                  <a:pt x="154184" y="193586"/>
                </a:lnTo>
                <a:lnTo>
                  <a:pt x="172029" y="158513"/>
                </a:lnTo>
                <a:lnTo>
                  <a:pt x="209817" y="97958"/>
                </a:lnTo>
                <a:lnTo>
                  <a:pt x="250119" y="51033"/>
                </a:lnTo>
                <a:lnTo>
                  <a:pt x="292599" y="18751"/>
                </a:lnTo>
                <a:lnTo>
                  <a:pt x="336919" y="2125"/>
                </a:lnTo>
                <a:lnTo>
                  <a:pt x="359663" y="0"/>
                </a:lnTo>
                <a:lnTo>
                  <a:pt x="382408" y="2125"/>
                </a:lnTo>
                <a:lnTo>
                  <a:pt x="426728" y="18751"/>
                </a:lnTo>
                <a:lnTo>
                  <a:pt x="469208" y="51033"/>
                </a:lnTo>
                <a:lnTo>
                  <a:pt x="509510" y="97958"/>
                </a:lnTo>
                <a:lnTo>
                  <a:pt x="547298" y="158513"/>
                </a:lnTo>
                <a:lnTo>
                  <a:pt x="565143" y="193586"/>
                </a:lnTo>
                <a:lnTo>
                  <a:pt x="582234" y="231687"/>
                </a:lnTo>
                <a:lnTo>
                  <a:pt x="598527" y="272690"/>
                </a:lnTo>
                <a:lnTo>
                  <a:pt x="613981" y="316468"/>
                </a:lnTo>
                <a:lnTo>
                  <a:pt x="628553" y="362894"/>
                </a:lnTo>
                <a:lnTo>
                  <a:pt x="642202" y="411841"/>
                </a:lnTo>
                <a:lnTo>
                  <a:pt x="654885" y="463185"/>
                </a:lnTo>
                <a:lnTo>
                  <a:pt x="666560" y="516796"/>
                </a:lnTo>
                <a:lnTo>
                  <a:pt x="677185" y="572550"/>
                </a:lnTo>
                <a:lnTo>
                  <a:pt x="686718" y="630320"/>
                </a:lnTo>
                <a:lnTo>
                  <a:pt x="695117" y="689979"/>
                </a:lnTo>
                <a:lnTo>
                  <a:pt x="702339" y="751400"/>
                </a:lnTo>
                <a:lnTo>
                  <a:pt x="708342" y="814457"/>
                </a:lnTo>
                <a:lnTo>
                  <a:pt x="713085" y="879024"/>
                </a:lnTo>
                <a:lnTo>
                  <a:pt x="716525" y="944974"/>
                </a:lnTo>
                <a:lnTo>
                  <a:pt x="718620" y="1012180"/>
                </a:lnTo>
                <a:lnTo>
                  <a:pt x="719328" y="1080516"/>
                </a:lnTo>
                <a:lnTo>
                  <a:pt x="718620" y="1148851"/>
                </a:lnTo>
                <a:lnTo>
                  <a:pt x="716525" y="1216057"/>
                </a:lnTo>
                <a:lnTo>
                  <a:pt x="713085" y="1282007"/>
                </a:lnTo>
                <a:lnTo>
                  <a:pt x="708342" y="1346574"/>
                </a:lnTo>
                <a:lnTo>
                  <a:pt x="702339" y="1409631"/>
                </a:lnTo>
                <a:lnTo>
                  <a:pt x="695117" y="1471052"/>
                </a:lnTo>
                <a:lnTo>
                  <a:pt x="686718" y="1530711"/>
                </a:lnTo>
                <a:lnTo>
                  <a:pt x="677185" y="1588481"/>
                </a:lnTo>
                <a:lnTo>
                  <a:pt x="666560" y="1644235"/>
                </a:lnTo>
                <a:lnTo>
                  <a:pt x="654885" y="1697846"/>
                </a:lnTo>
                <a:lnTo>
                  <a:pt x="642202" y="1749190"/>
                </a:lnTo>
                <a:lnTo>
                  <a:pt x="628553" y="1798137"/>
                </a:lnTo>
                <a:lnTo>
                  <a:pt x="613981" y="1844563"/>
                </a:lnTo>
                <a:lnTo>
                  <a:pt x="598527" y="1888341"/>
                </a:lnTo>
                <a:lnTo>
                  <a:pt x="582234" y="1929344"/>
                </a:lnTo>
                <a:lnTo>
                  <a:pt x="565143" y="1967445"/>
                </a:lnTo>
                <a:lnTo>
                  <a:pt x="547298" y="2002518"/>
                </a:lnTo>
                <a:lnTo>
                  <a:pt x="509510" y="2063073"/>
                </a:lnTo>
                <a:lnTo>
                  <a:pt x="469208" y="2109998"/>
                </a:lnTo>
                <a:lnTo>
                  <a:pt x="426728" y="2142280"/>
                </a:lnTo>
                <a:lnTo>
                  <a:pt x="382408" y="2158906"/>
                </a:lnTo>
                <a:lnTo>
                  <a:pt x="359663" y="2161032"/>
                </a:lnTo>
                <a:lnTo>
                  <a:pt x="336919" y="2158906"/>
                </a:lnTo>
                <a:lnTo>
                  <a:pt x="292599" y="2142280"/>
                </a:lnTo>
                <a:lnTo>
                  <a:pt x="250119" y="2109998"/>
                </a:lnTo>
                <a:lnTo>
                  <a:pt x="209817" y="2063073"/>
                </a:lnTo>
                <a:lnTo>
                  <a:pt x="172029" y="2002518"/>
                </a:lnTo>
                <a:lnTo>
                  <a:pt x="154184" y="1967445"/>
                </a:lnTo>
                <a:lnTo>
                  <a:pt x="137093" y="1929344"/>
                </a:lnTo>
                <a:lnTo>
                  <a:pt x="120800" y="1888341"/>
                </a:lnTo>
                <a:lnTo>
                  <a:pt x="105346" y="1844563"/>
                </a:lnTo>
                <a:lnTo>
                  <a:pt x="90774" y="1798137"/>
                </a:lnTo>
                <a:lnTo>
                  <a:pt x="77125" y="1749190"/>
                </a:lnTo>
                <a:lnTo>
                  <a:pt x="64442" y="1697846"/>
                </a:lnTo>
                <a:lnTo>
                  <a:pt x="52767" y="1644235"/>
                </a:lnTo>
                <a:lnTo>
                  <a:pt x="42142" y="1588481"/>
                </a:lnTo>
                <a:lnTo>
                  <a:pt x="32609" y="1530711"/>
                </a:lnTo>
                <a:lnTo>
                  <a:pt x="24210" y="1471052"/>
                </a:lnTo>
                <a:lnTo>
                  <a:pt x="16988" y="1409631"/>
                </a:lnTo>
                <a:lnTo>
                  <a:pt x="10985" y="1346574"/>
                </a:lnTo>
                <a:lnTo>
                  <a:pt x="6242" y="1282007"/>
                </a:lnTo>
                <a:lnTo>
                  <a:pt x="2802" y="1216057"/>
                </a:lnTo>
                <a:lnTo>
                  <a:pt x="707" y="1148851"/>
                </a:lnTo>
                <a:lnTo>
                  <a:pt x="0" y="1080516"/>
                </a:lnTo>
                <a:close/>
              </a:path>
            </a:pathLst>
          </a:custGeom>
          <a:ln w="28575">
            <a:solidFill>
              <a:srgbClr val="FF3300"/>
            </a:solidFill>
          </a:ln>
        </p:spPr>
        <p:txBody>
          <a:bodyPr wrap="square" lIns="0" tIns="0" rIns="0" bIns="0" rtlCol="0"/>
          <a:lstStyle/>
          <a:p>
            <a:endParaRPr dirty="0"/>
          </a:p>
        </p:txBody>
      </p:sp>
      <p:sp>
        <p:nvSpPr>
          <p:cNvPr id="8" name="object 8"/>
          <p:cNvSpPr/>
          <p:nvPr/>
        </p:nvSpPr>
        <p:spPr>
          <a:xfrm>
            <a:off x="3582161" y="1556766"/>
            <a:ext cx="1873250" cy="2231390"/>
          </a:xfrm>
          <a:custGeom>
            <a:avLst/>
            <a:gdLst/>
            <a:ahLst/>
            <a:cxnLst/>
            <a:rect l="l" t="t" r="r" b="b"/>
            <a:pathLst>
              <a:path w="1873250" h="2231390">
                <a:moveTo>
                  <a:pt x="0" y="1115568"/>
                </a:moveTo>
                <a:lnTo>
                  <a:pt x="1019" y="1063055"/>
                </a:lnTo>
                <a:lnTo>
                  <a:pt x="4046" y="1011168"/>
                </a:lnTo>
                <a:lnTo>
                  <a:pt x="9037" y="959958"/>
                </a:lnTo>
                <a:lnTo>
                  <a:pt x="15947" y="909481"/>
                </a:lnTo>
                <a:lnTo>
                  <a:pt x="24730" y="859789"/>
                </a:lnTo>
                <a:lnTo>
                  <a:pt x="35342" y="810936"/>
                </a:lnTo>
                <a:lnTo>
                  <a:pt x="47737" y="762975"/>
                </a:lnTo>
                <a:lnTo>
                  <a:pt x="61871" y="715960"/>
                </a:lnTo>
                <a:lnTo>
                  <a:pt x="77699" y="669945"/>
                </a:lnTo>
                <a:lnTo>
                  <a:pt x="95176" y="624984"/>
                </a:lnTo>
                <a:lnTo>
                  <a:pt x="114257" y="581129"/>
                </a:lnTo>
                <a:lnTo>
                  <a:pt x="134896" y="538435"/>
                </a:lnTo>
                <a:lnTo>
                  <a:pt x="157050" y="496955"/>
                </a:lnTo>
                <a:lnTo>
                  <a:pt x="180673" y="456742"/>
                </a:lnTo>
                <a:lnTo>
                  <a:pt x="205720" y="417851"/>
                </a:lnTo>
                <a:lnTo>
                  <a:pt x="232145" y="380334"/>
                </a:lnTo>
                <a:lnTo>
                  <a:pt x="259906" y="344246"/>
                </a:lnTo>
                <a:lnTo>
                  <a:pt x="288955" y="309640"/>
                </a:lnTo>
                <a:lnTo>
                  <a:pt x="319249" y="276570"/>
                </a:lnTo>
                <a:lnTo>
                  <a:pt x="350742" y="245088"/>
                </a:lnTo>
                <a:lnTo>
                  <a:pt x="383389" y="215249"/>
                </a:lnTo>
                <a:lnTo>
                  <a:pt x="417146" y="187107"/>
                </a:lnTo>
                <a:lnTo>
                  <a:pt x="451968" y="160714"/>
                </a:lnTo>
                <a:lnTo>
                  <a:pt x="487809" y="136125"/>
                </a:lnTo>
                <a:lnTo>
                  <a:pt x="524624" y="113393"/>
                </a:lnTo>
                <a:lnTo>
                  <a:pt x="562370" y="92572"/>
                </a:lnTo>
                <a:lnTo>
                  <a:pt x="601000" y="73715"/>
                </a:lnTo>
                <a:lnTo>
                  <a:pt x="640470" y="56875"/>
                </a:lnTo>
                <a:lnTo>
                  <a:pt x="680734" y="42107"/>
                </a:lnTo>
                <a:lnTo>
                  <a:pt x="721749" y="29464"/>
                </a:lnTo>
                <a:lnTo>
                  <a:pt x="763469" y="19000"/>
                </a:lnTo>
                <a:lnTo>
                  <a:pt x="805848" y="10768"/>
                </a:lnTo>
                <a:lnTo>
                  <a:pt x="848843" y="4821"/>
                </a:lnTo>
                <a:lnTo>
                  <a:pt x="892408" y="1214"/>
                </a:lnTo>
                <a:lnTo>
                  <a:pt x="936498" y="0"/>
                </a:lnTo>
                <a:lnTo>
                  <a:pt x="980587" y="1214"/>
                </a:lnTo>
                <a:lnTo>
                  <a:pt x="1024152" y="4821"/>
                </a:lnTo>
                <a:lnTo>
                  <a:pt x="1067147" y="10768"/>
                </a:lnTo>
                <a:lnTo>
                  <a:pt x="1109526" y="19000"/>
                </a:lnTo>
                <a:lnTo>
                  <a:pt x="1151246" y="29464"/>
                </a:lnTo>
                <a:lnTo>
                  <a:pt x="1192261" y="42107"/>
                </a:lnTo>
                <a:lnTo>
                  <a:pt x="1232525" y="56875"/>
                </a:lnTo>
                <a:lnTo>
                  <a:pt x="1271995" y="73715"/>
                </a:lnTo>
                <a:lnTo>
                  <a:pt x="1310625" y="92572"/>
                </a:lnTo>
                <a:lnTo>
                  <a:pt x="1348371" y="113393"/>
                </a:lnTo>
                <a:lnTo>
                  <a:pt x="1385186" y="136125"/>
                </a:lnTo>
                <a:lnTo>
                  <a:pt x="1421027" y="160714"/>
                </a:lnTo>
                <a:lnTo>
                  <a:pt x="1455849" y="187107"/>
                </a:lnTo>
                <a:lnTo>
                  <a:pt x="1489606" y="215249"/>
                </a:lnTo>
                <a:lnTo>
                  <a:pt x="1522253" y="245088"/>
                </a:lnTo>
                <a:lnTo>
                  <a:pt x="1553746" y="276570"/>
                </a:lnTo>
                <a:lnTo>
                  <a:pt x="1584040" y="309640"/>
                </a:lnTo>
                <a:lnTo>
                  <a:pt x="1613089" y="344246"/>
                </a:lnTo>
                <a:lnTo>
                  <a:pt x="1640850" y="380334"/>
                </a:lnTo>
                <a:lnTo>
                  <a:pt x="1667275" y="417851"/>
                </a:lnTo>
                <a:lnTo>
                  <a:pt x="1692322" y="456742"/>
                </a:lnTo>
                <a:lnTo>
                  <a:pt x="1715945" y="496955"/>
                </a:lnTo>
                <a:lnTo>
                  <a:pt x="1738099" y="538435"/>
                </a:lnTo>
                <a:lnTo>
                  <a:pt x="1758738" y="581129"/>
                </a:lnTo>
                <a:lnTo>
                  <a:pt x="1777819" y="624984"/>
                </a:lnTo>
                <a:lnTo>
                  <a:pt x="1795296" y="669945"/>
                </a:lnTo>
                <a:lnTo>
                  <a:pt x="1811124" y="715960"/>
                </a:lnTo>
                <a:lnTo>
                  <a:pt x="1825258" y="762975"/>
                </a:lnTo>
                <a:lnTo>
                  <a:pt x="1837653" y="810936"/>
                </a:lnTo>
                <a:lnTo>
                  <a:pt x="1848265" y="859789"/>
                </a:lnTo>
                <a:lnTo>
                  <a:pt x="1857048" y="909481"/>
                </a:lnTo>
                <a:lnTo>
                  <a:pt x="1863958" y="959958"/>
                </a:lnTo>
                <a:lnTo>
                  <a:pt x="1868949" y="1011168"/>
                </a:lnTo>
                <a:lnTo>
                  <a:pt x="1871976" y="1063055"/>
                </a:lnTo>
                <a:lnTo>
                  <a:pt x="1872996" y="1115568"/>
                </a:lnTo>
                <a:lnTo>
                  <a:pt x="1871976" y="1168080"/>
                </a:lnTo>
                <a:lnTo>
                  <a:pt x="1868949" y="1219967"/>
                </a:lnTo>
                <a:lnTo>
                  <a:pt x="1863958" y="1271177"/>
                </a:lnTo>
                <a:lnTo>
                  <a:pt x="1857048" y="1321654"/>
                </a:lnTo>
                <a:lnTo>
                  <a:pt x="1848265" y="1371346"/>
                </a:lnTo>
                <a:lnTo>
                  <a:pt x="1837653" y="1420199"/>
                </a:lnTo>
                <a:lnTo>
                  <a:pt x="1825258" y="1468160"/>
                </a:lnTo>
                <a:lnTo>
                  <a:pt x="1811124" y="1515175"/>
                </a:lnTo>
                <a:lnTo>
                  <a:pt x="1795296" y="1561190"/>
                </a:lnTo>
                <a:lnTo>
                  <a:pt x="1777819" y="1606151"/>
                </a:lnTo>
                <a:lnTo>
                  <a:pt x="1758738" y="1650006"/>
                </a:lnTo>
                <a:lnTo>
                  <a:pt x="1738099" y="1692700"/>
                </a:lnTo>
                <a:lnTo>
                  <a:pt x="1715945" y="1734180"/>
                </a:lnTo>
                <a:lnTo>
                  <a:pt x="1692322" y="1774393"/>
                </a:lnTo>
                <a:lnTo>
                  <a:pt x="1667275" y="1813284"/>
                </a:lnTo>
                <a:lnTo>
                  <a:pt x="1640850" y="1850801"/>
                </a:lnTo>
                <a:lnTo>
                  <a:pt x="1613089" y="1886889"/>
                </a:lnTo>
                <a:lnTo>
                  <a:pt x="1584040" y="1921495"/>
                </a:lnTo>
                <a:lnTo>
                  <a:pt x="1553746" y="1954565"/>
                </a:lnTo>
                <a:lnTo>
                  <a:pt x="1522253" y="1986047"/>
                </a:lnTo>
                <a:lnTo>
                  <a:pt x="1489606" y="2015886"/>
                </a:lnTo>
                <a:lnTo>
                  <a:pt x="1455849" y="2044028"/>
                </a:lnTo>
                <a:lnTo>
                  <a:pt x="1421027" y="2070421"/>
                </a:lnTo>
                <a:lnTo>
                  <a:pt x="1385186" y="2095010"/>
                </a:lnTo>
                <a:lnTo>
                  <a:pt x="1348371" y="2117742"/>
                </a:lnTo>
                <a:lnTo>
                  <a:pt x="1310625" y="2138563"/>
                </a:lnTo>
                <a:lnTo>
                  <a:pt x="1271995" y="2157420"/>
                </a:lnTo>
                <a:lnTo>
                  <a:pt x="1232525" y="2174260"/>
                </a:lnTo>
                <a:lnTo>
                  <a:pt x="1192261" y="2189028"/>
                </a:lnTo>
                <a:lnTo>
                  <a:pt x="1151246" y="2201671"/>
                </a:lnTo>
                <a:lnTo>
                  <a:pt x="1109526" y="2212135"/>
                </a:lnTo>
                <a:lnTo>
                  <a:pt x="1067147" y="2220367"/>
                </a:lnTo>
                <a:lnTo>
                  <a:pt x="1024152" y="2226314"/>
                </a:lnTo>
                <a:lnTo>
                  <a:pt x="980587" y="2229921"/>
                </a:lnTo>
                <a:lnTo>
                  <a:pt x="936498" y="2231136"/>
                </a:lnTo>
                <a:lnTo>
                  <a:pt x="892408" y="2229921"/>
                </a:lnTo>
                <a:lnTo>
                  <a:pt x="848843" y="2226314"/>
                </a:lnTo>
                <a:lnTo>
                  <a:pt x="805848" y="2220367"/>
                </a:lnTo>
                <a:lnTo>
                  <a:pt x="763469" y="2212135"/>
                </a:lnTo>
                <a:lnTo>
                  <a:pt x="721749" y="2201671"/>
                </a:lnTo>
                <a:lnTo>
                  <a:pt x="680734" y="2189028"/>
                </a:lnTo>
                <a:lnTo>
                  <a:pt x="640470" y="2174260"/>
                </a:lnTo>
                <a:lnTo>
                  <a:pt x="601000" y="2157420"/>
                </a:lnTo>
                <a:lnTo>
                  <a:pt x="562370" y="2138563"/>
                </a:lnTo>
                <a:lnTo>
                  <a:pt x="524624" y="2117742"/>
                </a:lnTo>
                <a:lnTo>
                  <a:pt x="487809" y="2095010"/>
                </a:lnTo>
                <a:lnTo>
                  <a:pt x="451968" y="2070421"/>
                </a:lnTo>
                <a:lnTo>
                  <a:pt x="417146" y="2044028"/>
                </a:lnTo>
                <a:lnTo>
                  <a:pt x="383389" y="2015886"/>
                </a:lnTo>
                <a:lnTo>
                  <a:pt x="350742" y="1986047"/>
                </a:lnTo>
                <a:lnTo>
                  <a:pt x="319249" y="1954565"/>
                </a:lnTo>
                <a:lnTo>
                  <a:pt x="288955" y="1921495"/>
                </a:lnTo>
                <a:lnTo>
                  <a:pt x="259906" y="1886889"/>
                </a:lnTo>
                <a:lnTo>
                  <a:pt x="232145" y="1850801"/>
                </a:lnTo>
                <a:lnTo>
                  <a:pt x="205720" y="1813284"/>
                </a:lnTo>
                <a:lnTo>
                  <a:pt x="180673" y="1774393"/>
                </a:lnTo>
                <a:lnTo>
                  <a:pt x="157050" y="1734180"/>
                </a:lnTo>
                <a:lnTo>
                  <a:pt x="134896" y="1692700"/>
                </a:lnTo>
                <a:lnTo>
                  <a:pt x="114257" y="1650006"/>
                </a:lnTo>
                <a:lnTo>
                  <a:pt x="95176" y="1606151"/>
                </a:lnTo>
                <a:lnTo>
                  <a:pt x="77699" y="1561190"/>
                </a:lnTo>
                <a:lnTo>
                  <a:pt x="61871" y="1515175"/>
                </a:lnTo>
                <a:lnTo>
                  <a:pt x="47737" y="1468160"/>
                </a:lnTo>
                <a:lnTo>
                  <a:pt x="35342" y="1420199"/>
                </a:lnTo>
                <a:lnTo>
                  <a:pt x="24730" y="1371346"/>
                </a:lnTo>
                <a:lnTo>
                  <a:pt x="15947" y="1321654"/>
                </a:lnTo>
                <a:lnTo>
                  <a:pt x="9037" y="1271177"/>
                </a:lnTo>
                <a:lnTo>
                  <a:pt x="4046" y="1219967"/>
                </a:lnTo>
                <a:lnTo>
                  <a:pt x="1019" y="1168080"/>
                </a:lnTo>
                <a:lnTo>
                  <a:pt x="0" y="1115568"/>
                </a:lnTo>
                <a:close/>
              </a:path>
            </a:pathLst>
          </a:custGeom>
          <a:ln w="28574">
            <a:solidFill>
              <a:srgbClr val="FF3300"/>
            </a:solidFill>
          </a:ln>
        </p:spPr>
        <p:txBody>
          <a:bodyPr wrap="square" lIns="0" tIns="0" rIns="0" bIns="0" rtlCol="0"/>
          <a:lstStyle/>
          <a:p>
            <a:endParaRPr dirty="0"/>
          </a:p>
        </p:txBody>
      </p:sp>
      <p:sp>
        <p:nvSpPr>
          <p:cNvPr id="9" name="object 9"/>
          <p:cNvSpPr/>
          <p:nvPr/>
        </p:nvSpPr>
        <p:spPr>
          <a:xfrm>
            <a:off x="6815328" y="3907535"/>
            <a:ext cx="3128772" cy="2493264"/>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8114538" y="1267205"/>
            <a:ext cx="1727200" cy="2520950"/>
          </a:xfrm>
          <a:custGeom>
            <a:avLst/>
            <a:gdLst/>
            <a:ahLst/>
            <a:cxnLst/>
            <a:rect l="l" t="t" r="r" b="b"/>
            <a:pathLst>
              <a:path w="1727200" h="2520950">
                <a:moveTo>
                  <a:pt x="0" y="1260348"/>
                </a:moveTo>
                <a:lnTo>
                  <a:pt x="841" y="1204205"/>
                </a:lnTo>
                <a:lnTo>
                  <a:pt x="3341" y="1148692"/>
                </a:lnTo>
                <a:lnTo>
                  <a:pt x="7466" y="1093859"/>
                </a:lnTo>
                <a:lnTo>
                  <a:pt x="13180" y="1039758"/>
                </a:lnTo>
                <a:lnTo>
                  <a:pt x="20447" y="986439"/>
                </a:lnTo>
                <a:lnTo>
                  <a:pt x="29233" y="933954"/>
                </a:lnTo>
                <a:lnTo>
                  <a:pt x="39503" y="882355"/>
                </a:lnTo>
                <a:lnTo>
                  <a:pt x="51222" y="831691"/>
                </a:lnTo>
                <a:lnTo>
                  <a:pt x="64354" y="782015"/>
                </a:lnTo>
                <a:lnTo>
                  <a:pt x="78864" y="733378"/>
                </a:lnTo>
                <a:lnTo>
                  <a:pt x="94717" y="685831"/>
                </a:lnTo>
                <a:lnTo>
                  <a:pt x="111879" y="639425"/>
                </a:lnTo>
                <a:lnTo>
                  <a:pt x="130313" y="594211"/>
                </a:lnTo>
                <a:lnTo>
                  <a:pt x="149985" y="550241"/>
                </a:lnTo>
                <a:lnTo>
                  <a:pt x="170861" y="507566"/>
                </a:lnTo>
                <a:lnTo>
                  <a:pt x="192903" y="466238"/>
                </a:lnTo>
                <a:lnTo>
                  <a:pt x="216079" y="426306"/>
                </a:lnTo>
                <a:lnTo>
                  <a:pt x="240351" y="387823"/>
                </a:lnTo>
                <a:lnTo>
                  <a:pt x="265686" y="350840"/>
                </a:lnTo>
                <a:lnTo>
                  <a:pt x="292049" y="315408"/>
                </a:lnTo>
                <a:lnTo>
                  <a:pt x="319403" y="281578"/>
                </a:lnTo>
                <a:lnTo>
                  <a:pt x="347714" y="249401"/>
                </a:lnTo>
                <a:lnTo>
                  <a:pt x="376947" y="218929"/>
                </a:lnTo>
                <a:lnTo>
                  <a:pt x="407067" y="190214"/>
                </a:lnTo>
                <a:lnTo>
                  <a:pt x="438039" y="163305"/>
                </a:lnTo>
                <a:lnTo>
                  <a:pt x="469827" y="138254"/>
                </a:lnTo>
                <a:lnTo>
                  <a:pt x="502397" y="115113"/>
                </a:lnTo>
                <a:lnTo>
                  <a:pt x="535712" y="93933"/>
                </a:lnTo>
                <a:lnTo>
                  <a:pt x="569739" y="74765"/>
                </a:lnTo>
                <a:lnTo>
                  <a:pt x="604443" y="57660"/>
                </a:lnTo>
                <a:lnTo>
                  <a:pt x="639787" y="42670"/>
                </a:lnTo>
                <a:lnTo>
                  <a:pt x="675737" y="29845"/>
                </a:lnTo>
                <a:lnTo>
                  <a:pt x="749314" y="10898"/>
                </a:lnTo>
                <a:lnTo>
                  <a:pt x="824893" y="1227"/>
                </a:lnTo>
                <a:lnTo>
                  <a:pt x="863345" y="0"/>
                </a:lnTo>
                <a:lnTo>
                  <a:pt x="901798" y="1227"/>
                </a:lnTo>
                <a:lnTo>
                  <a:pt x="939820" y="4877"/>
                </a:lnTo>
                <a:lnTo>
                  <a:pt x="1014434" y="19237"/>
                </a:lnTo>
                <a:lnTo>
                  <a:pt x="1086904" y="42670"/>
                </a:lnTo>
                <a:lnTo>
                  <a:pt x="1122248" y="57660"/>
                </a:lnTo>
                <a:lnTo>
                  <a:pt x="1156952" y="74765"/>
                </a:lnTo>
                <a:lnTo>
                  <a:pt x="1190979" y="93933"/>
                </a:lnTo>
                <a:lnTo>
                  <a:pt x="1224294" y="115113"/>
                </a:lnTo>
                <a:lnTo>
                  <a:pt x="1256864" y="138254"/>
                </a:lnTo>
                <a:lnTo>
                  <a:pt x="1288652" y="163305"/>
                </a:lnTo>
                <a:lnTo>
                  <a:pt x="1319624" y="190214"/>
                </a:lnTo>
                <a:lnTo>
                  <a:pt x="1349744" y="218929"/>
                </a:lnTo>
                <a:lnTo>
                  <a:pt x="1378977" y="249401"/>
                </a:lnTo>
                <a:lnTo>
                  <a:pt x="1407288" y="281578"/>
                </a:lnTo>
                <a:lnTo>
                  <a:pt x="1434642" y="315408"/>
                </a:lnTo>
                <a:lnTo>
                  <a:pt x="1461005" y="350840"/>
                </a:lnTo>
                <a:lnTo>
                  <a:pt x="1486340" y="387823"/>
                </a:lnTo>
                <a:lnTo>
                  <a:pt x="1510612" y="426306"/>
                </a:lnTo>
                <a:lnTo>
                  <a:pt x="1533788" y="466238"/>
                </a:lnTo>
                <a:lnTo>
                  <a:pt x="1555830" y="507566"/>
                </a:lnTo>
                <a:lnTo>
                  <a:pt x="1576706" y="550241"/>
                </a:lnTo>
                <a:lnTo>
                  <a:pt x="1596378" y="594211"/>
                </a:lnTo>
                <a:lnTo>
                  <a:pt x="1614812" y="639425"/>
                </a:lnTo>
                <a:lnTo>
                  <a:pt x="1631974" y="685831"/>
                </a:lnTo>
                <a:lnTo>
                  <a:pt x="1647827" y="733378"/>
                </a:lnTo>
                <a:lnTo>
                  <a:pt x="1662337" y="782015"/>
                </a:lnTo>
                <a:lnTo>
                  <a:pt x="1675469" y="831691"/>
                </a:lnTo>
                <a:lnTo>
                  <a:pt x="1687188" y="882355"/>
                </a:lnTo>
                <a:lnTo>
                  <a:pt x="1697458" y="933954"/>
                </a:lnTo>
                <a:lnTo>
                  <a:pt x="1706244" y="986439"/>
                </a:lnTo>
                <a:lnTo>
                  <a:pt x="1713511" y="1039758"/>
                </a:lnTo>
                <a:lnTo>
                  <a:pt x="1719225" y="1093859"/>
                </a:lnTo>
                <a:lnTo>
                  <a:pt x="1723350" y="1148692"/>
                </a:lnTo>
                <a:lnTo>
                  <a:pt x="1725850" y="1204205"/>
                </a:lnTo>
                <a:lnTo>
                  <a:pt x="1726691" y="1260348"/>
                </a:lnTo>
                <a:lnTo>
                  <a:pt x="1725850" y="1316490"/>
                </a:lnTo>
                <a:lnTo>
                  <a:pt x="1723350" y="1372003"/>
                </a:lnTo>
                <a:lnTo>
                  <a:pt x="1719225" y="1426836"/>
                </a:lnTo>
                <a:lnTo>
                  <a:pt x="1713511" y="1480937"/>
                </a:lnTo>
                <a:lnTo>
                  <a:pt x="1706244" y="1534256"/>
                </a:lnTo>
                <a:lnTo>
                  <a:pt x="1697458" y="1586741"/>
                </a:lnTo>
                <a:lnTo>
                  <a:pt x="1687188" y="1638340"/>
                </a:lnTo>
                <a:lnTo>
                  <a:pt x="1675469" y="1689004"/>
                </a:lnTo>
                <a:lnTo>
                  <a:pt x="1662337" y="1738680"/>
                </a:lnTo>
                <a:lnTo>
                  <a:pt x="1647827" y="1787317"/>
                </a:lnTo>
                <a:lnTo>
                  <a:pt x="1631974" y="1834864"/>
                </a:lnTo>
                <a:lnTo>
                  <a:pt x="1614812" y="1881270"/>
                </a:lnTo>
                <a:lnTo>
                  <a:pt x="1596378" y="1926484"/>
                </a:lnTo>
                <a:lnTo>
                  <a:pt x="1576706" y="1970454"/>
                </a:lnTo>
                <a:lnTo>
                  <a:pt x="1555830" y="2013129"/>
                </a:lnTo>
                <a:lnTo>
                  <a:pt x="1533788" y="2054457"/>
                </a:lnTo>
                <a:lnTo>
                  <a:pt x="1510612" y="2094389"/>
                </a:lnTo>
                <a:lnTo>
                  <a:pt x="1486340" y="2132872"/>
                </a:lnTo>
                <a:lnTo>
                  <a:pt x="1461005" y="2169855"/>
                </a:lnTo>
                <a:lnTo>
                  <a:pt x="1434642" y="2205287"/>
                </a:lnTo>
                <a:lnTo>
                  <a:pt x="1407288" y="2239117"/>
                </a:lnTo>
                <a:lnTo>
                  <a:pt x="1378977" y="2271294"/>
                </a:lnTo>
                <a:lnTo>
                  <a:pt x="1349744" y="2301766"/>
                </a:lnTo>
                <a:lnTo>
                  <a:pt x="1319624" y="2330481"/>
                </a:lnTo>
                <a:lnTo>
                  <a:pt x="1288652" y="2357390"/>
                </a:lnTo>
                <a:lnTo>
                  <a:pt x="1256864" y="2382441"/>
                </a:lnTo>
                <a:lnTo>
                  <a:pt x="1224294" y="2405582"/>
                </a:lnTo>
                <a:lnTo>
                  <a:pt x="1190979" y="2426762"/>
                </a:lnTo>
                <a:lnTo>
                  <a:pt x="1156952" y="2445930"/>
                </a:lnTo>
                <a:lnTo>
                  <a:pt x="1122248" y="2463035"/>
                </a:lnTo>
                <a:lnTo>
                  <a:pt x="1086904" y="2478025"/>
                </a:lnTo>
                <a:lnTo>
                  <a:pt x="1050954" y="2490850"/>
                </a:lnTo>
                <a:lnTo>
                  <a:pt x="977377" y="2509797"/>
                </a:lnTo>
                <a:lnTo>
                  <a:pt x="901798" y="2519468"/>
                </a:lnTo>
                <a:lnTo>
                  <a:pt x="863345" y="2520696"/>
                </a:lnTo>
                <a:lnTo>
                  <a:pt x="824893" y="2519468"/>
                </a:lnTo>
                <a:lnTo>
                  <a:pt x="786871" y="2515818"/>
                </a:lnTo>
                <a:lnTo>
                  <a:pt x="712257" y="2501458"/>
                </a:lnTo>
                <a:lnTo>
                  <a:pt x="639787" y="2478025"/>
                </a:lnTo>
                <a:lnTo>
                  <a:pt x="604443" y="2463035"/>
                </a:lnTo>
                <a:lnTo>
                  <a:pt x="569739" y="2445930"/>
                </a:lnTo>
                <a:lnTo>
                  <a:pt x="535712" y="2426762"/>
                </a:lnTo>
                <a:lnTo>
                  <a:pt x="502397" y="2405582"/>
                </a:lnTo>
                <a:lnTo>
                  <a:pt x="469827" y="2382441"/>
                </a:lnTo>
                <a:lnTo>
                  <a:pt x="438039" y="2357390"/>
                </a:lnTo>
                <a:lnTo>
                  <a:pt x="407067" y="2330481"/>
                </a:lnTo>
                <a:lnTo>
                  <a:pt x="376947" y="2301766"/>
                </a:lnTo>
                <a:lnTo>
                  <a:pt x="347714" y="2271294"/>
                </a:lnTo>
                <a:lnTo>
                  <a:pt x="319403" y="2239117"/>
                </a:lnTo>
                <a:lnTo>
                  <a:pt x="292049" y="2205287"/>
                </a:lnTo>
                <a:lnTo>
                  <a:pt x="265686" y="2169855"/>
                </a:lnTo>
                <a:lnTo>
                  <a:pt x="240351" y="2132872"/>
                </a:lnTo>
                <a:lnTo>
                  <a:pt x="216079" y="2094389"/>
                </a:lnTo>
                <a:lnTo>
                  <a:pt x="192903" y="2054457"/>
                </a:lnTo>
                <a:lnTo>
                  <a:pt x="170861" y="2013129"/>
                </a:lnTo>
                <a:lnTo>
                  <a:pt x="149985" y="1970454"/>
                </a:lnTo>
                <a:lnTo>
                  <a:pt x="130313" y="1926484"/>
                </a:lnTo>
                <a:lnTo>
                  <a:pt x="111879" y="1881270"/>
                </a:lnTo>
                <a:lnTo>
                  <a:pt x="94717" y="1834864"/>
                </a:lnTo>
                <a:lnTo>
                  <a:pt x="78864" y="1787317"/>
                </a:lnTo>
                <a:lnTo>
                  <a:pt x="64354" y="1738680"/>
                </a:lnTo>
                <a:lnTo>
                  <a:pt x="51222" y="1689004"/>
                </a:lnTo>
                <a:lnTo>
                  <a:pt x="39503" y="1638340"/>
                </a:lnTo>
                <a:lnTo>
                  <a:pt x="29233" y="1586741"/>
                </a:lnTo>
                <a:lnTo>
                  <a:pt x="20447" y="1534256"/>
                </a:lnTo>
                <a:lnTo>
                  <a:pt x="13180" y="1480937"/>
                </a:lnTo>
                <a:lnTo>
                  <a:pt x="7466" y="1426836"/>
                </a:lnTo>
                <a:lnTo>
                  <a:pt x="3341" y="1372003"/>
                </a:lnTo>
                <a:lnTo>
                  <a:pt x="841" y="1316490"/>
                </a:lnTo>
                <a:lnTo>
                  <a:pt x="0" y="1260348"/>
                </a:lnTo>
                <a:close/>
              </a:path>
            </a:pathLst>
          </a:custGeom>
          <a:ln w="28575">
            <a:solidFill>
              <a:srgbClr val="FF3300"/>
            </a:solidFill>
          </a:ln>
        </p:spPr>
        <p:txBody>
          <a:bodyPr wrap="square" lIns="0" tIns="0" rIns="0" bIns="0" rtlCol="0"/>
          <a:lstStyle/>
          <a:p>
            <a:endParaRPr dirty="0"/>
          </a:p>
        </p:txBody>
      </p:sp>
      <p:sp>
        <p:nvSpPr>
          <p:cNvPr id="11" name="object 11"/>
          <p:cNvSpPr/>
          <p:nvPr/>
        </p:nvSpPr>
        <p:spPr>
          <a:xfrm>
            <a:off x="6384798" y="5764529"/>
            <a:ext cx="3240405" cy="548640"/>
          </a:xfrm>
          <a:custGeom>
            <a:avLst/>
            <a:gdLst/>
            <a:ahLst/>
            <a:cxnLst/>
            <a:rect l="l" t="t" r="r" b="b"/>
            <a:pathLst>
              <a:path w="3240404" h="548639">
                <a:moveTo>
                  <a:pt x="0" y="274320"/>
                </a:moveTo>
                <a:lnTo>
                  <a:pt x="15636" y="236054"/>
                </a:lnTo>
                <a:lnTo>
                  <a:pt x="61144" y="199409"/>
                </a:lnTo>
                <a:lnTo>
                  <a:pt x="107041" y="176054"/>
                </a:lnTo>
                <a:lnTo>
                  <a:pt x="164658" y="153682"/>
                </a:lnTo>
                <a:lnTo>
                  <a:pt x="233374" y="132400"/>
                </a:lnTo>
                <a:lnTo>
                  <a:pt x="271699" y="122200"/>
                </a:lnTo>
                <a:lnTo>
                  <a:pt x="312566" y="112312"/>
                </a:lnTo>
                <a:lnTo>
                  <a:pt x="355896" y="102748"/>
                </a:lnTo>
                <a:lnTo>
                  <a:pt x="401611" y="93523"/>
                </a:lnTo>
                <a:lnTo>
                  <a:pt x="449635" y="84649"/>
                </a:lnTo>
                <a:lnTo>
                  <a:pt x="499888" y="76139"/>
                </a:lnTo>
                <a:lnTo>
                  <a:pt x="552294" y="68007"/>
                </a:lnTo>
                <a:lnTo>
                  <a:pt x="606774" y="60266"/>
                </a:lnTo>
                <a:lnTo>
                  <a:pt x="663250" y="52929"/>
                </a:lnTo>
                <a:lnTo>
                  <a:pt x="721646" y="46008"/>
                </a:lnTo>
                <a:lnTo>
                  <a:pt x="781883" y="39519"/>
                </a:lnTo>
                <a:lnTo>
                  <a:pt x="843883" y="33472"/>
                </a:lnTo>
                <a:lnTo>
                  <a:pt x="907568" y="27882"/>
                </a:lnTo>
                <a:lnTo>
                  <a:pt x="972861" y="22763"/>
                </a:lnTo>
                <a:lnTo>
                  <a:pt x="1039684" y="18126"/>
                </a:lnTo>
                <a:lnTo>
                  <a:pt x="1107960" y="13985"/>
                </a:lnTo>
                <a:lnTo>
                  <a:pt x="1177609" y="10354"/>
                </a:lnTo>
                <a:lnTo>
                  <a:pt x="1248555" y="7245"/>
                </a:lnTo>
                <a:lnTo>
                  <a:pt x="1320720" y="4672"/>
                </a:lnTo>
                <a:lnTo>
                  <a:pt x="1394026" y="2647"/>
                </a:lnTo>
                <a:lnTo>
                  <a:pt x="1468395" y="1185"/>
                </a:lnTo>
                <a:lnTo>
                  <a:pt x="1543750" y="298"/>
                </a:lnTo>
                <a:lnTo>
                  <a:pt x="1620012" y="0"/>
                </a:lnTo>
                <a:lnTo>
                  <a:pt x="1696273" y="298"/>
                </a:lnTo>
                <a:lnTo>
                  <a:pt x="1771628" y="1185"/>
                </a:lnTo>
                <a:lnTo>
                  <a:pt x="1845997" y="2647"/>
                </a:lnTo>
                <a:lnTo>
                  <a:pt x="1919303" y="4672"/>
                </a:lnTo>
                <a:lnTo>
                  <a:pt x="1991468" y="7245"/>
                </a:lnTo>
                <a:lnTo>
                  <a:pt x="2062414" y="10354"/>
                </a:lnTo>
                <a:lnTo>
                  <a:pt x="2132063" y="13985"/>
                </a:lnTo>
                <a:lnTo>
                  <a:pt x="2200339" y="18126"/>
                </a:lnTo>
                <a:lnTo>
                  <a:pt x="2267162" y="22763"/>
                </a:lnTo>
                <a:lnTo>
                  <a:pt x="2332455" y="27882"/>
                </a:lnTo>
                <a:lnTo>
                  <a:pt x="2396140" y="33472"/>
                </a:lnTo>
                <a:lnTo>
                  <a:pt x="2458140" y="39519"/>
                </a:lnTo>
                <a:lnTo>
                  <a:pt x="2518377" y="46008"/>
                </a:lnTo>
                <a:lnTo>
                  <a:pt x="2576773" y="52929"/>
                </a:lnTo>
                <a:lnTo>
                  <a:pt x="2633249" y="60266"/>
                </a:lnTo>
                <a:lnTo>
                  <a:pt x="2687729" y="68007"/>
                </a:lnTo>
                <a:lnTo>
                  <a:pt x="2740135" y="76139"/>
                </a:lnTo>
                <a:lnTo>
                  <a:pt x="2790388" y="84649"/>
                </a:lnTo>
                <a:lnTo>
                  <a:pt x="2838412" y="93523"/>
                </a:lnTo>
                <a:lnTo>
                  <a:pt x="2884127" y="102748"/>
                </a:lnTo>
                <a:lnTo>
                  <a:pt x="2927457" y="112312"/>
                </a:lnTo>
                <a:lnTo>
                  <a:pt x="2968324" y="122200"/>
                </a:lnTo>
                <a:lnTo>
                  <a:pt x="3006649" y="132400"/>
                </a:lnTo>
                <a:lnTo>
                  <a:pt x="3075365" y="153682"/>
                </a:lnTo>
                <a:lnTo>
                  <a:pt x="3132982" y="176054"/>
                </a:lnTo>
                <a:lnTo>
                  <a:pt x="3178879" y="199409"/>
                </a:lnTo>
                <a:lnTo>
                  <a:pt x="3212433" y="223641"/>
                </a:lnTo>
                <a:lnTo>
                  <a:pt x="3238260" y="261406"/>
                </a:lnTo>
                <a:lnTo>
                  <a:pt x="3240024" y="274320"/>
                </a:lnTo>
                <a:lnTo>
                  <a:pt x="3238260" y="287233"/>
                </a:lnTo>
                <a:lnTo>
                  <a:pt x="3212433" y="324998"/>
                </a:lnTo>
                <a:lnTo>
                  <a:pt x="3178879" y="349230"/>
                </a:lnTo>
                <a:lnTo>
                  <a:pt x="3132982" y="372585"/>
                </a:lnTo>
                <a:lnTo>
                  <a:pt x="3075365" y="394957"/>
                </a:lnTo>
                <a:lnTo>
                  <a:pt x="3006649" y="416239"/>
                </a:lnTo>
                <a:lnTo>
                  <a:pt x="2968324" y="426439"/>
                </a:lnTo>
                <a:lnTo>
                  <a:pt x="2927457" y="436327"/>
                </a:lnTo>
                <a:lnTo>
                  <a:pt x="2884127" y="445891"/>
                </a:lnTo>
                <a:lnTo>
                  <a:pt x="2838412" y="455116"/>
                </a:lnTo>
                <a:lnTo>
                  <a:pt x="2790388" y="463990"/>
                </a:lnTo>
                <a:lnTo>
                  <a:pt x="2740135" y="472500"/>
                </a:lnTo>
                <a:lnTo>
                  <a:pt x="2687729" y="480632"/>
                </a:lnTo>
                <a:lnTo>
                  <a:pt x="2633249" y="488373"/>
                </a:lnTo>
                <a:lnTo>
                  <a:pt x="2576773" y="495710"/>
                </a:lnTo>
                <a:lnTo>
                  <a:pt x="2518377" y="502631"/>
                </a:lnTo>
                <a:lnTo>
                  <a:pt x="2458140" y="509120"/>
                </a:lnTo>
                <a:lnTo>
                  <a:pt x="2396140" y="515167"/>
                </a:lnTo>
                <a:lnTo>
                  <a:pt x="2332455" y="520757"/>
                </a:lnTo>
                <a:lnTo>
                  <a:pt x="2267162" y="525876"/>
                </a:lnTo>
                <a:lnTo>
                  <a:pt x="2200339" y="530513"/>
                </a:lnTo>
                <a:lnTo>
                  <a:pt x="2132063" y="534654"/>
                </a:lnTo>
                <a:lnTo>
                  <a:pt x="2062414" y="538285"/>
                </a:lnTo>
                <a:lnTo>
                  <a:pt x="1991468" y="541394"/>
                </a:lnTo>
                <a:lnTo>
                  <a:pt x="1919303" y="543967"/>
                </a:lnTo>
                <a:lnTo>
                  <a:pt x="1845997" y="545992"/>
                </a:lnTo>
                <a:lnTo>
                  <a:pt x="1771628" y="547454"/>
                </a:lnTo>
                <a:lnTo>
                  <a:pt x="1696273" y="548341"/>
                </a:lnTo>
                <a:lnTo>
                  <a:pt x="1620012" y="548640"/>
                </a:lnTo>
                <a:lnTo>
                  <a:pt x="1543750" y="548341"/>
                </a:lnTo>
                <a:lnTo>
                  <a:pt x="1468395" y="547454"/>
                </a:lnTo>
                <a:lnTo>
                  <a:pt x="1394026" y="545992"/>
                </a:lnTo>
                <a:lnTo>
                  <a:pt x="1320720" y="543967"/>
                </a:lnTo>
                <a:lnTo>
                  <a:pt x="1248555" y="541394"/>
                </a:lnTo>
                <a:lnTo>
                  <a:pt x="1177609" y="538285"/>
                </a:lnTo>
                <a:lnTo>
                  <a:pt x="1107960" y="534654"/>
                </a:lnTo>
                <a:lnTo>
                  <a:pt x="1039684" y="530513"/>
                </a:lnTo>
                <a:lnTo>
                  <a:pt x="972861" y="525876"/>
                </a:lnTo>
                <a:lnTo>
                  <a:pt x="907568" y="520757"/>
                </a:lnTo>
                <a:lnTo>
                  <a:pt x="843883" y="515167"/>
                </a:lnTo>
                <a:lnTo>
                  <a:pt x="781883" y="509120"/>
                </a:lnTo>
                <a:lnTo>
                  <a:pt x="721646" y="502631"/>
                </a:lnTo>
                <a:lnTo>
                  <a:pt x="663250" y="495710"/>
                </a:lnTo>
                <a:lnTo>
                  <a:pt x="606774" y="488373"/>
                </a:lnTo>
                <a:lnTo>
                  <a:pt x="552294" y="480632"/>
                </a:lnTo>
                <a:lnTo>
                  <a:pt x="499888" y="472500"/>
                </a:lnTo>
                <a:lnTo>
                  <a:pt x="449635" y="463990"/>
                </a:lnTo>
                <a:lnTo>
                  <a:pt x="401611" y="455116"/>
                </a:lnTo>
                <a:lnTo>
                  <a:pt x="355896" y="445891"/>
                </a:lnTo>
                <a:lnTo>
                  <a:pt x="312566" y="436327"/>
                </a:lnTo>
                <a:lnTo>
                  <a:pt x="271699" y="426439"/>
                </a:lnTo>
                <a:lnTo>
                  <a:pt x="233374" y="416239"/>
                </a:lnTo>
                <a:lnTo>
                  <a:pt x="164658" y="394957"/>
                </a:lnTo>
                <a:lnTo>
                  <a:pt x="107041" y="372585"/>
                </a:lnTo>
                <a:lnTo>
                  <a:pt x="61144" y="349230"/>
                </a:lnTo>
                <a:lnTo>
                  <a:pt x="27590" y="324998"/>
                </a:lnTo>
                <a:lnTo>
                  <a:pt x="1763" y="287233"/>
                </a:lnTo>
                <a:lnTo>
                  <a:pt x="0" y="274320"/>
                </a:lnTo>
                <a:close/>
              </a:path>
            </a:pathLst>
          </a:custGeom>
          <a:ln w="28575">
            <a:solidFill>
              <a:srgbClr val="FF3300"/>
            </a:solidFill>
          </a:ln>
        </p:spPr>
        <p:txBody>
          <a:bodyPr wrap="square" lIns="0" tIns="0" rIns="0" bIns="0" rtlCol="0"/>
          <a:lstStyle/>
          <a:p>
            <a:endParaRPr dirty="0"/>
          </a:p>
        </p:txBody>
      </p:sp>
      <p:sp>
        <p:nvSpPr>
          <p:cNvPr id="12" name="頁尾版面配置區 11">
            <a:extLst>
              <a:ext uri="{FF2B5EF4-FFF2-40B4-BE49-F238E27FC236}">
                <a16:creationId xmlns:a16="http://schemas.microsoft.com/office/drawing/2014/main" id="{A1F00026-D6F1-F870-8528-18C91B8557A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3" name="投影片編號版面配置區 12">
            <a:extLst>
              <a:ext uri="{FF2B5EF4-FFF2-40B4-BE49-F238E27FC236}">
                <a16:creationId xmlns:a16="http://schemas.microsoft.com/office/drawing/2014/main" id="{BEE19760-CC12-BC15-BC2C-2B8EF9779723}"/>
              </a:ext>
            </a:extLst>
          </p:cNvPr>
          <p:cNvSpPr>
            <a:spLocks noGrp="1"/>
          </p:cNvSpPr>
          <p:nvPr>
            <p:ph type="sldNum" sz="quarter" idx="7"/>
          </p:nvPr>
        </p:nvSpPr>
        <p:spPr/>
        <p:txBody>
          <a:bodyPr/>
          <a:lstStyle/>
          <a:p>
            <a:fld id="{B6F15528-21DE-4FAA-801E-634DDDAF4B2B}" type="slidenum">
              <a:rPr lang="en-US" altLang="zh-TW" smtClean="0"/>
              <a:t>177</a:t>
            </a:fld>
            <a:endParaRPr lang="zh-TW" alt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86603" y="358999"/>
            <a:ext cx="1144905"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銑床</a:t>
            </a:r>
          </a:p>
        </p:txBody>
      </p:sp>
      <p:sp>
        <p:nvSpPr>
          <p:cNvPr id="3" name="object 3"/>
          <p:cNvSpPr/>
          <p:nvPr/>
        </p:nvSpPr>
        <p:spPr>
          <a:xfrm>
            <a:off x="6781800" y="1371600"/>
            <a:ext cx="4114800" cy="48006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1295400" y="1371600"/>
            <a:ext cx="4114801" cy="4800599"/>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2610197D-E3F6-5E90-00F0-B2FE69CBA05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4D0FB1E-B5A4-9C36-D20D-777B25185508}"/>
              </a:ext>
            </a:extLst>
          </p:cNvPr>
          <p:cNvSpPr>
            <a:spLocks noGrp="1"/>
          </p:cNvSpPr>
          <p:nvPr>
            <p:ph type="sldNum" sz="quarter" idx="7"/>
          </p:nvPr>
        </p:nvSpPr>
        <p:spPr/>
        <p:txBody>
          <a:bodyPr/>
          <a:lstStyle/>
          <a:p>
            <a:fld id="{B6F15528-21DE-4FAA-801E-634DDDAF4B2B}" type="slidenum">
              <a:rPr lang="en-US" altLang="zh-TW" smtClean="0"/>
              <a:t>178</a:t>
            </a:fld>
            <a:endParaRPr lang="zh-TW" altLang="en-US"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26756" y="346539"/>
            <a:ext cx="3138488"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銑床安全防護</a:t>
            </a:r>
          </a:p>
        </p:txBody>
      </p:sp>
      <p:sp>
        <p:nvSpPr>
          <p:cNvPr id="3" name="object 3"/>
          <p:cNvSpPr txBox="1"/>
          <p:nvPr/>
        </p:nvSpPr>
        <p:spPr>
          <a:xfrm>
            <a:off x="1981200" y="5480615"/>
            <a:ext cx="8915400" cy="1196340"/>
          </a:xfrm>
          <a:prstGeom prst="rect">
            <a:avLst/>
          </a:prstGeom>
        </p:spPr>
        <p:txBody>
          <a:bodyPr vert="horz" wrap="square" lIns="0" tIns="12700" rIns="0" bIns="0" rtlCol="0">
            <a:spAutoFit/>
          </a:bodyPr>
          <a:lstStyle/>
          <a:p>
            <a:pPr marL="12700" marR="5080">
              <a:spcBef>
                <a:spcPts val="100"/>
              </a:spcBef>
            </a:pPr>
            <a:r>
              <a:rPr sz="2400" dirty="0" err="1">
                <a:solidFill>
                  <a:srgbClr val="000066"/>
                </a:solidFill>
                <a:latin typeface="微軟正黑體"/>
                <a:cs typeface="微軟正黑體"/>
              </a:rPr>
              <a:t>銑床防護設備有主軸與刀座部分，防護設備未定位銑床無法啟動</a:t>
            </a:r>
            <a:r>
              <a:rPr sz="2400" dirty="0">
                <a:solidFill>
                  <a:srgbClr val="000066"/>
                </a:solidFill>
                <a:latin typeface="微軟正黑體"/>
                <a:cs typeface="微軟正黑體"/>
              </a:rPr>
              <a:t>。</a:t>
            </a:r>
            <a:r>
              <a:rPr sz="2400" spc="-5" dirty="0">
                <a:solidFill>
                  <a:srgbClr val="000066"/>
                </a:solidFill>
                <a:latin typeface="微軟正黑體"/>
                <a:cs typeface="微軟正黑體"/>
              </a:rPr>
              <a:t>-</a:t>
            </a:r>
            <a:r>
              <a:rPr sz="2400" dirty="0">
                <a:solidFill>
                  <a:srgbClr val="000066"/>
                </a:solidFill>
                <a:latin typeface="微軟正黑體"/>
                <a:cs typeface="微軟正黑體"/>
              </a:rPr>
              <a:t>設施規則43條</a:t>
            </a:r>
            <a:endParaRPr sz="2400" dirty="0">
              <a:latin typeface="微軟正黑體"/>
              <a:cs typeface="微軟正黑體"/>
            </a:endParaRPr>
          </a:p>
          <a:p>
            <a:pPr marL="12700">
              <a:spcBef>
                <a:spcPts val="575"/>
              </a:spcBef>
            </a:pPr>
            <a:r>
              <a:rPr sz="2400" dirty="0">
                <a:solidFill>
                  <a:srgbClr val="000066"/>
                </a:solidFill>
                <a:latin typeface="微軟正黑體"/>
                <a:cs typeface="微軟正黑體"/>
              </a:rPr>
              <a:t>緊急制動裝置</a:t>
            </a:r>
            <a:r>
              <a:rPr sz="2400" spc="-5" dirty="0">
                <a:solidFill>
                  <a:srgbClr val="000066"/>
                </a:solidFill>
                <a:latin typeface="微軟正黑體"/>
                <a:cs typeface="微軟正黑體"/>
              </a:rPr>
              <a:t>-</a:t>
            </a:r>
            <a:r>
              <a:rPr sz="2400" dirty="0">
                <a:solidFill>
                  <a:srgbClr val="000066"/>
                </a:solidFill>
                <a:latin typeface="微軟正黑體"/>
                <a:cs typeface="微軟正黑體"/>
              </a:rPr>
              <a:t>設施規則45條</a:t>
            </a:r>
            <a:endParaRPr sz="2400" dirty="0">
              <a:latin typeface="微軟正黑體"/>
              <a:cs typeface="微軟正黑體"/>
            </a:endParaRPr>
          </a:p>
        </p:txBody>
      </p:sp>
      <p:sp>
        <p:nvSpPr>
          <p:cNvPr id="5" name="object 5"/>
          <p:cNvSpPr/>
          <p:nvPr/>
        </p:nvSpPr>
        <p:spPr>
          <a:xfrm>
            <a:off x="6781802" y="1365447"/>
            <a:ext cx="4114798" cy="4115168"/>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7665244" y="3143758"/>
            <a:ext cx="2697956" cy="1656842"/>
          </a:xfrm>
          <a:custGeom>
            <a:avLst/>
            <a:gdLst/>
            <a:ahLst/>
            <a:cxnLst/>
            <a:rect l="l" t="t" r="r" b="b"/>
            <a:pathLst>
              <a:path w="2519679" h="1369060">
                <a:moveTo>
                  <a:pt x="0" y="684276"/>
                </a:moveTo>
                <a:lnTo>
                  <a:pt x="5765" y="618369"/>
                </a:lnTo>
                <a:lnTo>
                  <a:pt x="22710" y="554237"/>
                </a:lnTo>
                <a:lnTo>
                  <a:pt x="50306" y="492165"/>
                </a:lnTo>
                <a:lnTo>
                  <a:pt x="88026" y="432440"/>
                </a:lnTo>
                <a:lnTo>
                  <a:pt x="135343" y="375348"/>
                </a:lnTo>
                <a:lnTo>
                  <a:pt x="162434" y="347880"/>
                </a:lnTo>
                <a:lnTo>
                  <a:pt x="191728" y="321177"/>
                </a:lnTo>
                <a:lnTo>
                  <a:pt x="223156" y="295276"/>
                </a:lnTo>
                <a:lnTo>
                  <a:pt x="256654" y="270212"/>
                </a:lnTo>
                <a:lnTo>
                  <a:pt x="292155" y="246022"/>
                </a:lnTo>
                <a:lnTo>
                  <a:pt x="329593" y="222741"/>
                </a:lnTo>
                <a:lnTo>
                  <a:pt x="368903" y="200405"/>
                </a:lnTo>
                <a:lnTo>
                  <a:pt x="410018" y="179050"/>
                </a:lnTo>
                <a:lnTo>
                  <a:pt x="452873" y="158712"/>
                </a:lnTo>
                <a:lnTo>
                  <a:pt x="497401" y="139426"/>
                </a:lnTo>
                <a:lnTo>
                  <a:pt x="543537" y="121229"/>
                </a:lnTo>
                <a:lnTo>
                  <a:pt x="591215" y="104155"/>
                </a:lnTo>
                <a:lnTo>
                  <a:pt x="640368" y="88242"/>
                </a:lnTo>
                <a:lnTo>
                  <a:pt x="690931" y="73524"/>
                </a:lnTo>
                <a:lnTo>
                  <a:pt x="742838" y="60038"/>
                </a:lnTo>
                <a:lnTo>
                  <a:pt x="796022" y="47820"/>
                </a:lnTo>
                <a:lnTo>
                  <a:pt x="850419" y="36904"/>
                </a:lnTo>
                <a:lnTo>
                  <a:pt x="905961" y="27328"/>
                </a:lnTo>
                <a:lnTo>
                  <a:pt x="962583" y="19127"/>
                </a:lnTo>
                <a:lnTo>
                  <a:pt x="1020219" y="12337"/>
                </a:lnTo>
                <a:lnTo>
                  <a:pt x="1078804" y="6993"/>
                </a:lnTo>
                <a:lnTo>
                  <a:pt x="1138270" y="3132"/>
                </a:lnTo>
                <a:lnTo>
                  <a:pt x="1198553" y="788"/>
                </a:lnTo>
                <a:lnTo>
                  <a:pt x="1259586" y="0"/>
                </a:lnTo>
                <a:lnTo>
                  <a:pt x="1320618" y="788"/>
                </a:lnTo>
                <a:lnTo>
                  <a:pt x="1380901" y="3132"/>
                </a:lnTo>
                <a:lnTo>
                  <a:pt x="1440367" y="6993"/>
                </a:lnTo>
                <a:lnTo>
                  <a:pt x="1498952" y="12337"/>
                </a:lnTo>
                <a:lnTo>
                  <a:pt x="1556588" y="19127"/>
                </a:lnTo>
                <a:lnTo>
                  <a:pt x="1613210" y="27328"/>
                </a:lnTo>
                <a:lnTo>
                  <a:pt x="1668752" y="36904"/>
                </a:lnTo>
                <a:lnTo>
                  <a:pt x="1723149" y="47820"/>
                </a:lnTo>
                <a:lnTo>
                  <a:pt x="1776333" y="60038"/>
                </a:lnTo>
                <a:lnTo>
                  <a:pt x="1828240" y="73524"/>
                </a:lnTo>
                <a:lnTo>
                  <a:pt x="1878803" y="88242"/>
                </a:lnTo>
                <a:lnTo>
                  <a:pt x="1927956" y="104155"/>
                </a:lnTo>
                <a:lnTo>
                  <a:pt x="1975634" y="121229"/>
                </a:lnTo>
                <a:lnTo>
                  <a:pt x="2021770" y="139426"/>
                </a:lnTo>
                <a:lnTo>
                  <a:pt x="2066298" y="158712"/>
                </a:lnTo>
                <a:lnTo>
                  <a:pt x="2109153" y="179050"/>
                </a:lnTo>
                <a:lnTo>
                  <a:pt x="2150268" y="200405"/>
                </a:lnTo>
                <a:lnTo>
                  <a:pt x="2189578" y="222741"/>
                </a:lnTo>
                <a:lnTo>
                  <a:pt x="2227016" y="246022"/>
                </a:lnTo>
                <a:lnTo>
                  <a:pt x="2262517" y="270212"/>
                </a:lnTo>
                <a:lnTo>
                  <a:pt x="2296015" y="295276"/>
                </a:lnTo>
                <a:lnTo>
                  <a:pt x="2327443" y="321177"/>
                </a:lnTo>
                <a:lnTo>
                  <a:pt x="2356737" y="347880"/>
                </a:lnTo>
                <a:lnTo>
                  <a:pt x="2383828" y="375348"/>
                </a:lnTo>
                <a:lnTo>
                  <a:pt x="2431145" y="432440"/>
                </a:lnTo>
                <a:lnTo>
                  <a:pt x="2468865" y="492165"/>
                </a:lnTo>
                <a:lnTo>
                  <a:pt x="2496461" y="554237"/>
                </a:lnTo>
                <a:lnTo>
                  <a:pt x="2513406" y="618369"/>
                </a:lnTo>
                <a:lnTo>
                  <a:pt x="2519171" y="684276"/>
                </a:lnTo>
                <a:lnTo>
                  <a:pt x="2517719" y="717432"/>
                </a:lnTo>
                <a:lnTo>
                  <a:pt x="2506298" y="782487"/>
                </a:lnTo>
                <a:lnTo>
                  <a:pt x="2483962" y="845625"/>
                </a:lnTo>
                <a:lnTo>
                  <a:pt x="2451238" y="906560"/>
                </a:lnTo>
                <a:lnTo>
                  <a:pt x="2408653" y="965004"/>
                </a:lnTo>
                <a:lnTo>
                  <a:pt x="2356737" y="1020671"/>
                </a:lnTo>
                <a:lnTo>
                  <a:pt x="2327443" y="1047374"/>
                </a:lnTo>
                <a:lnTo>
                  <a:pt x="2296015" y="1073275"/>
                </a:lnTo>
                <a:lnTo>
                  <a:pt x="2262517" y="1098339"/>
                </a:lnTo>
                <a:lnTo>
                  <a:pt x="2227016" y="1122529"/>
                </a:lnTo>
                <a:lnTo>
                  <a:pt x="2189578" y="1145810"/>
                </a:lnTo>
                <a:lnTo>
                  <a:pt x="2150268" y="1168146"/>
                </a:lnTo>
                <a:lnTo>
                  <a:pt x="2109153" y="1189501"/>
                </a:lnTo>
                <a:lnTo>
                  <a:pt x="2066298" y="1209839"/>
                </a:lnTo>
                <a:lnTo>
                  <a:pt x="2021770" y="1229125"/>
                </a:lnTo>
                <a:lnTo>
                  <a:pt x="1975634" y="1247322"/>
                </a:lnTo>
                <a:lnTo>
                  <a:pt x="1927956" y="1264396"/>
                </a:lnTo>
                <a:lnTo>
                  <a:pt x="1878803" y="1280309"/>
                </a:lnTo>
                <a:lnTo>
                  <a:pt x="1828240" y="1295027"/>
                </a:lnTo>
                <a:lnTo>
                  <a:pt x="1776333" y="1308513"/>
                </a:lnTo>
                <a:lnTo>
                  <a:pt x="1723149" y="1320731"/>
                </a:lnTo>
                <a:lnTo>
                  <a:pt x="1668752" y="1331647"/>
                </a:lnTo>
                <a:lnTo>
                  <a:pt x="1613210" y="1341223"/>
                </a:lnTo>
                <a:lnTo>
                  <a:pt x="1556588" y="1349424"/>
                </a:lnTo>
                <a:lnTo>
                  <a:pt x="1498952" y="1356214"/>
                </a:lnTo>
                <a:lnTo>
                  <a:pt x="1440367" y="1361558"/>
                </a:lnTo>
                <a:lnTo>
                  <a:pt x="1380901" y="1365419"/>
                </a:lnTo>
                <a:lnTo>
                  <a:pt x="1320618" y="1367763"/>
                </a:lnTo>
                <a:lnTo>
                  <a:pt x="1259586" y="1368552"/>
                </a:lnTo>
                <a:lnTo>
                  <a:pt x="1198553" y="1367763"/>
                </a:lnTo>
                <a:lnTo>
                  <a:pt x="1138270" y="1365419"/>
                </a:lnTo>
                <a:lnTo>
                  <a:pt x="1078804" y="1361558"/>
                </a:lnTo>
                <a:lnTo>
                  <a:pt x="1020219" y="1356214"/>
                </a:lnTo>
                <a:lnTo>
                  <a:pt x="962583" y="1349424"/>
                </a:lnTo>
                <a:lnTo>
                  <a:pt x="905961" y="1341223"/>
                </a:lnTo>
                <a:lnTo>
                  <a:pt x="850419" y="1331647"/>
                </a:lnTo>
                <a:lnTo>
                  <a:pt x="796022" y="1320731"/>
                </a:lnTo>
                <a:lnTo>
                  <a:pt x="742838" y="1308513"/>
                </a:lnTo>
                <a:lnTo>
                  <a:pt x="690931" y="1295027"/>
                </a:lnTo>
                <a:lnTo>
                  <a:pt x="640368" y="1280309"/>
                </a:lnTo>
                <a:lnTo>
                  <a:pt x="591215" y="1264396"/>
                </a:lnTo>
                <a:lnTo>
                  <a:pt x="543537" y="1247322"/>
                </a:lnTo>
                <a:lnTo>
                  <a:pt x="497401" y="1229125"/>
                </a:lnTo>
                <a:lnTo>
                  <a:pt x="452873" y="1209839"/>
                </a:lnTo>
                <a:lnTo>
                  <a:pt x="410018" y="1189501"/>
                </a:lnTo>
                <a:lnTo>
                  <a:pt x="368903" y="1168145"/>
                </a:lnTo>
                <a:lnTo>
                  <a:pt x="329593" y="1145810"/>
                </a:lnTo>
                <a:lnTo>
                  <a:pt x="292155" y="1122529"/>
                </a:lnTo>
                <a:lnTo>
                  <a:pt x="256654" y="1098339"/>
                </a:lnTo>
                <a:lnTo>
                  <a:pt x="223156" y="1073275"/>
                </a:lnTo>
                <a:lnTo>
                  <a:pt x="191728" y="1047374"/>
                </a:lnTo>
                <a:lnTo>
                  <a:pt x="162434" y="1020671"/>
                </a:lnTo>
                <a:lnTo>
                  <a:pt x="135343" y="993203"/>
                </a:lnTo>
                <a:lnTo>
                  <a:pt x="88026" y="936111"/>
                </a:lnTo>
                <a:lnTo>
                  <a:pt x="50306" y="876386"/>
                </a:lnTo>
                <a:lnTo>
                  <a:pt x="22710" y="814314"/>
                </a:lnTo>
                <a:lnTo>
                  <a:pt x="5765" y="750182"/>
                </a:lnTo>
                <a:lnTo>
                  <a:pt x="0" y="684276"/>
                </a:lnTo>
                <a:close/>
              </a:path>
            </a:pathLst>
          </a:custGeom>
          <a:ln w="28575">
            <a:solidFill>
              <a:srgbClr val="FF3300"/>
            </a:solidFill>
          </a:ln>
        </p:spPr>
        <p:txBody>
          <a:bodyPr wrap="square" lIns="0" tIns="0" rIns="0" bIns="0" rtlCol="0"/>
          <a:lstStyle/>
          <a:p>
            <a:endParaRPr dirty="0"/>
          </a:p>
        </p:txBody>
      </p:sp>
      <p:sp>
        <p:nvSpPr>
          <p:cNvPr id="8" name="object 8"/>
          <p:cNvSpPr/>
          <p:nvPr/>
        </p:nvSpPr>
        <p:spPr>
          <a:xfrm>
            <a:off x="1295400" y="1365446"/>
            <a:ext cx="4114800" cy="4115169"/>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2633980" y="3038440"/>
            <a:ext cx="2519680" cy="1196340"/>
          </a:xfrm>
          <a:custGeom>
            <a:avLst/>
            <a:gdLst/>
            <a:ahLst/>
            <a:cxnLst/>
            <a:rect l="l" t="t" r="r" b="b"/>
            <a:pathLst>
              <a:path w="2519679" h="2026920">
                <a:moveTo>
                  <a:pt x="0" y="1013459"/>
                </a:moveTo>
                <a:lnTo>
                  <a:pt x="1104" y="970621"/>
                </a:lnTo>
                <a:lnTo>
                  <a:pt x="4390" y="928236"/>
                </a:lnTo>
                <a:lnTo>
                  <a:pt x="9813" y="886339"/>
                </a:lnTo>
                <a:lnTo>
                  <a:pt x="17328" y="844965"/>
                </a:lnTo>
                <a:lnTo>
                  <a:pt x="26894" y="804150"/>
                </a:lnTo>
                <a:lnTo>
                  <a:pt x="38465" y="763929"/>
                </a:lnTo>
                <a:lnTo>
                  <a:pt x="51999" y="724337"/>
                </a:lnTo>
                <a:lnTo>
                  <a:pt x="67450" y="685408"/>
                </a:lnTo>
                <a:lnTo>
                  <a:pt x="84777" y="647179"/>
                </a:lnTo>
                <a:lnTo>
                  <a:pt x="103935" y="609685"/>
                </a:lnTo>
                <a:lnTo>
                  <a:pt x="124880" y="572960"/>
                </a:lnTo>
                <a:lnTo>
                  <a:pt x="147569" y="537040"/>
                </a:lnTo>
                <a:lnTo>
                  <a:pt x="171957" y="501960"/>
                </a:lnTo>
                <a:lnTo>
                  <a:pt x="198003" y="467755"/>
                </a:lnTo>
                <a:lnTo>
                  <a:pt x="225660" y="434461"/>
                </a:lnTo>
                <a:lnTo>
                  <a:pt x="254886" y="402112"/>
                </a:lnTo>
                <a:lnTo>
                  <a:pt x="285638" y="370744"/>
                </a:lnTo>
                <a:lnTo>
                  <a:pt x="317871" y="340392"/>
                </a:lnTo>
                <a:lnTo>
                  <a:pt x="351542" y="311091"/>
                </a:lnTo>
                <a:lnTo>
                  <a:pt x="386607" y="282877"/>
                </a:lnTo>
                <a:lnTo>
                  <a:pt x="423022" y="255784"/>
                </a:lnTo>
                <a:lnTo>
                  <a:pt x="460744" y="229848"/>
                </a:lnTo>
                <a:lnTo>
                  <a:pt x="499728" y="205103"/>
                </a:lnTo>
                <a:lnTo>
                  <a:pt x="539933" y="181586"/>
                </a:lnTo>
                <a:lnTo>
                  <a:pt x="581312" y="159331"/>
                </a:lnTo>
                <a:lnTo>
                  <a:pt x="623824" y="138373"/>
                </a:lnTo>
                <a:lnTo>
                  <a:pt x="667423" y="118748"/>
                </a:lnTo>
                <a:lnTo>
                  <a:pt x="712067" y="100491"/>
                </a:lnTo>
                <a:lnTo>
                  <a:pt x="757712" y="83637"/>
                </a:lnTo>
                <a:lnTo>
                  <a:pt x="804314" y="68221"/>
                </a:lnTo>
                <a:lnTo>
                  <a:pt x="851829" y="54278"/>
                </a:lnTo>
                <a:lnTo>
                  <a:pt x="900213" y="41844"/>
                </a:lnTo>
                <a:lnTo>
                  <a:pt x="949424" y="30953"/>
                </a:lnTo>
                <a:lnTo>
                  <a:pt x="999417" y="21642"/>
                </a:lnTo>
                <a:lnTo>
                  <a:pt x="1050148" y="13944"/>
                </a:lnTo>
                <a:lnTo>
                  <a:pt x="1101575" y="7896"/>
                </a:lnTo>
                <a:lnTo>
                  <a:pt x="1153652" y="3533"/>
                </a:lnTo>
                <a:lnTo>
                  <a:pt x="1206337" y="889"/>
                </a:lnTo>
                <a:lnTo>
                  <a:pt x="1259586" y="0"/>
                </a:lnTo>
                <a:lnTo>
                  <a:pt x="1312834" y="889"/>
                </a:lnTo>
                <a:lnTo>
                  <a:pt x="1365519" y="3533"/>
                </a:lnTo>
                <a:lnTo>
                  <a:pt x="1417596" y="7896"/>
                </a:lnTo>
                <a:lnTo>
                  <a:pt x="1469023" y="13944"/>
                </a:lnTo>
                <a:lnTo>
                  <a:pt x="1519754" y="21642"/>
                </a:lnTo>
                <a:lnTo>
                  <a:pt x="1569747" y="30953"/>
                </a:lnTo>
                <a:lnTo>
                  <a:pt x="1618958" y="41844"/>
                </a:lnTo>
                <a:lnTo>
                  <a:pt x="1667342" y="54278"/>
                </a:lnTo>
                <a:lnTo>
                  <a:pt x="1714857" y="68221"/>
                </a:lnTo>
                <a:lnTo>
                  <a:pt x="1761459" y="83637"/>
                </a:lnTo>
                <a:lnTo>
                  <a:pt x="1807104" y="100491"/>
                </a:lnTo>
                <a:lnTo>
                  <a:pt x="1851748" y="118748"/>
                </a:lnTo>
                <a:lnTo>
                  <a:pt x="1895347" y="138373"/>
                </a:lnTo>
                <a:lnTo>
                  <a:pt x="1937859" y="159331"/>
                </a:lnTo>
                <a:lnTo>
                  <a:pt x="1979238" y="181586"/>
                </a:lnTo>
                <a:lnTo>
                  <a:pt x="2019443" y="205103"/>
                </a:lnTo>
                <a:lnTo>
                  <a:pt x="2058427" y="229848"/>
                </a:lnTo>
                <a:lnTo>
                  <a:pt x="2096149" y="255784"/>
                </a:lnTo>
                <a:lnTo>
                  <a:pt x="2132564" y="282877"/>
                </a:lnTo>
                <a:lnTo>
                  <a:pt x="2167629" y="311091"/>
                </a:lnTo>
                <a:lnTo>
                  <a:pt x="2201300" y="340392"/>
                </a:lnTo>
                <a:lnTo>
                  <a:pt x="2233533" y="370744"/>
                </a:lnTo>
                <a:lnTo>
                  <a:pt x="2264285" y="402112"/>
                </a:lnTo>
                <a:lnTo>
                  <a:pt x="2293511" y="434461"/>
                </a:lnTo>
                <a:lnTo>
                  <a:pt x="2321168" y="467755"/>
                </a:lnTo>
                <a:lnTo>
                  <a:pt x="2347214" y="501960"/>
                </a:lnTo>
                <a:lnTo>
                  <a:pt x="2371602" y="537040"/>
                </a:lnTo>
                <a:lnTo>
                  <a:pt x="2394291" y="572960"/>
                </a:lnTo>
                <a:lnTo>
                  <a:pt x="2415236" y="609685"/>
                </a:lnTo>
                <a:lnTo>
                  <a:pt x="2434394" y="647179"/>
                </a:lnTo>
                <a:lnTo>
                  <a:pt x="2451721" y="685408"/>
                </a:lnTo>
                <a:lnTo>
                  <a:pt x="2467172" y="724337"/>
                </a:lnTo>
                <a:lnTo>
                  <a:pt x="2480706" y="763929"/>
                </a:lnTo>
                <a:lnTo>
                  <a:pt x="2492277" y="804150"/>
                </a:lnTo>
                <a:lnTo>
                  <a:pt x="2501843" y="844965"/>
                </a:lnTo>
                <a:lnTo>
                  <a:pt x="2509358" y="886339"/>
                </a:lnTo>
                <a:lnTo>
                  <a:pt x="2514781" y="928236"/>
                </a:lnTo>
                <a:lnTo>
                  <a:pt x="2518067" y="970621"/>
                </a:lnTo>
                <a:lnTo>
                  <a:pt x="2519172" y="1013459"/>
                </a:lnTo>
                <a:lnTo>
                  <a:pt x="2518067" y="1056298"/>
                </a:lnTo>
                <a:lnTo>
                  <a:pt x="2514781" y="1098683"/>
                </a:lnTo>
                <a:lnTo>
                  <a:pt x="2509358" y="1140580"/>
                </a:lnTo>
                <a:lnTo>
                  <a:pt x="2501843" y="1181954"/>
                </a:lnTo>
                <a:lnTo>
                  <a:pt x="2492277" y="1222769"/>
                </a:lnTo>
                <a:lnTo>
                  <a:pt x="2480706" y="1262990"/>
                </a:lnTo>
                <a:lnTo>
                  <a:pt x="2467172" y="1302582"/>
                </a:lnTo>
                <a:lnTo>
                  <a:pt x="2451721" y="1341511"/>
                </a:lnTo>
                <a:lnTo>
                  <a:pt x="2434394" y="1379740"/>
                </a:lnTo>
                <a:lnTo>
                  <a:pt x="2415236" y="1417234"/>
                </a:lnTo>
                <a:lnTo>
                  <a:pt x="2394291" y="1453959"/>
                </a:lnTo>
                <a:lnTo>
                  <a:pt x="2371602" y="1489879"/>
                </a:lnTo>
                <a:lnTo>
                  <a:pt x="2347213" y="1524959"/>
                </a:lnTo>
                <a:lnTo>
                  <a:pt x="2321168" y="1559164"/>
                </a:lnTo>
                <a:lnTo>
                  <a:pt x="2293511" y="1592458"/>
                </a:lnTo>
                <a:lnTo>
                  <a:pt x="2264285" y="1624807"/>
                </a:lnTo>
                <a:lnTo>
                  <a:pt x="2233533" y="1656175"/>
                </a:lnTo>
                <a:lnTo>
                  <a:pt x="2201300" y="1686527"/>
                </a:lnTo>
                <a:lnTo>
                  <a:pt x="2167629" y="1715828"/>
                </a:lnTo>
                <a:lnTo>
                  <a:pt x="2132564" y="1744042"/>
                </a:lnTo>
                <a:lnTo>
                  <a:pt x="2096149" y="1771135"/>
                </a:lnTo>
                <a:lnTo>
                  <a:pt x="2058427" y="1797071"/>
                </a:lnTo>
                <a:lnTo>
                  <a:pt x="2019443" y="1821816"/>
                </a:lnTo>
                <a:lnTo>
                  <a:pt x="1979238" y="1845333"/>
                </a:lnTo>
                <a:lnTo>
                  <a:pt x="1937859" y="1867588"/>
                </a:lnTo>
                <a:lnTo>
                  <a:pt x="1895347" y="1888546"/>
                </a:lnTo>
                <a:lnTo>
                  <a:pt x="1851748" y="1908171"/>
                </a:lnTo>
                <a:lnTo>
                  <a:pt x="1807104" y="1926428"/>
                </a:lnTo>
                <a:lnTo>
                  <a:pt x="1761459" y="1943282"/>
                </a:lnTo>
                <a:lnTo>
                  <a:pt x="1714857" y="1958698"/>
                </a:lnTo>
                <a:lnTo>
                  <a:pt x="1667342" y="1972641"/>
                </a:lnTo>
                <a:lnTo>
                  <a:pt x="1618958" y="1985075"/>
                </a:lnTo>
                <a:lnTo>
                  <a:pt x="1569747" y="1995966"/>
                </a:lnTo>
                <a:lnTo>
                  <a:pt x="1519754" y="2005277"/>
                </a:lnTo>
                <a:lnTo>
                  <a:pt x="1469023" y="2012975"/>
                </a:lnTo>
                <a:lnTo>
                  <a:pt x="1417596" y="2019023"/>
                </a:lnTo>
                <a:lnTo>
                  <a:pt x="1365519" y="2023386"/>
                </a:lnTo>
                <a:lnTo>
                  <a:pt x="1312834" y="2026030"/>
                </a:lnTo>
                <a:lnTo>
                  <a:pt x="1259586" y="2026920"/>
                </a:lnTo>
                <a:lnTo>
                  <a:pt x="1206337" y="2026030"/>
                </a:lnTo>
                <a:lnTo>
                  <a:pt x="1153652" y="2023386"/>
                </a:lnTo>
                <a:lnTo>
                  <a:pt x="1101575" y="2019023"/>
                </a:lnTo>
                <a:lnTo>
                  <a:pt x="1050148" y="2012975"/>
                </a:lnTo>
                <a:lnTo>
                  <a:pt x="999417" y="2005277"/>
                </a:lnTo>
                <a:lnTo>
                  <a:pt x="949424" y="1995966"/>
                </a:lnTo>
                <a:lnTo>
                  <a:pt x="900213" y="1985075"/>
                </a:lnTo>
                <a:lnTo>
                  <a:pt x="851829" y="1972641"/>
                </a:lnTo>
                <a:lnTo>
                  <a:pt x="804314" y="1958698"/>
                </a:lnTo>
                <a:lnTo>
                  <a:pt x="757712" y="1943282"/>
                </a:lnTo>
                <a:lnTo>
                  <a:pt x="712067" y="1926428"/>
                </a:lnTo>
                <a:lnTo>
                  <a:pt x="667423" y="1908171"/>
                </a:lnTo>
                <a:lnTo>
                  <a:pt x="623824" y="1888546"/>
                </a:lnTo>
                <a:lnTo>
                  <a:pt x="581312" y="1867588"/>
                </a:lnTo>
                <a:lnTo>
                  <a:pt x="539933" y="1845333"/>
                </a:lnTo>
                <a:lnTo>
                  <a:pt x="499728" y="1821816"/>
                </a:lnTo>
                <a:lnTo>
                  <a:pt x="460744" y="1797071"/>
                </a:lnTo>
                <a:lnTo>
                  <a:pt x="423022" y="1771135"/>
                </a:lnTo>
                <a:lnTo>
                  <a:pt x="386607" y="1744042"/>
                </a:lnTo>
                <a:lnTo>
                  <a:pt x="351542" y="1715828"/>
                </a:lnTo>
                <a:lnTo>
                  <a:pt x="317871" y="1686527"/>
                </a:lnTo>
                <a:lnTo>
                  <a:pt x="285638" y="1656175"/>
                </a:lnTo>
                <a:lnTo>
                  <a:pt x="254886" y="1624807"/>
                </a:lnTo>
                <a:lnTo>
                  <a:pt x="225660" y="1592458"/>
                </a:lnTo>
                <a:lnTo>
                  <a:pt x="198003" y="1559164"/>
                </a:lnTo>
                <a:lnTo>
                  <a:pt x="171958" y="1524959"/>
                </a:lnTo>
                <a:lnTo>
                  <a:pt x="147569" y="1489879"/>
                </a:lnTo>
                <a:lnTo>
                  <a:pt x="124880" y="1453959"/>
                </a:lnTo>
                <a:lnTo>
                  <a:pt x="103935" y="1417234"/>
                </a:lnTo>
                <a:lnTo>
                  <a:pt x="84777" y="1379740"/>
                </a:lnTo>
                <a:lnTo>
                  <a:pt x="67450" y="1341511"/>
                </a:lnTo>
                <a:lnTo>
                  <a:pt x="51999" y="1302582"/>
                </a:lnTo>
                <a:lnTo>
                  <a:pt x="38465" y="1262990"/>
                </a:lnTo>
                <a:lnTo>
                  <a:pt x="26894" y="1222769"/>
                </a:lnTo>
                <a:lnTo>
                  <a:pt x="17328" y="1181954"/>
                </a:lnTo>
                <a:lnTo>
                  <a:pt x="9813" y="1140580"/>
                </a:lnTo>
                <a:lnTo>
                  <a:pt x="4390" y="1098683"/>
                </a:lnTo>
                <a:lnTo>
                  <a:pt x="1104" y="1056298"/>
                </a:lnTo>
                <a:lnTo>
                  <a:pt x="0" y="1013459"/>
                </a:lnTo>
                <a:close/>
              </a:path>
            </a:pathLst>
          </a:custGeom>
          <a:ln w="28575">
            <a:solidFill>
              <a:srgbClr val="FF3300"/>
            </a:solidFill>
          </a:ln>
        </p:spPr>
        <p:txBody>
          <a:bodyPr wrap="square" lIns="0" tIns="0" rIns="0" bIns="0" rtlCol="0"/>
          <a:lstStyle/>
          <a:p>
            <a:endParaRPr dirty="0"/>
          </a:p>
        </p:txBody>
      </p:sp>
      <p:sp>
        <p:nvSpPr>
          <p:cNvPr id="10" name="object 10"/>
          <p:cNvSpPr/>
          <p:nvPr/>
        </p:nvSpPr>
        <p:spPr>
          <a:xfrm>
            <a:off x="2633980" y="2286000"/>
            <a:ext cx="1108075" cy="702945"/>
          </a:xfrm>
          <a:custGeom>
            <a:avLst/>
            <a:gdLst/>
            <a:ahLst/>
            <a:cxnLst/>
            <a:rect l="l" t="t" r="r" b="b"/>
            <a:pathLst>
              <a:path w="1108075" h="702944">
                <a:moveTo>
                  <a:pt x="0" y="351282"/>
                </a:moveTo>
                <a:lnTo>
                  <a:pt x="11255" y="280472"/>
                </a:lnTo>
                <a:lnTo>
                  <a:pt x="43535" y="214526"/>
                </a:lnTo>
                <a:lnTo>
                  <a:pt x="66863" y="183818"/>
                </a:lnTo>
                <a:lnTo>
                  <a:pt x="94612" y="154855"/>
                </a:lnTo>
                <a:lnTo>
                  <a:pt x="126503" y="127813"/>
                </a:lnTo>
                <a:lnTo>
                  <a:pt x="162258" y="102870"/>
                </a:lnTo>
                <a:lnTo>
                  <a:pt x="201598" y="80200"/>
                </a:lnTo>
                <a:lnTo>
                  <a:pt x="244245" y="59980"/>
                </a:lnTo>
                <a:lnTo>
                  <a:pt x="289920" y="42388"/>
                </a:lnTo>
                <a:lnTo>
                  <a:pt x="338345" y="27598"/>
                </a:lnTo>
                <a:lnTo>
                  <a:pt x="389242" y="15788"/>
                </a:lnTo>
                <a:lnTo>
                  <a:pt x="442331" y="7134"/>
                </a:lnTo>
                <a:lnTo>
                  <a:pt x="497334" y="1813"/>
                </a:lnTo>
                <a:lnTo>
                  <a:pt x="553974" y="0"/>
                </a:lnTo>
                <a:lnTo>
                  <a:pt x="610613" y="1813"/>
                </a:lnTo>
                <a:lnTo>
                  <a:pt x="665616" y="7134"/>
                </a:lnTo>
                <a:lnTo>
                  <a:pt x="718705" y="15788"/>
                </a:lnTo>
                <a:lnTo>
                  <a:pt x="769602" y="27598"/>
                </a:lnTo>
                <a:lnTo>
                  <a:pt x="818027" y="42388"/>
                </a:lnTo>
                <a:lnTo>
                  <a:pt x="863702" y="59980"/>
                </a:lnTo>
                <a:lnTo>
                  <a:pt x="906349" y="80200"/>
                </a:lnTo>
                <a:lnTo>
                  <a:pt x="945689" y="102870"/>
                </a:lnTo>
                <a:lnTo>
                  <a:pt x="981444" y="127813"/>
                </a:lnTo>
                <a:lnTo>
                  <a:pt x="1013335" y="154855"/>
                </a:lnTo>
                <a:lnTo>
                  <a:pt x="1041084" y="183818"/>
                </a:lnTo>
                <a:lnTo>
                  <a:pt x="1064412" y="214526"/>
                </a:lnTo>
                <a:lnTo>
                  <a:pt x="1096692" y="280472"/>
                </a:lnTo>
                <a:lnTo>
                  <a:pt x="1107948" y="351282"/>
                </a:lnTo>
                <a:lnTo>
                  <a:pt x="1105087" y="387206"/>
                </a:lnTo>
                <a:lnTo>
                  <a:pt x="1083041" y="455760"/>
                </a:lnTo>
                <a:lnTo>
                  <a:pt x="1041084" y="518745"/>
                </a:lnTo>
                <a:lnTo>
                  <a:pt x="1013335" y="547708"/>
                </a:lnTo>
                <a:lnTo>
                  <a:pt x="981444" y="574750"/>
                </a:lnTo>
                <a:lnTo>
                  <a:pt x="945689" y="599694"/>
                </a:lnTo>
                <a:lnTo>
                  <a:pt x="906349" y="622363"/>
                </a:lnTo>
                <a:lnTo>
                  <a:pt x="863702" y="642583"/>
                </a:lnTo>
                <a:lnTo>
                  <a:pt x="818027" y="660175"/>
                </a:lnTo>
                <a:lnTo>
                  <a:pt x="769602" y="674965"/>
                </a:lnTo>
                <a:lnTo>
                  <a:pt x="718705" y="686775"/>
                </a:lnTo>
                <a:lnTo>
                  <a:pt x="665616" y="695429"/>
                </a:lnTo>
                <a:lnTo>
                  <a:pt x="610613" y="700750"/>
                </a:lnTo>
                <a:lnTo>
                  <a:pt x="553974" y="702564"/>
                </a:lnTo>
                <a:lnTo>
                  <a:pt x="497334" y="700750"/>
                </a:lnTo>
                <a:lnTo>
                  <a:pt x="442331" y="695429"/>
                </a:lnTo>
                <a:lnTo>
                  <a:pt x="389242" y="686775"/>
                </a:lnTo>
                <a:lnTo>
                  <a:pt x="338345" y="674965"/>
                </a:lnTo>
                <a:lnTo>
                  <a:pt x="289920" y="660175"/>
                </a:lnTo>
                <a:lnTo>
                  <a:pt x="244245" y="642583"/>
                </a:lnTo>
                <a:lnTo>
                  <a:pt x="201598" y="622363"/>
                </a:lnTo>
                <a:lnTo>
                  <a:pt x="162258" y="599694"/>
                </a:lnTo>
                <a:lnTo>
                  <a:pt x="126503" y="574750"/>
                </a:lnTo>
                <a:lnTo>
                  <a:pt x="94612" y="547708"/>
                </a:lnTo>
                <a:lnTo>
                  <a:pt x="66863" y="518745"/>
                </a:lnTo>
                <a:lnTo>
                  <a:pt x="43535" y="488037"/>
                </a:lnTo>
                <a:lnTo>
                  <a:pt x="11255" y="422091"/>
                </a:lnTo>
                <a:lnTo>
                  <a:pt x="0" y="351282"/>
                </a:lnTo>
                <a:close/>
              </a:path>
            </a:pathLst>
          </a:custGeom>
          <a:ln w="28575">
            <a:solidFill>
              <a:srgbClr val="FF3300"/>
            </a:solidFill>
          </a:ln>
        </p:spPr>
        <p:txBody>
          <a:bodyPr wrap="square" lIns="0" tIns="0" rIns="0" bIns="0" rtlCol="0"/>
          <a:lstStyle/>
          <a:p>
            <a:endParaRPr dirty="0"/>
          </a:p>
        </p:txBody>
      </p:sp>
      <p:sp>
        <p:nvSpPr>
          <p:cNvPr id="11" name="object 11"/>
          <p:cNvSpPr/>
          <p:nvPr/>
        </p:nvSpPr>
        <p:spPr>
          <a:xfrm>
            <a:off x="7665244" y="2079498"/>
            <a:ext cx="1108075" cy="702945"/>
          </a:xfrm>
          <a:custGeom>
            <a:avLst/>
            <a:gdLst/>
            <a:ahLst/>
            <a:cxnLst/>
            <a:rect l="l" t="t" r="r" b="b"/>
            <a:pathLst>
              <a:path w="1108075" h="702944">
                <a:moveTo>
                  <a:pt x="0" y="351282"/>
                </a:moveTo>
                <a:lnTo>
                  <a:pt x="11255" y="280472"/>
                </a:lnTo>
                <a:lnTo>
                  <a:pt x="43535" y="214526"/>
                </a:lnTo>
                <a:lnTo>
                  <a:pt x="66863" y="183818"/>
                </a:lnTo>
                <a:lnTo>
                  <a:pt x="94612" y="154855"/>
                </a:lnTo>
                <a:lnTo>
                  <a:pt x="126503" y="127813"/>
                </a:lnTo>
                <a:lnTo>
                  <a:pt x="162258" y="102870"/>
                </a:lnTo>
                <a:lnTo>
                  <a:pt x="201598" y="80200"/>
                </a:lnTo>
                <a:lnTo>
                  <a:pt x="244245" y="59980"/>
                </a:lnTo>
                <a:lnTo>
                  <a:pt x="289920" y="42388"/>
                </a:lnTo>
                <a:lnTo>
                  <a:pt x="338345" y="27598"/>
                </a:lnTo>
                <a:lnTo>
                  <a:pt x="389242" y="15788"/>
                </a:lnTo>
                <a:lnTo>
                  <a:pt x="442331" y="7134"/>
                </a:lnTo>
                <a:lnTo>
                  <a:pt x="497334" y="1813"/>
                </a:lnTo>
                <a:lnTo>
                  <a:pt x="553974" y="0"/>
                </a:lnTo>
                <a:lnTo>
                  <a:pt x="610613" y="1813"/>
                </a:lnTo>
                <a:lnTo>
                  <a:pt x="665616" y="7134"/>
                </a:lnTo>
                <a:lnTo>
                  <a:pt x="718705" y="15788"/>
                </a:lnTo>
                <a:lnTo>
                  <a:pt x="769602" y="27598"/>
                </a:lnTo>
                <a:lnTo>
                  <a:pt x="818027" y="42388"/>
                </a:lnTo>
                <a:lnTo>
                  <a:pt x="863702" y="59980"/>
                </a:lnTo>
                <a:lnTo>
                  <a:pt x="906349" y="80200"/>
                </a:lnTo>
                <a:lnTo>
                  <a:pt x="945689" y="102869"/>
                </a:lnTo>
                <a:lnTo>
                  <a:pt x="981444" y="127813"/>
                </a:lnTo>
                <a:lnTo>
                  <a:pt x="1013335" y="154855"/>
                </a:lnTo>
                <a:lnTo>
                  <a:pt x="1041084" y="183818"/>
                </a:lnTo>
                <a:lnTo>
                  <a:pt x="1064412" y="214526"/>
                </a:lnTo>
                <a:lnTo>
                  <a:pt x="1096692" y="280472"/>
                </a:lnTo>
                <a:lnTo>
                  <a:pt x="1107948" y="351282"/>
                </a:lnTo>
                <a:lnTo>
                  <a:pt x="1105087" y="387206"/>
                </a:lnTo>
                <a:lnTo>
                  <a:pt x="1083041" y="455760"/>
                </a:lnTo>
                <a:lnTo>
                  <a:pt x="1041084" y="518745"/>
                </a:lnTo>
                <a:lnTo>
                  <a:pt x="1013335" y="547708"/>
                </a:lnTo>
                <a:lnTo>
                  <a:pt x="981444" y="574750"/>
                </a:lnTo>
                <a:lnTo>
                  <a:pt x="945689" y="599693"/>
                </a:lnTo>
                <a:lnTo>
                  <a:pt x="906349" y="622363"/>
                </a:lnTo>
                <a:lnTo>
                  <a:pt x="863702" y="642583"/>
                </a:lnTo>
                <a:lnTo>
                  <a:pt x="818027" y="660175"/>
                </a:lnTo>
                <a:lnTo>
                  <a:pt x="769602" y="674965"/>
                </a:lnTo>
                <a:lnTo>
                  <a:pt x="718705" y="686775"/>
                </a:lnTo>
                <a:lnTo>
                  <a:pt x="665616" y="695429"/>
                </a:lnTo>
                <a:lnTo>
                  <a:pt x="610613" y="700750"/>
                </a:lnTo>
                <a:lnTo>
                  <a:pt x="553974" y="702563"/>
                </a:lnTo>
                <a:lnTo>
                  <a:pt x="497334" y="700750"/>
                </a:lnTo>
                <a:lnTo>
                  <a:pt x="442331" y="695429"/>
                </a:lnTo>
                <a:lnTo>
                  <a:pt x="389242" y="686775"/>
                </a:lnTo>
                <a:lnTo>
                  <a:pt x="338345" y="674965"/>
                </a:lnTo>
                <a:lnTo>
                  <a:pt x="289920" y="660175"/>
                </a:lnTo>
                <a:lnTo>
                  <a:pt x="244245" y="642583"/>
                </a:lnTo>
                <a:lnTo>
                  <a:pt x="201598" y="622363"/>
                </a:lnTo>
                <a:lnTo>
                  <a:pt x="162258" y="599694"/>
                </a:lnTo>
                <a:lnTo>
                  <a:pt x="126503" y="574750"/>
                </a:lnTo>
                <a:lnTo>
                  <a:pt x="94612" y="547708"/>
                </a:lnTo>
                <a:lnTo>
                  <a:pt x="66863" y="518745"/>
                </a:lnTo>
                <a:lnTo>
                  <a:pt x="43535" y="488037"/>
                </a:lnTo>
                <a:lnTo>
                  <a:pt x="11255" y="422091"/>
                </a:lnTo>
                <a:lnTo>
                  <a:pt x="0" y="351282"/>
                </a:lnTo>
                <a:close/>
              </a:path>
            </a:pathLst>
          </a:custGeom>
          <a:ln w="28574">
            <a:solidFill>
              <a:srgbClr val="FF3300"/>
            </a:solidFill>
          </a:ln>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896E0B4F-FF88-B6C2-1655-BDE8436D00D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65F29A40-B6E9-DC73-0AD1-5EE3D489806B}"/>
              </a:ext>
            </a:extLst>
          </p:cNvPr>
          <p:cNvSpPr>
            <a:spLocks noGrp="1"/>
          </p:cNvSpPr>
          <p:nvPr>
            <p:ph type="sldNum" sz="quarter" idx="7"/>
          </p:nvPr>
        </p:nvSpPr>
        <p:spPr/>
        <p:txBody>
          <a:bodyPr/>
          <a:lstStyle/>
          <a:p>
            <a:fld id="{B6F15528-21DE-4FAA-801E-634DDDAF4B2B}" type="slidenum">
              <a:rPr lang="en-US" altLang="zh-TW" smtClean="0"/>
              <a:t>179</a:t>
            </a:fld>
            <a:endParaRPr lang="zh-TW"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圖片 2">
            <a:extLst>
              <a:ext uri="{FF2B5EF4-FFF2-40B4-BE49-F238E27FC236}">
                <a16:creationId xmlns:a16="http://schemas.microsoft.com/office/drawing/2014/main" id="{3453B94C-AC32-07BB-9EF7-7CAF3808F6B7}"/>
              </a:ext>
            </a:extLst>
          </p:cNvPr>
          <p:cNvPicPr>
            <a:picLocks noChangeAspect="1"/>
          </p:cNvPicPr>
          <p:nvPr/>
        </p:nvPicPr>
        <p:blipFill>
          <a:blip r:embed="rId2"/>
          <a:stretch>
            <a:fillRect/>
          </a:stretch>
        </p:blipFill>
        <p:spPr>
          <a:xfrm>
            <a:off x="609600" y="643467"/>
            <a:ext cx="11048999" cy="5571065"/>
          </a:xfrm>
          <a:prstGeom prst="rect">
            <a:avLst/>
          </a:prstGeom>
          <a:ln>
            <a:noFill/>
          </a:ln>
        </p:spPr>
      </p:pic>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頁尾版面配置區 1">
            <a:extLst>
              <a:ext uri="{FF2B5EF4-FFF2-40B4-BE49-F238E27FC236}">
                <a16:creationId xmlns:a16="http://schemas.microsoft.com/office/drawing/2014/main" id="{4699432E-EF64-525E-B17B-4068EC9A1A7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9357D03-0727-F0ED-1B1A-61098820DE3A}"/>
              </a:ext>
            </a:extLst>
          </p:cNvPr>
          <p:cNvSpPr>
            <a:spLocks noGrp="1"/>
          </p:cNvSpPr>
          <p:nvPr>
            <p:ph type="sldNum" sz="quarter" idx="7"/>
          </p:nvPr>
        </p:nvSpPr>
        <p:spPr/>
        <p:txBody>
          <a:bodyPr/>
          <a:lstStyle/>
          <a:p>
            <a:fld id="{B6F15528-21DE-4FAA-801E-634DDDAF4B2B}" type="slidenum">
              <a:rPr lang="en-US" altLang="zh-TW" smtClean="0"/>
              <a:t>18</a:t>
            </a:fld>
            <a:endParaRPr lang="zh-TW" altLang="en-US"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62600" y="381000"/>
            <a:ext cx="1144905"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鑽床</a:t>
            </a:r>
          </a:p>
        </p:txBody>
      </p:sp>
      <p:sp>
        <p:nvSpPr>
          <p:cNvPr id="3" name="object 3"/>
          <p:cNvSpPr/>
          <p:nvPr/>
        </p:nvSpPr>
        <p:spPr>
          <a:xfrm>
            <a:off x="3352800" y="1371600"/>
            <a:ext cx="5486400" cy="4800600"/>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F541AA2D-311B-EEA2-1795-79540C3BE79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503CAA07-6B2C-3FE7-E17C-4511FB106F73}"/>
              </a:ext>
            </a:extLst>
          </p:cNvPr>
          <p:cNvSpPr>
            <a:spLocks noGrp="1"/>
          </p:cNvSpPr>
          <p:nvPr>
            <p:ph type="sldNum" sz="quarter" idx="7"/>
          </p:nvPr>
        </p:nvSpPr>
        <p:spPr/>
        <p:txBody>
          <a:bodyPr/>
          <a:lstStyle/>
          <a:p>
            <a:fld id="{B6F15528-21DE-4FAA-801E-634DDDAF4B2B}" type="slidenum">
              <a:rPr lang="en-US" altLang="zh-TW" smtClean="0"/>
              <a:t>180</a:t>
            </a:fld>
            <a:endParaRPr lang="zh-TW" altLang="en-U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0570" y="349632"/>
            <a:ext cx="3070860"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cs typeface="新細明體"/>
              </a:rPr>
              <a:t>鑽床安全防護</a:t>
            </a:r>
            <a:endParaRPr sz="4000" b="1" dirty="0">
              <a:latin typeface="微軟正黑體" panose="020B0604030504040204" pitchFamily="34" charset="-120"/>
              <a:ea typeface="微軟正黑體" panose="020B0604030504040204" pitchFamily="34" charset="-120"/>
              <a:cs typeface="新細明體"/>
            </a:endParaRPr>
          </a:p>
        </p:txBody>
      </p:sp>
      <p:sp>
        <p:nvSpPr>
          <p:cNvPr id="3" name="object 3"/>
          <p:cNvSpPr txBox="1"/>
          <p:nvPr/>
        </p:nvSpPr>
        <p:spPr>
          <a:xfrm>
            <a:off x="2059941" y="5580379"/>
            <a:ext cx="6379845" cy="689291"/>
          </a:xfrm>
          <a:prstGeom prst="rect">
            <a:avLst/>
          </a:prstGeom>
        </p:spPr>
        <p:txBody>
          <a:bodyPr vert="horz" wrap="square" lIns="0" tIns="12065" rIns="0" bIns="0" rtlCol="0">
            <a:spAutoFit/>
          </a:bodyPr>
          <a:lstStyle/>
          <a:p>
            <a:pPr marL="12700">
              <a:spcBef>
                <a:spcPts val="95"/>
              </a:spcBef>
              <a:tabLst>
                <a:tab pos="355600" algn="l"/>
                <a:tab pos="356235" algn="l"/>
              </a:tabLst>
            </a:pPr>
            <a:r>
              <a:rPr sz="2200" spc="-5" dirty="0">
                <a:latin typeface="微軟正黑體" panose="020B0604030504040204" pitchFamily="34" charset="-120"/>
                <a:ea typeface="微軟正黑體" panose="020B0604030504040204" pitchFamily="34" charset="-120"/>
                <a:cs typeface="新細明體"/>
              </a:rPr>
              <a:t>標示</a:t>
            </a:r>
            <a:r>
              <a:rPr sz="2200" spc="-5" dirty="0">
                <a:solidFill>
                  <a:srgbClr val="FF0000"/>
                </a:solidFill>
                <a:latin typeface="微軟正黑體" panose="020B0604030504040204" pitchFamily="34" charset="-120"/>
                <a:ea typeface="微軟正黑體" panose="020B0604030504040204" pitchFamily="34" charset="-120"/>
                <a:cs typeface="新細明體"/>
              </a:rPr>
              <a:t>不得使用手套</a:t>
            </a:r>
            <a:r>
              <a:rPr sz="2200" spc="-15" dirty="0">
                <a:latin typeface="微軟正黑體" panose="020B0604030504040204" pitchFamily="34" charset="-120"/>
                <a:ea typeface="微軟正黑體" panose="020B0604030504040204" pitchFamily="34" charset="-120"/>
                <a:cs typeface="Calibri"/>
              </a:rPr>
              <a:t>(</a:t>
            </a:r>
            <a:r>
              <a:rPr sz="2200" spc="-5" dirty="0">
                <a:latin typeface="微軟正黑體" panose="020B0604030504040204" pitchFamily="34" charset="-120"/>
                <a:ea typeface="微軟正黑體" panose="020B0604030504040204" pitchFamily="34" charset="-120"/>
                <a:cs typeface="新細明體"/>
              </a:rPr>
              <a:t>設施規則</a:t>
            </a:r>
            <a:r>
              <a:rPr sz="2200" spc="-5" dirty="0">
                <a:latin typeface="微軟正黑體" panose="020B0604030504040204" pitchFamily="34" charset="-120"/>
                <a:ea typeface="微軟正黑體" panose="020B0604030504040204" pitchFamily="34" charset="-120"/>
                <a:cs typeface="Calibri"/>
              </a:rPr>
              <a:t>56</a:t>
            </a:r>
            <a:r>
              <a:rPr sz="2200" spc="-5" dirty="0">
                <a:latin typeface="微軟正黑體" panose="020B0604030504040204" pitchFamily="34" charset="-120"/>
                <a:ea typeface="微軟正黑體" panose="020B0604030504040204" pitchFamily="34" charset="-120"/>
                <a:cs typeface="新細明體"/>
              </a:rPr>
              <a:t>條</a:t>
            </a:r>
            <a:r>
              <a:rPr sz="2200" spc="-5" dirty="0">
                <a:latin typeface="微軟正黑體" panose="020B0604030504040204" pitchFamily="34" charset="-120"/>
                <a:ea typeface="微軟正黑體" panose="020B0604030504040204" pitchFamily="34" charset="-120"/>
                <a:cs typeface="Calibri"/>
              </a:rPr>
              <a:t>)</a:t>
            </a:r>
            <a:endParaRPr sz="2200" dirty="0">
              <a:latin typeface="微軟正黑體" panose="020B0604030504040204" pitchFamily="34" charset="-120"/>
              <a:ea typeface="微軟正黑體" panose="020B0604030504040204" pitchFamily="34" charset="-120"/>
              <a:cs typeface="Calibri"/>
            </a:endParaRPr>
          </a:p>
          <a:p>
            <a:pPr marL="12700">
              <a:tabLst>
                <a:tab pos="355600" algn="l"/>
                <a:tab pos="356235" algn="l"/>
              </a:tabLst>
            </a:pPr>
            <a:r>
              <a:rPr sz="2200" spc="-5" dirty="0">
                <a:latin typeface="微軟正黑體" panose="020B0604030504040204" pitchFamily="34" charset="-120"/>
                <a:ea typeface="微軟正黑體" panose="020B0604030504040204" pitchFamily="34" charset="-120"/>
                <a:cs typeface="新細明體"/>
              </a:rPr>
              <a:t>護</a:t>
            </a:r>
            <a:r>
              <a:rPr sz="2200" spc="-10" dirty="0">
                <a:latin typeface="微軟正黑體" panose="020B0604030504040204" pitchFamily="34" charset="-120"/>
                <a:ea typeface="微軟正黑體" panose="020B0604030504040204" pitchFamily="34" charset="-120"/>
                <a:cs typeface="新細明體"/>
              </a:rPr>
              <a:t>罩</a:t>
            </a:r>
            <a:r>
              <a:rPr sz="2200" spc="-15" dirty="0">
                <a:latin typeface="微軟正黑體" panose="020B0604030504040204" pitchFamily="34" charset="-120"/>
                <a:ea typeface="微軟正黑體" panose="020B0604030504040204" pitchFamily="34" charset="-120"/>
                <a:cs typeface="Calibri"/>
              </a:rPr>
              <a:t>(</a:t>
            </a:r>
            <a:r>
              <a:rPr sz="2200" spc="-5" dirty="0">
                <a:latin typeface="微軟正黑體" panose="020B0604030504040204" pitchFamily="34" charset="-120"/>
                <a:ea typeface="微軟正黑體" panose="020B0604030504040204" pitchFamily="34" charset="-120"/>
                <a:cs typeface="新細明體"/>
              </a:rPr>
              <a:t>設施規則</a:t>
            </a:r>
            <a:r>
              <a:rPr sz="2200" spc="-5" dirty="0">
                <a:latin typeface="微軟正黑體" panose="020B0604030504040204" pitchFamily="34" charset="-120"/>
                <a:ea typeface="微軟正黑體" panose="020B0604030504040204" pitchFamily="34" charset="-120"/>
                <a:cs typeface="Calibri"/>
              </a:rPr>
              <a:t>43)</a:t>
            </a:r>
            <a:r>
              <a:rPr sz="2200" spc="-5" dirty="0">
                <a:latin typeface="微軟正黑體" panose="020B0604030504040204" pitchFamily="34" charset="-120"/>
                <a:ea typeface="微軟正黑體" panose="020B0604030504040204" pitchFamily="34" charset="-120"/>
                <a:cs typeface="新細明體"/>
              </a:rPr>
              <a:t>、緊急制動裝置</a:t>
            </a:r>
            <a:r>
              <a:rPr sz="2200" spc="-10" dirty="0">
                <a:latin typeface="微軟正黑體" panose="020B0604030504040204" pitchFamily="34" charset="-120"/>
                <a:ea typeface="微軟正黑體" panose="020B0604030504040204" pitchFamily="34" charset="-120"/>
                <a:cs typeface="Calibri"/>
              </a:rPr>
              <a:t>-(</a:t>
            </a:r>
            <a:r>
              <a:rPr sz="2200" spc="-5" dirty="0">
                <a:latin typeface="微軟正黑體" panose="020B0604030504040204" pitchFamily="34" charset="-120"/>
                <a:ea typeface="微軟正黑體" panose="020B0604030504040204" pitchFamily="34" charset="-120"/>
                <a:cs typeface="新細明體"/>
              </a:rPr>
              <a:t>設</a:t>
            </a:r>
            <a:r>
              <a:rPr sz="2200" dirty="0">
                <a:latin typeface="微軟正黑體" panose="020B0604030504040204" pitchFamily="34" charset="-120"/>
                <a:ea typeface="微軟正黑體" panose="020B0604030504040204" pitchFamily="34" charset="-120"/>
                <a:cs typeface="新細明體"/>
              </a:rPr>
              <a:t>施</a:t>
            </a:r>
            <a:r>
              <a:rPr sz="2200" spc="-5" dirty="0">
                <a:latin typeface="微軟正黑體" panose="020B0604030504040204" pitchFamily="34" charset="-120"/>
                <a:ea typeface="微軟正黑體" panose="020B0604030504040204" pitchFamily="34" charset="-120"/>
                <a:cs typeface="新細明體"/>
              </a:rPr>
              <a:t>規則</a:t>
            </a:r>
            <a:r>
              <a:rPr sz="2200" dirty="0">
                <a:latin typeface="微軟正黑體" panose="020B0604030504040204" pitchFamily="34" charset="-120"/>
                <a:ea typeface="微軟正黑體" panose="020B0604030504040204" pitchFamily="34" charset="-120"/>
                <a:cs typeface="Calibri"/>
              </a:rPr>
              <a:t>45</a:t>
            </a:r>
            <a:r>
              <a:rPr sz="2200" spc="-5" dirty="0">
                <a:latin typeface="微軟正黑體" panose="020B0604030504040204" pitchFamily="34" charset="-120"/>
                <a:ea typeface="微軟正黑體" panose="020B0604030504040204" pitchFamily="34" charset="-120"/>
                <a:cs typeface="新細明體"/>
              </a:rPr>
              <a:t>條</a:t>
            </a:r>
            <a:r>
              <a:rPr sz="2200" spc="-5" dirty="0">
                <a:latin typeface="微軟正黑體" panose="020B0604030504040204" pitchFamily="34" charset="-120"/>
                <a:ea typeface="微軟正黑體" panose="020B0604030504040204" pitchFamily="34" charset="-120"/>
                <a:cs typeface="Calibri"/>
              </a:rPr>
              <a:t>)</a:t>
            </a:r>
            <a:endParaRPr sz="2200" dirty="0">
              <a:latin typeface="微軟正黑體" panose="020B0604030504040204" pitchFamily="34" charset="-120"/>
              <a:ea typeface="微軟正黑體" panose="020B0604030504040204" pitchFamily="34" charset="-120"/>
              <a:cs typeface="Calibri"/>
            </a:endParaRPr>
          </a:p>
        </p:txBody>
      </p:sp>
      <p:sp>
        <p:nvSpPr>
          <p:cNvPr id="4" name="object 4"/>
          <p:cNvSpPr/>
          <p:nvPr/>
        </p:nvSpPr>
        <p:spPr>
          <a:xfrm>
            <a:off x="1295400" y="1371600"/>
            <a:ext cx="4114800" cy="41148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781802" y="1381125"/>
            <a:ext cx="4114798" cy="4114801"/>
          </a:xfrm>
          <a:prstGeom prst="rect">
            <a:avLst/>
          </a:prstGeom>
          <a:blipFill>
            <a:blip r:embed="rId3"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A90F69A0-401B-5AD7-0859-BF28118C614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0D7340CE-D815-9837-F550-2BF6948673C1}"/>
              </a:ext>
            </a:extLst>
          </p:cNvPr>
          <p:cNvSpPr>
            <a:spLocks noGrp="1"/>
          </p:cNvSpPr>
          <p:nvPr>
            <p:ph type="sldNum" sz="quarter" idx="7"/>
          </p:nvPr>
        </p:nvSpPr>
        <p:spPr/>
        <p:txBody>
          <a:bodyPr/>
          <a:lstStyle/>
          <a:p>
            <a:fld id="{B6F15528-21DE-4FAA-801E-634DDDAF4B2B}" type="slidenum">
              <a:rPr lang="en-US" altLang="zh-TW" smtClean="0"/>
              <a:t>181</a:t>
            </a:fld>
            <a:endParaRPr lang="zh-TW" altLang="en-US"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04601" y="397006"/>
            <a:ext cx="3582798" cy="564257"/>
          </a:xfrm>
          <a:prstGeom prst="rect">
            <a:avLst/>
          </a:prstGeom>
        </p:spPr>
        <p:txBody>
          <a:bodyPr vert="horz" wrap="square" lIns="0" tIns="0" rIns="0" bIns="0" rtlCol="0">
            <a:spAutoFit/>
          </a:bodyPr>
          <a:lstStyle/>
          <a:p>
            <a:pPr>
              <a:lnSpc>
                <a:spcPts val="4405"/>
              </a:lnSpc>
            </a:pPr>
            <a:r>
              <a:rPr sz="4000" b="1" dirty="0">
                <a:latin typeface="微軟正黑體" panose="020B0604030504040204" pitchFamily="34" charset="-120"/>
                <a:ea typeface="微軟正黑體" panose="020B0604030504040204" pitchFamily="34" charset="-120"/>
                <a:cs typeface="新細明體"/>
              </a:rPr>
              <a:t>研磨機安全防</a:t>
            </a:r>
            <a:r>
              <a:rPr sz="4000" b="1" spc="-50" dirty="0">
                <a:latin typeface="微軟正黑體" panose="020B0604030504040204" pitchFamily="34" charset="-120"/>
                <a:ea typeface="微軟正黑體" panose="020B0604030504040204" pitchFamily="34" charset="-120"/>
                <a:cs typeface="新細明體"/>
              </a:rPr>
              <a:t>護</a:t>
            </a:r>
            <a:endParaRPr sz="4000" b="1" dirty="0">
              <a:latin typeface="微軟正黑體" panose="020B0604030504040204" pitchFamily="34" charset="-120"/>
              <a:ea typeface="微軟正黑體" panose="020B0604030504040204" pitchFamily="34" charset="-120"/>
              <a:cs typeface="新細明體"/>
            </a:endParaRPr>
          </a:p>
        </p:txBody>
      </p:sp>
      <p:sp>
        <p:nvSpPr>
          <p:cNvPr id="5" name="object 5"/>
          <p:cNvSpPr/>
          <p:nvPr/>
        </p:nvSpPr>
        <p:spPr>
          <a:xfrm>
            <a:off x="1295400" y="1371600"/>
            <a:ext cx="9601200" cy="5154168"/>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9829800" y="6381623"/>
            <a:ext cx="935990" cy="288290"/>
          </a:xfrm>
          <a:custGeom>
            <a:avLst/>
            <a:gdLst/>
            <a:ahLst/>
            <a:cxnLst/>
            <a:rect l="l" t="t" r="r" b="b"/>
            <a:pathLst>
              <a:path w="935990" h="288289">
                <a:moveTo>
                  <a:pt x="0" y="288036"/>
                </a:moveTo>
                <a:lnTo>
                  <a:pt x="935736" y="288036"/>
                </a:lnTo>
                <a:lnTo>
                  <a:pt x="935736" y="0"/>
                </a:lnTo>
                <a:lnTo>
                  <a:pt x="0" y="0"/>
                </a:lnTo>
                <a:lnTo>
                  <a:pt x="0" y="288036"/>
                </a:lnTo>
                <a:close/>
              </a:path>
            </a:pathLst>
          </a:custGeom>
          <a:solidFill>
            <a:srgbClr val="FFFFFF"/>
          </a:solidFill>
        </p:spPr>
        <p:txBody>
          <a:bodyPr wrap="square" lIns="0" tIns="0" rIns="0" bIns="0" rtlCol="0"/>
          <a:lstStyle/>
          <a:p>
            <a:endParaRPr dirty="0"/>
          </a:p>
        </p:txBody>
      </p:sp>
      <p:sp>
        <p:nvSpPr>
          <p:cNvPr id="11" name="object 11"/>
          <p:cNvSpPr txBox="1">
            <a:spLocks noGrp="1"/>
          </p:cNvSpPr>
          <p:nvPr>
            <p:ph type="title"/>
          </p:nvPr>
        </p:nvSpPr>
        <p:spPr>
          <a:xfrm>
            <a:off x="8458200" y="1984561"/>
            <a:ext cx="2016760" cy="860557"/>
          </a:xfrm>
          <a:prstGeom prst="rect">
            <a:avLst/>
          </a:prstGeom>
          <a:solidFill>
            <a:srgbClr val="FFFF00"/>
          </a:solidFill>
          <a:ln w="28575">
            <a:solidFill>
              <a:srgbClr val="C00000"/>
            </a:solidFill>
          </a:ln>
        </p:spPr>
        <p:txBody>
          <a:bodyPr vert="horz" wrap="square" lIns="0" tIns="37465" rIns="0" bIns="0" rtlCol="0">
            <a:spAutoFit/>
          </a:bodyPr>
          <a:lstStyle/>
          <a:p>
            <a:pPr marL="92075" marR="88265" algn="just">
              <a:lnSpc>
                <a:spcPct val="99200"/>
              </a:lnSpc>
              <a:spcBef>
                <a:spcPts val="295"/>
              </a:spcBef>
            </a:pPr>
            <a:r>
              <a:rPr sz="1800" dirty="0">
                <a:latin typeface="新細明體"/>
                <a:cs typeface="新細明體"/>
              </a:rPr>
              <a:t>研磨輪應標示規定 事項</a:t>
            </a:r>
            <a:r>
              <a:rPr sz="1800" dirty="0">
                <a:latin typeface="Calibri"/>
                <a:cs typeface="Calibri"/>
              </a:rPr>
              <a:t>-</a:t>
            </a:r>
            <a:r>
              <a:rPr sz="1800" dirty="0">
                <a:latin typeface="新細明體"/>
                <a:cs typeface="新細明體"/>
              </a:rPr>
              <a:t>安全標準</a:t>
            </a:r>
            <a:r>
              <a:rPr sz="1800" spc="-5" dirty="0">
                <a:latin typeface="Calibri"/>
                <a:cs typeface="Calibri"/>
              </a:rPr>
              <a:t>119  </a:t>
            </a:r>
            <a:r>
              <a:rPr sz="1800" dirty="0">
                <a:latin typeface="新細明體"/>
                <a:cs typeface="新細明體"/>
              </a:rPr>
              <a:t>條</a:t>
            </a:r>
          </a:p>
        </p:txBody>
      </p:sp>
      <p:sp>
        <p:nvSpPr>
          <p:cNvPr id="12" name="object 12"/>
          <p:cNvSpPr/>
          <p:nvPr/>
        </p:nvSpPr>
        <p:spPr>
          <a:xfrm>
            <a:off x="7320535" y="2192273"/>
            <a:ext cx="864235" cy="445134"/>
          </a:xfrm>
          <a:custGeom>
            <a:avLst/>
            <a:gdLst/>
            <a:ahLst/>
            <a:cxnLst/>
            <a:rect l="l" t="t" r="r" b="b"/>
            <a:pathLst>
              <a:path w="864234" h="445135">
                <a:moveTo>
                  <a:pt x="0" y="444880"/>
                </a:moveTo>
                <a:lnTo>
                  <a:pt x="864108" y="0"/>
                </a:lnTo>
              </a:path>
            </a:pathLst>
          </a:custGeom>
          <a:ln w="22224">
            <a:solidFill>
              <a:srgbClr val="C00000"/>
            </a:solidFill>
          </a:ln>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D1BFC6A2-5498-4CD1-FE06-CEB70BC2D8C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C53132E-DE12-82E8-20E0-FAEA790C5117}"/>
              </a:ext>
            </a:extLst>
          </p:cNvPr>
          <p:cNvSpPr>
            <a:spLocks noGrp="1"/>
          </p:cNvSpPr>
          <p:nvPr>
            <p:ph type="sldNum" sz="quarter" idx="7"/>
          </p:nvPr>
        </p:nvSpPr>
        <p:spPr/>
        <p:txBody>
          <a:bodyPr/>
          <a:lstStyle/>
          <a:p>
            <a:fld id="{B6F15528-21DE-4FAA-801E-634DDDAF4B2B}" type="slidenum">
              <a:rPr lang="en-US" altLang="zh-TW" smtClean="0"/>
              <a:t>182</a:t>
            </a:fld>
            <a:endParaRPr lang="zh-TW" alt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88561" y="304800"/>
            <a:ext cx="3214877"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磨床安全防護</a:t>
            </a:r>
          </a:p>
        </p:txBody>
      </p:sp>
      <p:sp>
        <p:nvSpPr>
          <p:cNvPr id="3" name="object 3"/>
          <p:cNvSpPr/>
          <p:nvPr/>
        </p:nvSpPr>
        <p:spPr>
          <a:xfrm>
            <a:off x="1295400" y="1371600"/>
            <a:ext cx="4114800" cy="4800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2" y="1371600"/>
            <a:ext cx="4114798" cy="4800600"/>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965C2021-5D1B-3EF1-ED29-72F4E3275A2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941D2655-C1C7-B982-969A-B63D349678E0}"/>
              </a:ext>
            </a:extLst>
          </p:cNvPr>
          <p:cNvSpPr>
            <a:spLocks noGrp="1"/>
          </p:cNvSpPr>
          <p:nvPr>
            <p:ph type="sldNum" sz="quarter" idx="7"/>
          </p:nvPr>
        </p:nvSpPr>
        <p:spPr/>
        <p:txBody>
          <a:bodyPr/>
          <a:lstStyle/>
          <a:p>
            <a:fld id="{B6F15528-21DE-4FAA-801E-634DDDAF4B2B}" type="slidenum">
              <a:rPr lang="en-US" altLang="zh-TW" smtClean="0"/>
              <a:t>183</a:t>
            </a:fld>
            <a:endParaRPr lang="zh-TW" alt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06265" y="319340"/>
            <a:ext cx="3061335" cy="689932"/>
          </a:xfrm>
          <a:prstGeom prst="rect">
            <a:avLst/>
          </a:prstGeom>
        </p:spPr>
        <p:txBody>
          <a:bodyPr vert="horz" wrap="square" lIns="0" tIns="12700" rIns="0" bIns="0" rtlCol="0">
            <a:spAutoFit/>
          </a:bodyPr>
          <a:lstStyle/>
          <a:p>
            <a:pPr marL="12700">
              <a:spcBef>
                <a:spcPts val="100"/>
              </a:spcBef>
            </a:pPr>
            <a:r>
              <a:rPr u="heavy" spc="-1100" dirty="0">
                <a:solidFill>
                  <a:srgbClr val="0000FF"/>
                </a:solidFill>
                <a:uFill>
                  <a:solidFill>
                    <a:srgbClr val="0000FF"/>
                  </a:solidFill>
                </a:uFill>
                <a:latin typeface="Times New Roman"/>
                <a:cs typeface="Times New Roman"/>
              </a:rPr>
              <a:t> </a:t>
            </a:r>
            <a:r>
              <a:rPr sz="4000" b="1" u="heavy" dirty="0" err="1">
                <a:solidFill>
                  <a:srgbClr val="0000FF"/>
                </a:solidFill>
                <a:uFill>
                  <a:solidFill>
                    <a:srgbClr val="0000FF"/>
                  </a:solidFill>
                </a:uFill>
                <a:latin typeface="微軟正黑體" panose="020B0604030504040204" pitchFamily="34" charset="-120"/>
                <a:ea typeface="微軟正黑體" panose="020B0604030504040204" pitchFamily="34" charset="-120"/>
              </a:rPr>
              <a:t>動力衝</a:t>
            </a:r>
            <a:r>
              <a:rPr sz="4000" b="1" u="heavy" spc="-25" dirty="0" err="1">
                <a:solidFill>
                  <a:srgbClr val="0000FF"/>
                </a:solidFill>
                <a:uFill>
                  <a:solidFill>
                    <a:srgbClr val="0000FF"/>
                  </a:solidFill>
                </a:uFill>
                <a:latin typeface="微軟正黑體" panose="020B0604030504040204" pitchFamily="34" charset="-120"/>
                <a:ea typeface="微軟正黑體" panose="020B0604030504040204" pitchFamily="34" charset="-120"/>
              </a:rPr>
              <a:t>剪</a:t>
            </a:r>
            <a:r>
              <a:rPr sz="4000" b="1" u="heavy" dirty="0" err="1">
                <a:solidFill>
                  <a:srgbClr val="0000FF"/>
                </a:solidFill>
                <a:uFill>
                  <a:solidFill>
                    <a:srgbClr val="0000FF"/>
                  </a:solidFill>
                </a:uFill>
                <a:latin typeface="微軟正黑體" panose="020B0604030504040204" pitchFamily="34" charset="-120"/>
                <a:ea typeface="微軟正黑體" panose="020B0604030504040204" pitchFamily="34" charset="-120"/>
              </a:rPr>
              <a:t>機械</a:t>
            </a:r>
            <a:endParaRPr sz="4000" b="1" u="heavy" dirty="0">
              <a:solidFill>
                <a:srgbClr val="0000FF"/>
              </a:solidFill>
              <a:uFill>
                <a:solidFill>
                  <a:srgbClr val="0000FF"/>
                </a:solidFill>
              </a:uFill>
              <a:latin typeface="微軟正黑體" panose="020B0604030504040204" pitchFamily="34" charset="-120"/>
              <a:ea typeface="微軟正黑體" panose="020B0604030504040204" pitchFamily="34" charset="-120"/>
            </a:endParaRPr>
          </a:p>
        </p:txBody>
      </p:sp>
      <p:sp>
        <p:nvSpPr>
          <p:cNvPr id="3" name="object 3"/>
          <p:cNvSpPr txBox="1"/>
          <p:nvPr/>
        </p:nvSpPr>
        <p:spPr>
          <a:xfrm>
            <a:off x="2667000" y="1451381"/>
            <a:ext cx="2643822" cy="4564711"/>
          </a:xfrm>
          <a:prstGeom prst="rect">
            <a:avLst/>
          </a:prstGeom>
        </p:spPr>
        <p:txBody>
          <a:bodyPr vert="horz" wrap="square" lIns="0" tIns="85725" rIns="0" bIns="0" rtlCol="0">
            <a:spAutoFit/>
          </a:bodyPr>
          <a:lstStyle/>
          <a:p>
            <a:pPr marL="12700">
              <a:spcBef>
                <a:spcPts val="675"/>
              </a:spcBef>
              <a:tabLst>
                <a:tab pos="355600" algn="l"/>
                <a:tab pos="356235" algn="l"/>
              </a:tabLst>
            </a:pPr>
            <a:r>
              <a:rPr lang="zh-TW" altLang="en-US" sz="3200" dirty="0">
                <a:latin typeface="微軟正黑體" panose="020B0604030504040204" pitchFamily="34" charset="-120"/>
                <a:ea typeface="微軟正黑體" panose="020B0604030504040204" pitchFamily="34" charset="-120"/>
                <a:cs typeface="新細明體"/>
              </a:rPr>
              <a:t>安全</a:t>
            </a:r>
            <a:r>
              <a:rPr sz="3200" dirty="0" err="1">
                <a:latin typeface="微軟正黑體" panose="020B0604030504040204" pitchFamily="34" charset="-120"/>
                <a:ea typeface="微軟正黑體" panose="020B0604030504040204" pitchFamily="34" charset="-120"/>
                <a:cs typeface="新細明體"/>
              </a:rPr>
              <a:t>防護</a:t>
            </a:r>
            <a:endParaRPr sz="3200" dirty="0">
              <a:latin typeface="微軟正黑體" panose="020B0604030504040204" pitchFamily="34" charset="-120"/>
              <a:ea typeface="微軟正黑體" panose="020B0604030504040204" pitchFamily="34" charset="-120"/>
              <a:cs typeface="新細明體"/>
            </a:endParaRPr>
          </a:p>
          <a:p>
            <a:pPr marL="12700">
              <a:spcBef>
                <a:spcPts val="575"/>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lang="zh-TW" altLang="en-US" sz="3200" spc="-10" dirty="0">
                <a:latin typeface="微軟正黑體" panose="020B0604030504040204" pitchFamily="34" charset="-120"/>
                <a:ea typeface="微軟正黑體" panose="020B0604030504040204" pitchFamily="34" charset="-120"/>
                <a:cs typeface="Calibri"/>
              </a:rPr>
              <a:t>安全護圍</a:t>
            </a:r>
            <a:endParaRPr sz="3200" dirty="0">
              <a:latin typeface="微軟正黑體" panose="020B0604030504040204" pitchFamily="34" charset="-120"/>
              <a:ea typeface="微軟正黑體" panose="020B0604030504040204" pitchFamily="34" charset="-120"/>
              <a:cs typeface="新細明體"/>
            </a:endParaRPr>
          </a:p>
          <a:p>
            <a:pPr marL="12700">
              <a:spcBef>
                <a:spcPts val="575"/>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sz="3200" spc="-20" dirty="0">
                <a:latin typeface="微軟正黑體" panose="020B0604030504040204" pitchFamily="34" charset="-120"/>
                <a:ea typeface="微軟正黑體" panose="020B0604030504040204" pitchFamily="34" charset="-120"/>
                <a:cs typeface="Calibri"/>
              </a:rPr>
              <a:t> </a:t>
            </a:r>
            <a:r>
              <a:rPr sz="3200" spc="-5" dirty="0" err="1">
                <a:latin typeface="微軟正黑體" panose="020B0604030504040204" pitchFamily="34" charset="-120"/>
                <a:ea typeface="微軟正黑體" panose="020B0604030504040204" pitchFamily="34" charset="-120"/>
                <a:cs typeface="新細明體"/>
              </a:rPr>
              <a:t>安全</a:t>
            </a:r>
            <a:r>
              <a:rPr lang="zh-TW" altLang="en-US" sz="3200" spc="-5" dirty="0">
                <a:latin typeface="微軟正黑體" panose="020B0604030504040204" pitchFamily="34" charset="-120"/>
                <a:ea typeface="微軟正黑體" panose="020B0604030504040204" pitchFamily="34" charset="-120"/>
                <a:cs typeface="新細明體"/>
              </a:rPr>
              <a:t>擋塊</a:t>
            </a:r>
            <a:endParaRPr sz="3200" dirty="0">
              <a:latin typeface="微軟正黑體" panose="020B0604030504040204" pitchFamily="34" charset="-120"/>
              <a:ea typeface="微軟正黑體" panose="020B0604030504040204" pitchFamily="34" charset="-120"/>
              <a:cs typeface="新細明體"/>
            </a:endParaRPr>
          </a:p>
          <a:p>
            <a:pPr marL="12700">
              <a:spcBef>
                <a:spcPts val="580"/>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sz="3200" spc="-100" dirty="0">
                <a:latin typeface="微軟正黑體" panose="020B0604030504040204" pitchFamily="34" charset="-120"/>
                <a:ea typeface="微軟正黑體" panose="020B0604030504040204" pitchFamily="34" charset="-120"/>
                <a:cs typeface="Calibri"/>
              </a:rPr>
              <a:t> </a:t>
            </a:r>
            <a:r>
              <a:rPr sz="3200" dirty="0">
                <a:latin typeface="微軟正黑體" panose="020B0604030504040204" pitchFamily="34" charset="-120"/>
                <a:ea typeface="微軟正黑體" panose="020B0604030504040204" pitchFamily="34" charset="-120"/>
                <a:cs typeface="新細明體"/>
              </a:rPr>
              <a:t>閘門</a:t>
            </a:r>
          </a:p>
          <a:p>
            <a:pPr marL="12700">
              <a:spcBef>
                <a:spcPts val="575"/>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sz="3200" spc="-100" dirty="0">
                <a:latin typeface="微軟正黑體" panose="020B0604030504040204" pitchFamily="34" charset="-120"/>
                <a:ea typeface="微軟正黑體" panose="020B0604030504040204" pitchFamily="34" charset="-120"/>
                <a:cs typeface="Calibri"/>
              </a:rPr>
              <a:t> </a:t>
            </a:r>
            <a:r>
              <a:rPr sz="3200" dirty="0">
                <a:latin typeface="微軟正黑體" panose="020B0604030504040204" pitchFamily="34" charset="-120"/>
                <a:ea typeface="微軟正黑體" panose="020B0604030504040204" pitchFamily="34" charset="-120"/>
                <a:cs typeface="新細明體"/>
              </a:rPr>
              <a:t>光柵</a:t>
            </a:r>
          </a:p>
          <a:p>
            <a:pPr marL="12700">
              <a:spcBef>
                <a:spcPts val="575"/>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sz="3200" spc="-90" dirty="0">
                <a:latin typeface="微軟正黑體" panose="020B0604030504040204" pitchFamily="34" charset="-120"/>
                <a:ea typeface="微軟正黑體" panose="020B0604030504040204" pitchFamily="34" charset="-120"/>
                <a:cs typeface="Calibri"/>
              </a:rPr>
              <a:t> </a:t>
            </a:r>
            <a:r>
              <a:rPr sz="3200" spc="-5" dirty="0">
                <a:latin typeface="微軟正黑體" panose="020B0604030504040204" pitchFamily="34" charset="-120"/>
                <a:ea typeface="微軟正黑體" panose="020B0604030504040204" pitchFamily="34" charset="-120"/>
                <a:cs typeface="新細明體"/>
              </a:rPr>
              <a:t>拉回裝置</a:t>
            </a:r>
            <a:endParaRPr sz="3200" dirty="0">
              <a:latin typeface="微軟正黑體" panose="020B0604030504040204" pitchFamily="34" charset="-120"/>
              <a:ea typeface="微軟正黑體" panose="020B0604030504040204" pitchFamily="34" charset="-120"/>
              <a:cs typeface="新細明體"/>
            </a:endParaRPr>
          </a:p>
          <a:p>
            <a:pPr marL="12700">
              <a:spcBef>
                <a:spcPts val="580"/>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sz="3200" spc="-100" dirty="0">
                <a:latin typeface="微軟正黑體" panose="020B0604030504040204" pitchFamily="34" charset="-120"/>
                <a:ea typeface="微軟正黑體" panose="020B0604030504040204" pitchFamily="34" charset="-120"/>
                <a:cs typeface="Calibri"/>
              </a:rPr>
              <a:t> </a:t>
            </a:r>
            <a:r>
              <a:rPr sz="3200" dirty="0">
                <a:latin typeface="微軟正黑體" panose="020B0604030504040204" pitchFamily="34" charset="-120"/>
                <a:ea typeface="微軟正黑體" panose="020B0604030504040204" pitchFamily="34" charset="-120"/>
                <a:cs typeface="新細明體"/>
              </a:rPr>
              <a:t>掃除裝置</a:t>
            </a:r>
          </a:p>
          <a:p>
            <a:pPr marL="12700">
              <a:spcBef>
                <a:spcPts val="575"/>
              </a:spcBef>
              <a:tabLst>
                <a:tab pos="355600" algn="l"/>
                <a:tab pos="356235" algn="l"/>
              </a:tabLst>
            </a:pPr>
            <a:r>
              <a:rPr sz="3200" dirty="0">
                <a:latin typeface="微軟正黑體" panose="020B0604030504040204" pitchFamily="34" charset="-120"/>
                <a:ea typeface="微軟正黑體" panose="020B0604030504040204" pitchFamily="34" charset="-120"/>
                <a:cs typeface="Calibri"/>
              </a:rPr>
              <a:t>–</a:t>
            </a:r>
            <a:r>
              <a:rPr sz="3200" spc="-100" dirty="0">
                <a:latin typeface="微軟正黑體" panose="020B0604030504040204" pitchFamily="34" charset="-120"/>
                <a:ea typeface="微軟正黑體" panose="020B0604030504040204" pitchFamily="34" charset="-120"/>
                <a:cs typeface="Calibri"/>
              </a:rPr>
              <a:t> </a:t>
            </a:r>
            <a:r>
              <a:rPr sz="3200" dirty="0">
                <a:latin typeface="微軟正黑體" panose="020B0604030504040204" pitchFamily="34" charset="-120"/>
                <a:ea typeface="微軟正黑體" panose="020B0604030504040204" pitchFamily="34" charset="-120"/>
                <a:cs typeface="新細明體"/>
              </a:rPr>
              <a:t>雙手操作</a:t>
            </a:r>
          </a:p>
        </p:txBody>
      </p:sp>
      <p:sp>
        <p:nvSpPr>
          <p:cNvPr id="6" name="object 6"/>
          <p:cNvSpPr/>
          <p:nvPr/>
        </p:nvSpPr>
        <p:spPr>
          <a:xfrm>
            <a:off x="6745350" y="1371600"/>
            <a:ext cx="4151250" cy="480060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4770755" y="4495801"/>
            <a:ext cx="3061335" cy="1214666"/>
          </a:xfrm>
          <a:custGeom>
            <a:avLst/>
            <a:gdLst/>
            <a:ahLst/>
            <a:cxnLst/>
            <a:rect l="l" t="t" r="r" b="b"/>
            <a:pathLst>
              <a:path w="2650490" h="607695">
                <a:moveTo>
                  <a:pt x="2604268" y="34841"/>
                </a:moveTo>
                <a:lnTo>
                  <a:pt x="0" y="592074"/>
                </a:lnTo>
                <a:lnTo>
                  <a:pt x="3301" y="607568"/>
                </a:lnTo>
                <a:lnTo>
                  <a:pt x="2607526" y="50372"/>
                </a:lnTo>
                <a:lnTo>
                  <a:pt x="2619230" y="39738"/>
                </a:lnTo>
                <a:lnTo>
                  <a:pt x="2604268" y="34841"/>
                </a:lnTo>
                <a:close/>
              </a:path>
              <a:path w="2650490" h="607695">
                <a:moveTo>
                  <a:pt x="2636433" y="28702"/>
                </a:moveTo>
                <a:lnTo>
                  <a:pt x="2632964" y="28702"/>
                </a:lnTo>
                <a:lnTo>
                  <a:pt x="2636392" y="44196"/>
                </a:lnTo>
                <a:lnTo>
                  <a:pt x="2607526" y="50372"/>
                </a:lnTo>
                <a:lnTo>
                  <a:pt x="2564003" y="89916"/>
                </a:lnTo>
                <a:lnTo>
                  <a:pt x="2560828" y="92963"/>
                </a:lnTo>
                <a:lnTo>
                  <a:pt x="2560574" y="97917"/>
                </a:lnTo>
                <a:lnTo>
                  <a:pt x="2563494" y="101218"/>
                </a:lnTo>
                <a:lnTo>
                  <a:pt x="2566416" y="104393"/>
                </a:lnTo>
                <a:lnTo>
                  <a:pt x="2571496" y="104648"/>
                </a:lnTo>
                <a:lnTo>
                  <a:pt x="2574798" y="101727"/>
                </a:lnTo>
                <a:lnTo>
                  <a:pt x="2649981" y="33147"/>
                </a:lnTo>
                <a:lnTo>
                  <a:pt x="2636433" y="28702"/>
                </a:lnTo>
                <a:close/>
              </a:path>
              <a:path w="2650490" h="607695">
                <a:moveTo>
                  <a:pt x="2619230" y="39738"/>
                </a:moveTo>
                <a:lnTo>
                  <a:pt x="2607526" y="50372"/>
                </a:lnTo>
                <a:lnTo>
                  <a:pt x="2636392" y="44196"/>
                </a:lnTo>
                <a:lnTo>
                  <a:pt x="2636336" y="43942"/>
                </a:lnTo>
                <a:lnTo>
                  <a:pt x="2632075" y="43942"/>
                </a:lnTo>
                <a:lnTo>
                  <a:pt x="2619230" y="39738"/>
                </a:lnTo>
                <a:close/>
              </a:path>
              <a:path w="2650490" h="607695">
                <a:moveTo>
                  <a:pt x="2629280" y="30606"/>
                </a:moveTo>
                <a:lnTo>
                  <a:pt x="2619230" y="39738"/>
                </a:lnTo>
                <a:lnTo>
                  <a:pt x="2632075" y="43942"/>
                </a:lnTo>
                <a:lnTo>
                  <a:pt x="2629280" y="30606"/>
                </a:lnTo>
                <a:close/>
              </a:path>
              <a:path w="2650490" h="607695">
                <a:moveTo>
                  <a:pt x="2633385" y="30606"/>
                </a:moveTo>
                <a:lnTo>
                  <a:pt x="2629280" y="30606"/>
                </a:lnTo>
                <a:lnTo>
                  <a:pt x="2632075" y="43942"/>
                </a:lnTo>
                <a:lnTo>
                  <a:pt x="2636336" y="43942"/>
                </a:lnTo>
                <a:lnTo>
                  <a:pt x="2633385" y="30606"/>
                </a:lnTo>
                <a:close/>
              </a:path>
              <a:path w="2650490" h="607695">
                <a:moveTo>
                  <a:pt x="2632964" y="28702"/>
                </a:moveTo>
                <a:lnTo>
                  <a:pt x="2604268" y="34841"/>
                </a:lnTo>
                <a:lnTo>
                  <a:pt x="2619230" y="39738"/>
                </a:lnTo>
                <a:lnTo>
                  <a:pt x="2629280" y="30606"/>
                </a:lnTo>
                <a:lnTo>
                  <a:pt x="2633385" y="30606"/>
                </a:lnTo>
                <a:lnTo>
                  <a:pt x="2632964" y="28702"/>
                </a:lnTo>
                <a:close/>
              </a:path>
              <a:path w="2650490" h="607695">
                <a:moveTo>
                  <a:pt x="2549143" y="0"/>
                </a:moveTo>
                <a:lnTo>
                  <a:pt x="2544572" y="2286"/>
                </a:lnTo>
                <a:lnTo>
                  <a:pt x="2543302" y="6477"/>
                </a:lnTo>
                <a:lnTo>
                  <a:pt x="2541904" y="10541"/>
                </a:lnTo>
                <a:lnTo>
                  <a:pt x="2544191" y="15112"/>
                </a:lnTo>
                <a:lnTo>
                  <a:pt x="2548254" y="16510"/>
                </a:lnTo>
                <a:lnTo>
                  <a:pt x="2604268" y="34841"/>
                </a:lnTo>
                <a:lnTo>
                  <a:pt x="2632964" y="28702"/>
                </a:lnTo>
                <a:lnTo>
                  <a:pt x="2636433" y="28702"/>
                </a:lnTo>
                <a:lnTo>
                  <a:pt x="2553208" y="1397"/>
                </a:lnTo>
                <a:lnTo>
                  <a:pt x="2549143" y="0"/>
                </a:lnTo>
                <a:close/>
              </a:path>
            </a:pathLst>
          </a:custGeom>
          <a:solidFill>
            <a:srgbClr val="C00000"/>
          </a:solidFill>
        </p:spPr>
        <p:txBody>
          <a:bodyPr wrap="square" lIns="0" tIns="0" rIns="0" bIns="0" rtlCol="0"/>
          <a:lstStyle/>
          <a:p>
            <a:endParaRPr dirty="0"/>
          </a:p>
        </p:txBody>
      </p:sp>
      <p:sp>
        <p:nvSpPr>
          <p:cNvPr id="8" name="object 8"/>
          <p:cNvSpPr/>
          <p:nvPr/>
        </p:nvSpPr>
        <p:spPr>
          <a:xfrm>
            <a:off x="4191000" y="3581400"/>
            <a:ext cx="2787650" cy="406400"/>
          </a:xfrm>
          <a:custGeom>
            <a:avLst/>
            <a:gdLst/>
            <a:ahLst/>
            <a:cxnLst/>
            <a:rect l="l" t="t" r="r" b="b"/>
            <a:pathLst>
              <a:path w="2787650" h="406400">
                <a:moveTo>
                  <a:pt x="2741484" y="39280"/>
                </a:moveTo>
                <a:lnTo>
                  <a:pt x="0" y="390778"/>
                </a:lnTo>
                <a:lnTo>
                  <a:pt x="2032" y="406399"/>
                </a:lnTo>
                <a:lnTo>
                  <a:pt x="2743348" y="55048"/>
                </a:lnTo>
                <a:lnTo>
                  <a:pt x="2755896" y="45393"/>
                </a:lnTo>
                <a:lnTo>
                  <a:pt x="2741484" y="39280"/>
                </a:lnTo>
                <a:close/>
              </a:path>
              <a:path w="2787650" h="406400">
                <a:moveTo>
                  <a:pt x="2773348" y="35559"/>
                </a:moveTo>
                <a:lnTo>
                  <a:pt x="2770505" y="35559"/>
                </a:lnTo>
                <a:lnTo>
                  <a:pt x="2772537" y="51307"/>
                </a:lnTo>
                <a:lnTo>
                  <a:pt x="2743348" y="55048"/>
                </a:lnTo>
                <a:lnTo>
                  <a:pt x="2693289" y="93598"/>
                </a:lnTo>
                <a:lnTo>
                  <a:pt x="2692654" y="98551"/>
                </a:lnTo>
                <a:lnTo>
                  <a:pt x="2695321" y="101980"/>
                </a:lnTo>
                <a:lnTo>
                  <a:pt x="2697988" y="105536"/>
                </a:lnTo>
                <a:lnTo>
                  <a:pt x="2702941" y="106171"/>
                </a:lnTo>
                <a:lnTo>
                  <a:pt x="2787142" y="41401"/>
                </a:lnTo>
                <a:lnTo>
                  <a:pt x="2773348" y="35559"/>
                </a:lnTo>
                <a:close/>
              </a:path>
              <a:path w="2787650" h="406400">
                <a:moveTo>
                  <a:pt x="2755896" y="45393"/>
                </a:moveTo>
                <a:lnTo>
                  <a:pt x="2743348" y="55048"/>
                </a:lnTo>
                <a:lnTo>
                  <a:pt x="2772537" y="51307"/>
                </a:lnTo>
                <a:lnTo>
                  <a:pt x="2772455" y="50672"/>
                </a:lnTo>
                <a:lnTo>
                  <a:pt x="2768346" y="50672"/>
                </a:lnTo>
                <a:lnTo>
                  <a:pt x="2755896" y="45393"/>
                </a:lnTo>
                <a:close/>
              </a:path>
              <a:path w="2787650" h="406400">
                <a:moveTo>
                  <a:pt x="2766695" y="37083"/>
                </a:moveTo>
                <a:lnTo>
                  <a:pt x="2755896" y="45393"/>
                </a:lnTo>
                <a:lnTo>
                  <a:pt x="2768346" y="50672"/>
                </a:lnTo>
                <a:lnTo>
                  <a:pt x="2766695" y="37083"/>
                </a:lnTo>
                <a:close/>
              </a:path>
              <a:path w="2787650" h="406400">
                <a:moveTo>
                  <a:pt x="2770701" y="37083"/>
                </a:moveTo>
                <a:lnTo>
                  <a:pt x="2766695" y="37083"/>
                </a:lnTo>
                <a:lnTo>
                  <a:pt x="2768346" y="50672"/>
                </a:lnTo>
                <a:lnTo>
                  <a:pt x="2772455" y="50672"/>
                </a:lnTo>
                <a:lnTo>
                  <a:pt x="2770701" y="37083"/>
                </a:lnTo>
                <a:close/>
              </a:path>
              <a:path w="2787650" h="406400">
                <a:moveTo>
                  <a:pt x="2770505" y="35559"/>
                </a:moveTo>
                <a:lnTo>
                  <a:pt x="2741484" y="39280"/>
                </a:lnTo>
                <a:lnTo>
                  <a:pt x="2755896" y="45393"/>
                </a:lnTo>
                <a:lnTo>
                  <a:pt x="2766695" y="37083"/>
                </a:lnTo>
                <a:lnTo>
                  <a:pt x="2770701" y="37083"/>
                </a:lnTo>
                <a:lnTo>
                  <a:pt x="2770505" y="35559"/>
                </a:lnTo>
                <a:close/>
              </a:path>
              <a:path w="2787650" h="406400">
                <a:moveTo>
                  <a:pt x="2689352" y="0"/>
                </a:moveTo>
                <a:lnTo>
                  <a:pt x="2684653" y="1904"/>
                </a:lnTo>
                <a:lnTo>
                  <a:pt x="2683002" y="5968"/>
                </a:lnTo>
                <a:lnTo>
                  <a:pt x="2681224" y="9905"/>
                </a:lnTo>
                <a:lnTo>
                  <a:pt x="2683129" y="14604"/>
                </a:lnTo>
                <a:lnTo>
                  <a:pt x="2687193" y="16255"/>
                </a:lnTo>
                <a:lnTo>
                  <a:pt x="2741484" y="39280"/>
                </a:lnTo>
                <a:lnTo>
                  <a:pt x="2770505" y="35559"/>
                </a:lnTo>
                <a:lnTo>
                  <a:pt x="2773348" y="35559"/>
                </a:lnTo>
                <a:lnTo>
                  <a:pt x="2689352" y="0"/>
                </a:lnTo>
                <a:close/>
              </a:path>
            </a:pathLst>
          </a:custGeom>
          <a:solidFill>
            <a:srgbClr val="C00000"/>
          </a:solid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06CD288F-0A40-7CB0-3521-13D2A553BB3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E2FE980-1EC3-0FC0-B1AA-9DD2A90E403B}"/>
              </a:ext>
            </a:extLst>
          </p:cNvPr>
          <p:cNvSpPr>
            <a:spLocks noGrp="1"/>
          </p:cNvSpPr>
          <p:nvPr>
            <p:ph type="sldNum" sz="quarter" idx="7"/>
          </p:nvPr>
        </p:nvSpPr>
        <p:spPr/>
        <p:txBody>
          <a:bodyPr/>
          <a:lstStyle/>
          <a:p>
            <a:fld id="{B6F15528-21DE-4FAA-801E-634DDDAF4B2B}" type="slidenum">
              <a:rPr lang="en-US" altLang="zh-TW" smtClean="0"/>
              <a:t>184</a:t>
            </a:fld>
            <a:endParaRPr lang="zh-TW" alt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5030" y="381000"/>
            <a:ext cx="2821940"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護圍、閘門</a:t>
            </a:r>
          </a:p>
        </p:txBody>
      </p:sp>
      <p:sp>
        <p:nvSpPr>
          <p:cNvPr id="3" name="object 3"/>
          <p:cNvSpPr/>
          <p:nvPr/>
        </p:nvSpPr>
        <p:spPr>
          <a:xfrm>
            <a:off x="1295400" y="1371601"/>
            <a:ext cx="9601199" cy="4800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629400" y="4114801"/>
            <a:ext cx="4257674" cy="2743200"/>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1D4402DF-FE80-BDBB-E09B-DE93491EDFB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A4767739-FCAD-2672-F4D5-346864B4B2DD}"/>
              </a:ext>
            </a:extLst>
          </p:cNvPr>
          <p:cNvSpPr>
            <a:spLocks noGrp="1"/>
          </p:cNvSpPr>
          <p:nvPr>
            <p:ph type="sldNum" sz="quarter" idx="7"/>
          </p:nvPr>
        </p:nvSpPr>
        <p:spPr/>
        <p:txBody>
          <a:bodyPr/>
          <a:lstStyle/>
          <a:p>
            <a:fld id="{B6F15528-21DE-4FAA-801E-634DDDAF4B2B}" type="slidenum">
              <a:rPr lang="en-US" altLang="zh-TW" smtClean="0"/>
              <a:t>185</a:t>
            </a:fld>
            <a:endParaRPr lang="zh-TW" altLang="en-U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6BFB49C8-D222-6BC9-27FD-248C6DBA963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C0196FB-08E6-2D72-E189-A0FACDD55E20}"/>
              </a:ext>
            </a:extLst>
          </p:cNvPr>
          <p:cNvSpPr>
            <a:spLocks noGrp="1"/>
          </p:cNvSpPr>
          <p:nvPr>
            <p:ph type="sldNum" sz="quarter" idx="7"/>
          </p:nvPr>
        </p:nvSpPr>
        <p:spPr/>
        <p:txBody>
          <a:bodyPr/>
          <a:lstStyle/>
          <a:p>
            <a:fld id="{B6F15528-21DE-4FAA-801E-634DDDAF4B2B}" type="slidenum">
              <a:rPr lang="en-US" altLang="zh-TW" smtClean="0"/>
              <a:t>186</a:t>
            </a:fld>
            <a:endParaRPr lang="zh-TW" altLang="en-US"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667000" y="685801"/>
            <a:ext cx="68580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9D8EF671-E4D0-523E-84E3-47154BF3DE7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DABE068C-6F24-2C13-BB9B-64B7EB5C83F8}"/>
              </a:ext>
            </a:extLst>
          </p:cNvPr>
          <p:cNvSpPr>
            <a:spLocks noGrp="1"/>
          </p:cNvSpPr>
          <p:nvPr>
            <p:ph type="sldNum" sz="quarter" idx="7"/>
          </p:nvPr>
        </p:nvSpPr>
        <p:spPr/>
        <p:txBody>
          <a:bodyPr/>
          <a:lstStyle/>
          <a:p>
            <a:fld id="{B6F15528-21DE-4FAA-801E-634DDDAF4B2B}" type="slidenum">
              <a:rPr lang="en-US" altLang="zh-TW" smtClean="0"/>
              <a:t>187</a:t>
            </a:fld>
            <a:endParaRPr lang="zh-TW" altLang="en-US"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102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477000" y="1524000"/>
            <a:ext cx="4419600" cy="4648200"/>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5AB491A3-A518-334D-02DB-989344D8FFA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725666C-FEC5-FB5A-C193-9327C6FAA682}"/>
              </a:ext>
            </a:extLst>
          </p:cNvPr>
          <p:cNvSpPr>
            <a:spLocks noGrp="1"/>
          </p:cNvSpPr>
          <p:nvPr>
            <p:ph type="sldNum" sz="quarter" idx="7"/>
          </p:nvPr>
        </p:nvSpPr>
        <p:spPr/>
        <p:txBody>
          <a:bodyPr/>
          <a:lstStyle/>
          <a:p>
            <a:fld id="{B6F15528-21DE-4FAA-801E-634DDDAF4B2B}" type="slidenum">
              <a:rPr lang="en-US" altLang="zh-TW" smtClean="0"/>
              <a:t>188</a:t>
            </a:fld>
            <a:endParaRPr lang="zh-TW" alt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01496" y="685800"/>
            <a:ext cx="9595104" cy="36576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172200" y="3886200"/>
            <a:ext cx="4727829" cy="2286000"/>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8003E708-1D88-9DEE-7CA9-09F0204CD2F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8E73F90-3B66-E023-FDC8-90DB7E4DF9A7}"/>
              </a:ext>
            </a:extLst>
          </p:cNvPr>
          <p:cNvSpPr>
            <a:spLocks noGrp="1"/>
          </p:cNvSpPr>
          <p:nvPr>
            <p:ph type="sldNum" sz="quarter" idx="7"/>
          </p:nvPr>
        </p:nvSpPr>
        <p:spPr/>
        <p:txBody>
          <a:bodyPr/>
          <a:lstStyle/>
          <a:p>
            <a:fld id="{B6F15528-21DE-4FAA-801E-634DDDAF4B2B}" type="slidenum">
              <a:rPr lang="en-US" altLang="zh-TW" smtClean="0"/>
              <a:t>189</a:t>
            </a:fld>
            <a:endParaRPr lang="zh-TW"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文字方塊 4">
            <a:extLst>
              <a:ext uri="{FF2B5EF4-FFF2-40B4-BE49-F238E27FC236}">
                <a16:creationId xmlns:a16="http://schemas.microsoft.com/office/drawing/2014/main" id="{93DD6F9C-F17D-03CC-10E0-2D6A2093BBC2}"/>
              </a:ext>
            </a:extLst>
          </p:cNvPr>
          <p:cNvGraphicFramePr/>
          <p:nvPr>
            <p:extLst>
              <p:ext uri="{D42A27DB-BD31-4B8C-83A1-F6EECF244321}">
                <p14:modId xmlns:p14="http://schemas.microsoft.com/office/powerpoint/2010/main" val="2603858246"/>
              </p:ext>
            </p:extLst>
          </p:nvPr>
        </p:nvGraphicFramePr>
        <p:xfrm>
          <a:off x="609600" y="685800"/>
          <a:ext cx="10972800" cy="137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a:extLst>
              <a:ext uri="{FF2B5EF4-FFF2-40B4-BE49-F238E27FC236}">
                <a16:creationId xmlns:a16="http://schemas.microsoft.com/office/drawing/2014/main" id="{DF8522A3-2528-E46E-7431-8DBC7DBABD60}"/>
              </a:ext>
            </a:extLst>
          </p:cNvPr>
          <p:cNvSpPr txBox="1"/>
          <p:nvPr/>
        </p:nvSpPr>
        <p:spPr>
          <a:xfrm>
            <a:off x="1295401" y="2721114"/>
            <a:ext cx="7557976" cy="3416320"/>
          </a:xfrm>
          <a:prstGeom prst="rect">
            <a:avLst/>
          </a:prstGeom>
          <a:noFill/>
        </p:spPr>
        <p:txBody>
          <a:bodyPr wrap="square">
            <a:spAutoFit/>
          </a:bodyPr>
          <a:lstStyle/>
          <a:p>
            <a:r>
              <a:rPr lang="zh-TW" altLang="en-US" sz="5400" b="0" i="0" dirty="0">
                <a:solidFill>
                  <a:srgbClr val="000000"/>
                </a:solidFill>
                <a:effectLst/>
                <a:latin typeface="微軟正黑體" panose="020B0604030504040204" pitchFamily="34" charset="-120"/>
                <a:ea typeface="微軟正黑體" panose="020B0604030504040204" pitchFamily="34" charset="-120"/>
              </a:rPr>
              <a:t>指</a:t>
            </a:r>
            <a:endParaRPr lang="en-US" altLang="zh-TW" sz="5400" b="0" i="0" dirty="0">
              <a:solidFill>
                <a:srgbClr val="000000"/>
              </a:solidFill>
              <a:effectLst/>
              <a:latin typeface="微軟正黑體" panose="020B0604030504040204" pitchFamily="34" charset="-120"/>
              <a:ea typeface="微軟正黑體" panose="020B0604030504040204" pitchFamily="34" charset="-120"/>
            </a:endParaRPr>
          </a:p>
          <a:p>
            <a:r>
              <a:rPr lang="zh-TW" altLang="en-US" sz="5400" b="1" i="0" dirty="0">
                <a:solidFill>
                  <a:srgbClr val="FF0000"/>
                </a:solidFill>
                <a:effectLst/>
                <a:highlight>
                  <a:srgbClr val="FFFF00"/>
                </a:highlight>
                <a:latin typeface="微軟正黑體" panose="020B0604030504040204" pitchFamily="34" charset="-120"/>
                <a:ea typeface="微軟正黑體" panose="020B0604030504040204" pitchFamily="34" charset="-120"/>
              </a:rPr>
              <a:t>受</a:t>
            </a:r>
            <a:r>
              <a:rPr lang="zh-TW" altLang="en-US" sz="5400" b="1" dirty="0">
                <a:solidFill>
                  <a:srgbClr val="FF0000"/>
                </a:solidFill>
                <a:highlight>
                  <a:srgbClr val="FFFF00"/>
                </a:highlight>
                <a:latin typeface="微軟正黑體" panose="020B0604030504040204" pitchFamily="34" charset="-120"/>
                <a:ea typeface="微軟正黑體" panose="020B0604030504040204" pitchFamily="34" charset="-120"/>
              </a:rPr>
              <a:t>僱</a:t>
            </a:r>
            <a:r>
              <a:rPr lang="zh-TW" altLang="en-US" sz="5400" dirty="0">
                <a:solidFill>
                  <a:srgbClr val="000000"/>
                </a:solidFill>
                <a:latin typeface="微軟正黑體" panose="020B0604030504040204" pitchFamily="34" charset="-120"/>
                <a:ea typeface="微軟正黑體" panose="020B0604030504040204" pitchFamily="34" charset="-120"/>
              </a:rPr>
              <a:t>、</a:t>
            </a:r>
            <a:endParaRPr lang="en-US" altLang="zh-TW" sz="5400" dirty="0">
              <a:solidFill>
                <a:srgbClr val="000000"/>
              </a:solidFill>
              <a:latin typeface="微軟正黑體" panose="020B0604030504040204" pitchFamily="34" charset="-120"/>
              <a:ea typeface="微軟正黑體" panose="020B0604030504040204" pitchFamily="34" charset="-120"/>
            </a:endParaRPr>
          </a:p>
          <a:p>
            <a:r>
              <a:rPr lang="zh-TW" altLang="en-US" sz="5400" b="1" dirty="0">
                <a:solidFill>
                  <a:srgbClr val="FF0000"/>
                </a:solidFill>
                <a:highlight>
                  <a:srgbClr val="FFFF00"/>
                </a:highlight>
                <a:latin typeface="微軟正黑體" panose="020B0604030504040204" pitchFamily="34" charset="-120"/>
                <a:ea typeface="微軟正黑體" panose="020B0604030504040204" pitchFamily="34" charset="-120"/>
              </a:rPr>
              <a:t>從事工作</a:t>
            </a:r>
            <a:r>
              <a:rPr lang="zh-TW" altLang="en-US" sz="5400" dirty="0">
                <a:solidFill>
                  <a:srgbClr val="000000"/>
                </a:solidFill>
                <a:latin typeface="微軟正黑體" panose="020B0604030504040204" pitchFamily="34" charset="-120"/>
                <a:ea typeface="微軟正黑體" panose="020B0604030504040204" pitchFamily="34" charset="-120"/>
              </a:rPr>
              <a:t>、</a:t>
            </a:r>
            <a:endParaRPr lang="en-US" altLang="zh-TW" sz="5400" dirty="0">
              <a:solidFill>
                <a:srgbClr val="000000"/>
              </a:solidFill>
              <a:latin typeface="微軟正黑體" panose="020B0604030504040204" pitchFamily="34" charset="-120"/>
              <a:ea typeface="微軟正黑體" panose="020B0604030504040204" pitchFamily="34" charset="-120"/>
            </a:endParaRPr>
          </a:p>
          <a:p>
            <a:r>
              <a:rPr lang="zh-TW" altLang="en-US" sz="5400" b="1" i="0" dirty="0">
                <a:solidFill>
                  <a:srgbClr val="FF0000"/>
                </a:solidFill>
                <a:effectLst/>
                <a:highlight>
                  <a:srgbClr val="FFFF00"/>
                </a:highlight>
                <a:latin typeface="微軟正黑體" panose="020B0604030504040204" pitchFamily="34" charset="-120"/>
                <a:ea typeface="微軟正黑體" panose="020B0604030504040204" pitchFamily="34" charset="-120"/>
              </a:rPr>
              <a:t>獲致工資者</a:t>
            </a:r>
            <a:r>
              <a:rPr lang="zh-TW" altLang="en-US" sz="5400" b="0" i="0" dirty="0">
                <a:solidFill>
                  <a:srgbClr val="000000"/>
                </a:solidFill>
                <a:effectLst/>
                <a:latin typeface="微軟正黑體" panose="020B0604030504040204" pitchFamily="34" charset="-120"/>
                <a:ea typeface="微軟正黑體" panose="020B0604030504040204" pitchFamily="34" charset="-120"/>
              </a:rPr>
              <a:t>。</a:t>
            </a:r>
            <a:endParaRPr lang="zh-TW" altLang="en-US" sz="5400" dirty="0">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26A0CCBE-EB4F-7494-1039-DC7C9678635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CEAA6ECC-F1A1-B9A2-53FE-21BE8709875F}"/>
              </a:ext>
            </a:extLst>
          </p:cNvPr>
          <p:cNvSpPr>
            <a:spLocks noGrp="1"/>
          </p:cNvSpPr>
          <p:nvPr>
            <p:ph type="sldNum" sz="quarter" idx="7"/>
          </p:nvPr>
        </p:nvSpPr>
        <p:spPr/>
        <p:txBody>
          <a:bodyPr/>
          <a:lstStyle/>
          <a:p>
            <a:fld id="{B6F15528-21DE-4FAA-801E-634DDDAF4B2B}" type="slidenum">
              <a:rPr lang="en-US" altLang="zh-TW" smtClean="0"/>
              <a:t>19</a:t>
            </a:fld>
            <a:endParaRPr lang="zh-TW" altLang="en-US" dirty="0"/>
          </a:p>
        </p:txBody>
      </p:sp>
    </p:spTree>
    <p:extLst>
      <p:ext uri="{BB962C8B-B14F-4D97-AF65-F5344CB8AC3E}">
        <p14:creationId xmlns:p14="http://schemas.microsoft.com/office/powerpoint/2010/main" val="313486554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4427312-D195-3884-FB01-C61A1BAE9B1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3C999E6-22E8-7BC2-7C07-3EA1783C3BFC}"/>
              </a:ext>
            </a:extLst>
          </p:cNvPr>
          <p:cNvSpPr>
            <a:spLocks noGrp="1"/>
          </p:cNvSpPr>
          <p:nvPr>
            <p:ph type="sldNum" sz="quarter" idx="7"/>
          </p:nvPr>
        </p:nvSpPr>
        <p:spPr/>
        <p:txBody>
          <a:bodyPr/>
          <a:lstStyle/>
          <a:p>
            <a:fld id="{B6F15528-21DE-4FAA-801E-634DDDAF4B2B}" type="slidenum">
              <a:rPr lang="en-US" altLang="zh-TW" smtClean="0"/>
              <a:t>190</a:t>
            </a:fld>
            <a:endParaRPr lang="zh-TW" altLang="en-US"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199"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584E42E-D7C7-175A-750F-60E23E8873C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6659984A-F0EE-681E-8CBB-756ED9DF6138}"/>
              </a:ext>
            </a:extLst>
          </p:cNvPr>
          <p:cNvSpPr>
            <a:spLocks noGrp="1"/>
          </p:cNvSpPr>
          <p:nvPr>
            <p:ph type="sldNum" sz="quarter" idx="7"/>
          </p:nvPr>
        </p:nvSpPr>
        <p:spPr/>
        <p:txBody>
          <a:bodyPr/>
          <a:lstStyle/>
          <a:p>
            <a:fld id="{B6F15528-21DE-4FAA-801E-634DDDAF4B2B}" type="slidenum">
              <a:rPr lang="en-US" altLang="zh-TW" smtClean="0"/>
              <a:t>191</a:t>
            </a:fld>
            <a:endParaRPr lang="zh-TW" altLang="en-US"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95400" y="685800"/>
            <a:ext cx="9601200" cy="5562600"/>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8301925" y="4724400"/>
            <a:ext cx="1945005" cy="344325"/>
          </a:xfrm>
          <a:prstGeom prst="rect">
            <a:avLst/>
          </a:prstGeom>
          <a:solidFill>
            <a:srgbClr val="FFFF00"/>
          </a:solidFill>
        </p:spPr>
        <p:txBody>
          <a:bodyPr vert="horz" wrap="square" lIns="0" tIns="66675" rIns="0" bIns="0" rtlCol="0">
            <a:spAutoFit/>
          </a:bodyPr>
          <a:lstStyle/>
          <a:p>
            <a:pPr marL="226695">
              <a:spcBef>
                <a:spcPts val="525"/>
              </a:spcBef>
            </a:pPr>
            <a:r>
              <a:rPr dirty="0">
                <a:latin typeface="新細明體"/>
                <a:cs typeface="新細明體"/>
              </a:rPr>
              <a:t>安全標準</a:t>
            </a:r>
            <a:r>
              <a:rPr spc="-5" dirty="0">
                <a:latin typeface="Calibri"/>
                <a:cs typeface="Calibri"/>
              </a:rPr>
              <a:t>115</a:t>
            </a:r>
            <a:r>
              <a:rPr dirty="0">
                <a:latin typeface="新細明體"/>
                <a:cs typeface="新細明體"/>
              </a:rPr>
              <a:t>條</a:t>
            </a:r>
          </a:p>
        </p:txBody>
      </p:sp>
      <p:sp>
        <p:nvSpPr>
          <p:cNvPr id="6" name="object 6"/>
          <p:cNvSpPr txBox="1"/>
          <p:nvPr/>
        </p:nvSpPr>
        <p:spPr>
          <a:xfrm>
            <a:off x="8915400" y="2667000"/>
            <a:ext cx="1600200" cy="343043"/>
          </a:xfrm>
          <a:prstGeom prst="rect">
            <a:avLst/>
          </a:prstGeom>
          <a:solidFill>
            <a:srgbClr val="FFFF00"/>
          </a:solidFill>
        </p:spPr>
        <p:txBody>
          <a:bodyPr vert="horz" wrap="square" lIns="0" tIns="65405" rIns="0" bIns="0" rtlCol="0">
            <a:spAutoFit/>
          </a:bodyPr>
          <a:lstStyle/>
          <a:p>
            <a:pPr marL="132715">
              <a:spcBef>
                <a:spcPts val="515"/>
              </a:spcBef>
            </a:pPr>
            <a:r>
              <a:rPr dirty="0">
                <a:latin typeface="新細明體"/>
                <a:cs typeface="新細明體"/>
              </a:rPr>
              <a:t>安全標準</a:t>
            </a:r>
            <a:r>
              <a:rPr spc="-5" dirty="0">
                <a:latin typeface="Calibri"/>
                <a:cs typeface="Calibri"/>
              </a:rPr>
              <a:t>53</a:t>
            </a:r>
            <a:r>
              <a:rPr dirty="0">
                <a:latin typeface="新細明體"/>
                <a:cs typeface="新細明體"/>
              </a:rPr>
              <a:t>條</a:t>
            </a:r>
          </a:p>
        </p:txBody>
      </p:sp>
      <p:sp>
        <p:nvSpPr>
          <p:cNvPr id="7" name="object 7"/>
          <p:cNvSpPr txBox="1"/>
          <p:nvPr/>
        </p:nvSpPr>
        <p:spPr>
          <a:xfrm>
            <a:off x="7653908" y="5789775"/>
            <a:ext cx="1620520" cy="344325"/>
          </a:xfrm>
          <a:prstGeom prst="rect">
            <a:avLst/>
          </a:prstGeom>
          <a:solidFill>
            <a:srgbClr val="FFFF00"/>
          </a:solidFill>
        </p:spPr>
        <p:txBody>
          <a:bodyPr vert="horz" wrap="square" lIns="0" tIns="66675" rIns="0" bIns="0" rtlCol="0">
            <a:spAutoFit/>
          </a:bodyPr>
          <a:lstStyle/>
          <a:p>
            <a:pPr marL="122555">
              <a:spcBef>
                <a:spcPts val="525"/>
              </a:spcBef>
            </a:pPr>
            <a:r>
              <a:rPr dirty="0">
                <a:latin typeface="新細明體"/>
                <a:cs typeface="新細明體"/>
              </a:rPr>
              <a:t>安全標準</a:t>
            </a:r>
            <a:r>
              <a:rPr spc="-5" dirty="0">
                <a:latin typeface="Calibri"/>
                <a:cs typeface="Calibri"/>
              </a:rPr>
              <a:t>52</a:t>
            </a:r>
            <a:r>
              <a:rPr dirty="0">
                <a:latin typeface="新細明體"/>
                <a:cs typeface="新細明體"/>
              </a:rPr>
              <a:t>條</a:t>
            </a:r>
          </a:p>
        </p:txBody>
      </p:sp>
      <p:sp>
        <p:nvSpPr>
          <p:cNvPr id="8" name="object 8"/>
          <p:cNvSpPr txBox="1"/>
          <p:nvPr/>
        </p:nvSpPr>
        <p:spPr>
          <a:xfrm>
            <a:off x="1752600" y="4118671"/>
            <a:ext cx="1728470" cy="453329"/>
          </a:xfrm>
          <a:prstGeom prst="rect">
            <a:avLst/>
          </a:prstGeom>
          <a:solidFill>
            <a:srgbClr val="FFFF00"/>
          </a:solidFill>
        </p:spPr>
        <p:txBody>
          <a:bodyPr vert="horz" wrap="square" lIns="0" tIns="174625" rIns="0" bIns="0" rtlCol="0">
            <a:spAutoFit/>
          </a:bodyPr>
          <a:lstStyle/>
          <a:p>
            <a:pPr marL="177165">
              <a:spcBef>
                <a:spcPts val="1375"/>
              </a:spcBef>
            </a:pPr>
            <a:r>
              <a:rPr dirty="0">
                <a:latin typeface="新細明體"/>
                <a:cs typeface="新細明體"/>
              </a:rPr>
              <a:t>安全標準</a:t>
            </a:r>
            <a:r>
              <a:rPr spc="-5" dirty="0">
                <a:latin typeface="Calibri"/>
                <a:cs typeface="Calibri"/>
              </a:rPr>
              <a:t>50</a:t>
            </a:r>
            <a:r>
              <a:rPr dirty="0">
                <a:latin typeface="新細明體"/>
                <a:cs typeface="新細明體"/>
              </a:rPr>
              <a:t>條</a:t>
            </a:r>
          </a:p>
        </p:txBody>
      </p:sp>
      <p:sp>
        <p:nvSpPr>
          <p:cNvPr id="2" name="頁尾版面配置區 1">
            <a:extLst>
              <a:ext uri="{FF2B5EF4-FFF2-40B4-BE49-F238E27FC236}">
                <a16:creationId xmlns:a16="http://schemas.microsoft.com/office/drawing/2014/main" id="{EAD75EE6-4782-46B2-49C3-A97A639EC71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3C1E0D3D-CBEE-BC47-7197-442D46663379}"/>
              </a:ext>
            </a:extLst>
          </p:cNvPr>
          <p:cNvSpPr>
            <a:spLocks noGrp="1"/>
          </p:cNvSpPr>
          <p:nvPr>
            <p:ph type="sldNum" sz="quarter" idx="7"/>
          </p:nvPr>
        </p:nvSpPr>
        <p:spPr/>
        <p:txBody>
          <a:bodyPr/>
          <a:lstStyle/>
          <a:p>
            <a:fld id="{B6F15528-21DE-4FAA-801E-634DDDAF4B2B}" type="slidenum">
              <a:rPr lang="en-US" altLang="zh-TW" smtClean="0"/>
              <a:t>192</a:t>
            </a:fld>
            <a:endParaRPr lang="zh-TW" alt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7303" y="381000"/>
            <a:ext cx="4250436" cy="629018"/>
          </a:xfrm>
          <a:prstGeom prst="rect">
            <a:avLst/>
          </a:prstGeom>
        </p:spPr>
        <p:txBody>
          <a:bodyPr vert="horz" wrap="square" lIns="0" tIns="13335" rIns="0" bIns="0" rtlCol="0">
            <a:spAutoFit/>
          </a:bodyPr>
          <a:lstStyle/>
          <a:p>
            <a:pPr marL="12700">
              <a:spcBef>
                <a:spcPts val="105"/>
              </a:spcBef>
            </a:pPr>
            <a:r>
              <a:rPr sz="4000" b="1" dirty="0" err="1">
                <a:latin typeface="微軟正黑體" panose="020B0604030504040204" pitchFamily="34" charset="-120"/>
                <a:ea typeface="微軟正黑體" panose="020B0604030504040204" pitchFamily="34" charset="-120"/>
              </a:rPr>
              <a:t>木材加</a:t>
            </a:r>
            <a:r>
              <a:rPr sz="4000" b="1" spc="-15" dirty="0" err="1">
                <a:latin typeface="微軟正黑體" panose="020B0604030504040204" pitchFamily="34" charset="-120"/>
                <a:ea typeface="微軟正黑體" panose="020B0604030504040204" pitchFamily="34" charset="-120"/>
              </a:rPr>
              <a:t>工</a:t>
            </a:r>
            <a:r>
              <a:rPr sz="4000" b="1" dirty="0" err="1">
                <a:latin typeface="微軟正黑體" panose="020B0604030504040204" pitchFamily="34" charset="-120"/>
                <a:ea typeface="微軟正黑體" panose="020B0604030504040204" pitchFamily="34" charset="-120"/>
              </a:rPr>
              <a:t>用圓盤鋸</a:t>
            </a:r>
            <a:endParaRPr sz="40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1295400" y="1371600"/>
            <a:ext cx="4114800" cy="4800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3" y="1371600"/>
            <a:ext cx="4114798" cy="4800600"/>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5F3A00C5-A55D-4AAB-E116-CD33C924048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D4CABA5-BFB6-503A-3725-A75688D24012}"/>
              </a:ext>
            </a:extLst>
          </p:cNvPr>
          <p:cNvSpPr>
            <a:spLocks noGrp="1"/>
          </p:cNvSpPr>
          <p:nvPr>
            <p:ph type="sldNum" sz="quarter" idx="7"/>
          </p:nvPr>
        </p:nvSpPr>
        <p:spPr/>
        <p:txBody>
          <a:bodyPr/>
          <a:lstStyle/>
          <a:p>
            <a:fld id="{B6F15528-21DE-4FAA-801E-634DDDAF4B2B}" type="slidenum">
              <a:rPr lang="en-US" altLang="zh-TW" smtClean="0"/>
              <a:t>193</a:t>
            </a:fld>
            <a:endParaRPr lang="zh-TW" altLang="en-US"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95400" y="694563"/>
            <a:ext cx="9677400" cy="5477637"/>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2986088" y="2534290"/>
            <a:ext cx="1152525" cy="309059"/>
          </a:xfrm>
          <a:prstGeom prst="rect">
            <a:avLst/>
          </a:prstGeom>
          <a:solidFill>
            <a:srgbClr val="548ED4"/>
          </a:solidFill>
        </p:spPr>
        <p:txBody>
          <a:bodyPr vert="horz" wrap="square" lIns="0" tIns="31750" rIns="0" bIns="0" rtlCol="0">
            <a:spAutoFit/>
          </a:bodyPr>
          <a:lstStyle/>
          <a:p>
            <a:pPr marL="90805">
              <a:spcBef>
                <a:spcPts val="250"/>
              </a:spcBef>
            </a:pPr>
            <a:r>
              <a:rPr dirty="0">
                <a:latin typeface="新細明體"/>
                <a:cs typeface="新細明體"/>
              </a:rPr>
              <a:t>安全標準</a:t>
            </a:r>
          </a:p>
        </p:txBody>
      </p:sp>
      <p:sp>
        <p:nvSpPr>
          <p:cNvPr id="6" name="object 6"/>
          <p:cNvSpPr txBox="1"/>
          <p:nvPr/>
        </p:nvSpPr>
        <p:spPr>
          <a:xfrm>
            <a:off x="8077200" y="2514600"/>
            <a:ext cx="2016760" cy="309699"/>
          </a:xfrm>
          <a:prstGeom prst="rect">
            <a:avLst/>
          </a:prstGeom>
          <a:solidFill>
            <a:srgbClr val="548ED4"/>
          </a:solidFill>
        </p:spPr>
        <p:txBody>
          <a:bodyPr vert="horz" wrap="square" lIns="0" tIns="32384" rIns="0" bIns="0" rtlCol="0">
            <a:spAutoFit/>
          </a:bodyPr>
          <a:lstStyle/>
          <a:p>
            <a:pPr marL="92710">
              <a:spcBef>
                <a:spcPts val="254"/>
              </a:spcBef>
            </a:pPr>
            <a:r>
              <a:rPr dirty="0">
                <a:latin typeface="新細明體"/>
                <a:cs typeface="新細明體"/>
              </a:rPr>
              <a:t>安全標準</a:t>
            </a:r>
            <a:r>
              <a:rPr spc="-5" dirty="0">
                <a:latin typeface="Calibri"/>
                <a:cs typeface="Calibri"/>
              </a:rPr>
              <a:t>60</a:t>
            </a:r>
            <a:endParaRPr dirty="0">
              <a:latin typeface="Calibri"/>
              <a:cs typeface="Calibri"/>
            </a:endParaRPr>
          </a:p>
        </p:txBody>
      </p:sp>
      <p:sp>
        <p:nvSpPr>
          <p:cNvPr id="7" name="object 7"/>
          <p:cNvSpPr txBox="1">
            <a:spLocks noGrp="1"/>
          </p:cNvSpPr>
          <p:nvPr>
            <p:ph type="title"/>
          </p:nvPr>
        </p:nvSpPr>
        <p:spPr>
          <a:xfrm>
            <a:off x="3368039" y="620269"/>
            <a:ext cx="4311650" cy="572593"/>
          </a:xfrm>
          <a:prstGeom prst="rect">
            <a:avLst/>
          </a:prstGeom>
          <a:solidFill>
            <a:srgbClr val="F1F1F1"/>
          </a:solidFill>
        </p:spPr>
        <p:txBody>
          <a:bodyPr vert="horz" wrap="square" lIns="0" tIns="18415" rIns="0" bIns="0" rtlCol="0">
            <a:spAutoFit/>
          </a:bodyPr>
          <a:lstStyle/>
          <a:p>
            <a:pPr marL="90805">
              <a:spcBef>
                <a:spcPts val="145"/>
              </a:spcBef>
            </a:pPr>
            <a:r>
              <a:rPr sz="3600" spc="-5" dirty="0"/>
              <a:t>木材加工用圓盤鋸</a:t>
            </a:r>
            <a:endParaRPr sz="3600" dirty="0"/>
          </a:p>
        </p:txBody>
      </p:sp>
      <p:sp>
        <p:nvSpPr>
          <p:cNvPr id="9" name="object 9"/>
          <p:cNvSpPr txBox="1"/>
          <p:nvPr/>
        </p:nvSpPr>
        <p:spPr>
          <a:xfrm>
            <a:off x="7162800" y="5562600"/>
            <a:ext cx="2284730" cy="232821"/>
          </a:xfrm>
          <a:prstGeom prst="rect">
            <a:avLst/>
          </a:prstGeom>
          <a:solidFill>
            <a:srgbClr val="548ED4"/>
          </a:solidFill>
        </p:spPr>
        <p:txBody>
          <a:bodyPr vert="horz" wrap="square" lIns="0" tIns="0" rIns="0" bIns="0" rtlCol="0">
            <a:spAutoFit/>
          </a:bodyPr>
          <a:lstStyle/>
          <a:p>
            <a:pPr marL="92075">
              <a:lnSpc>
                <a:spcPts val="1785"/>
              </a:lnSpc>
            </a:pPr>
            <a:r>
              <a:rPr dirty="0">
                <a:latin typeface="新細明體"/>
                <a:cs typeface="新細明體"/>
              </a:rPr>
              <a:t>安全標</a:t>
            </a:r>
            <a:r>
              <a:rPr spc="-10" dirty="0">
                <a:latin typeface="新細明體"/>
                <a:cs typeface="新細明體"/>
              </a:rPr>
              <a:t>準</a:t>
            </a:r>
            <a:r>
              <a:rPr spc="-5" dirty="0">
                <a:latin typeface="Calibri"/>
                <a:cs typeface="Calibri"/>
              </a:rPr>
              <a:t>62</a:t>
            </a:r>
            <a:endParaRPr dirty="0">
              <a:latin typeface="Calibri"/>
              <a:cs typeface="Calibri"/>
            </a:endParaRPr>
          </a:p>
        </p:txBody>
      </p:sp>
      <p:sp>
        <p:nvSpPr>
          <p:cNvPr id="10" name="object 10"/>
          <p:cNvSpPr txBox="1"/>
          <p:nvPr/>
        </p:nvSpPr>
        <p:spPr>
          <a:xfrm>
            <a:off x="1371600" y="4572000"/>
            <a:ext cx="2284730" cy="309699"/>
          </a:xfrm>
          <a:prstGeom prst="rect">
            <a:avLst/>
          </a:prstGeom>
          <a:solidFill>
            <a:srgbClr val="548ED4"/>
          </a:solidFill>
        </p:spPr>
        <p:txBody>
          <a:bodyPr vert="horz" wrap="square" lIns="0" tIns="32384" rIns="0" bIns="0" rtlCol="0">
            <a:spAutoFit/>
          </a:bodyPr>
          <a:lstStyle/>
          <a:p>
            <a:pPr marL="91440">
              <a:spcBef>
                <a:spcPts val="254"/>
              </a:spcBef>
            </a:pPr>
            <a:r>
              <a:rPr dirty="0">
                <a:latin typeface="新細明體"/>
                <a:cs typeface="新細明體"/>
              </a:rPr>
              <a:t>安全標</a:t>
            </a:r>
            <a:r>
              <a:rPr spc="-5" dirty="0">
                <a:latin typeface="新細明體"/>
                <a:cs typeface="新細明體"/>
              </a:rPr>
              <a:t>準</a:t>
            </a:r>
            <a:r>
              <a:rPr spc="-5" dirty="0">
                <a:latin typeface="Calibri"/>
                <a:cs typeface="Calibri"/>
              </a:rPr>
              <a:t>116</a:t>
            </a:r>
            <a:endParaRPr dirty="0">
              <a:latin typeface="Calibri"/>
              <a:cs typeface="Calibri"/>
            </a:endParaRPr>
          </a:p>
        </p:txBody>
      </p:sp>
      <p:sp>
        <p:nvSpPr>
          <p:cNvPr id="2" name="頁尾版面配置區 1">
            <a:extLst>
              <a:ext uri="{FF2B5EF4-FFF2-40B4-BE49-F238E27FC236}">
                <a16:creationId xmlns:a16="http://schemas.microsoft.com/office/drawing/2014/main" id="{56B1C33C-2120-F287-CFE1-4DE2A264FFC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A6F3AC12-57D2-193D-4AF9-BC9A51B9DB09}"/>
              </a:ext>
            </a:extLst>
          </p:cNvPr>
          <p:cNvSpPr>
            <a:spLocks noGrp="1"/>
          </p:cNvSpPr>
          <p:nvPr>
            <p:ph type="sldNum" sz="quarter" idx="7"/>
          </p:nvPr>
        </p:nvSpPr>
        <p:spPr/>
        <p:txBody>
          <a:bodyPr/>
          <a:lstStyle/>
          <a:p>
            <a:fld id="{B6F15528-21DE-4FAA-801E-634DDDAF4B2B}" type="slidenum">
              <a:rPr lang="en-US" altLang="zh-TW" smtClean="0"/>
              <a:t>194</a:t>
            </a:fld>
            <a:endParaRPr lang="zh-TW" altLang="en-US"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5312663" cy="3419855"/>
          </a:xfrm>
          <a:prstGeom prst="rect">
            <a:avLst/>
          </a:prstGeom>
          <a:blipFill>
            <a:blip r:embed="rId2" cstate="print"/>
            <a:stretch>
              <a:fillRect/>
            </a:stretch>
          </a:blipFill>
        </p:spPr>
        <p:txBody>
          <a:bodyPr wrap="square" lIns="0" tIns="0" rIns="0" bIns="0" rtlCol="0"/>
          <a:lstStyle/>
          <a:p>
            <a:endParaRPr dirty="0"/>
          </a:p>
        </p:txBody>
      </p:sp>
      <p:sp>
        <p:nvSpPr>
          <p:cNvPr id="2" name="object 2"/>
          <p:cNvSpPr/>
          <p:nvPr/>
        </p:nvSpPr>
        <p:spPr>
          <a:xfrm>
            <a:off x="5282184" y="2695700"/>
            <a:ext cx="6300216" cy="3476500"/>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FB1E4EEA-6A9F-5C86-9F6D-40F5EE21E03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E225CA9-22A1-7845-B476-887DE2A32C7B}"/>
              </a:ext>
            </a:extLst>
          </p:cNvPr>
          <p:cNvSpPr>
            <a:spLocks noGrp="1"/>
          </p:cNvSpPr>
          <p:nvPr>
            <p:ph type="sldNum" sz="quarter" idx="7"/>
          </p:nvPr>
        </p:nvSpPr>
        <p:spPr/>
        <p:txBody>
          <a:bodyPr/>
          <a:lstStyle/>
          <a:p>
            <a:fld id="{B6F15528-21DE-4FAA-801E-634DDDAF4B2B}" type="slidenum">
              <a:rPr lang="en-US" altLang="zh-TW" smtClean="0"/>
              <a:t>195</a:t>
            </a:fld>
            <a:endParaRPr lang="zh-TW" altLang="en-US"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5EF6DEF4-884A-3682-E3A1-4BAFF9CFB97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19392A3C-8B75-D93C-3DE0-F7385566C12E}"/>
              </a:ext>
            </a:extLst>
          </p:cNvPr>
          <p:cNvSpPr>
            <a:spLocks noGrp="1"/>
          </p:cNvSpPr>
          <p:nvPr>
            <p:ph type="sldNum" sz="quarter" idx="7"/>
          </p:nvPr>
        </p:nvSpPr>
        <p:spPr/>
        <p:txBody>
          <a:bodyPr/>
          <a:lstStyle/>
          <a:p>
            <a:fld id="{B6F15528-21DE-4FAA-801E-634DDDAF4B2B}" type="slidenum">
              <a:rPr lang="en-US" altLang="zh-TW" smtClean="0"/>
              <a:t>196</a:t>
            </a:fld>
            <a:endParaRPr lang="zh-TW" altLang="en-US"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5030" y="381000"/>
            <a:ext cx="2821940"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空氣壓縮機</a:t>
            </a:r>
          </a:p>
        </p:txBody>
      </p:sp>
      <p:sp>
        <p:nvSpPr>
          <p:cNvPr id="4" name="object 4"/>
          <p:cNvSpPr/>
          <p:nvPr/>
        </p:nvSpPr>
        <p:spPr>
          <a:xfrm>
            <a:off x="1371600" y="1371601"/>
            <a:ext cx="9525000" cy="48006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343D2682-239D-82AF-9991-E50C25CAAF9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2AB2510-F50F-24D1-CBAE-062E992F2571}"/>
              </a:ext>
            </a:extLst>
          </p:cNvPr>
          <p:cNvSpPr>
            <a:spLocks noGrp="1"/>
          </p:cNvSpPr>
          <p:nvPr>
            <p:ph type="sldNum" sz="quarter" idx="7"/>
          </p:nvPr>
        </p:nvSpPr>
        <p:spPr/>
        <p:txBody>
          <a:bodyPr/>
          <a:lstStyle/>
          <a:p>
            <a:fld id="{B6F15528-21DE-4FAA-801E-634DDDAF4B2B}" type="slidenum">
              <a:rPr lang="en-US" altLang="zh-TW" smtClean="0"/>
              <a:t>197</a:t>
            </a:fld>
            <a:endParaRPr lang="zh-TW" altLang="en-US"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3CC11938-90F1-8510-97DB-89BAC8AC198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05A8298C-8824-0EB5-6EE5-87F928EADE17}"/>
              </a:ext>
            </a:extLst>
          </p:cNvPr>
          <p:cNvSpPr>
            <a:spLocks noGrp="1"/>
          </p:cNvSpPr>
          <p:nvPr>
            <p:ph type="sldNum" sz="quarter" idx="7"/>
          </p:nvPr>
        </p:nvSpPr>
        <p:spPr/>
        <p:txBody>
          <a:bodyPr/>
          <a:lstStyle/>
          <a:p>
            <a:fld id="{B6F15528-21DE-4FAA-801E-634DDDAF4B2B}" type="slidenum">
              <a:rPr lang="en-US" altLang="zh-TW" smtClean="0"/>
              <a:t>198</a:t>
            </a:fld>
            <a:endParaRPr lang="zh-TW" altLang="en-US"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7465314" y="1382978"/>
            <a:ext cx="3420807" cy="4103421"/>
          </a:xfrm>
          <a:prstGeom prst="rect">
            <a:avLst/>
          </a:prstGeom>
          <a:blipFill>
            <a:blip r:embed="rId2" cstate="print"/>
            <a:stretch>
              <a:fillRect/>
            </a:stretch>
          </a:blipFill>
        </p:spPr>
        <p:txBody>
          <a:bodyPr wrap="square" lIns="0" tIns="0" rIns="0" bIns="0" rtlCol="0"/>
          <a:lstStyle/>
          <a:p>
            <a:endParaRPr dirty="0"/>
          </a:p>
        </p:txBody>
      </p:sp>
      <p:sp>
        <p:nvSpPr>
          <p:cNvPr id="2" name="object 2"/>
          <p:cNvSpPr txBox="1"/>
          <p:nvPr/>
        </p:nvSpPr>
        <p:spPr>
          <a:xfrm>
            <a:off x="5244147" y="361758"/>
            <a:ext cx="1703705"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帶鋸機</a:t>
            </a:r>
          </a:p>
        </p:txBody>
      </p:sp>
      <p:sp>
        <p:nvSpPr>
          <p:cNvPr id="3" name="object 3"/>
          <p:cNvSpPr/>
          <p:nvPr/>
        </p:nvSpPr>
        <p:spPr>
          <a:xfrm>
            <a:off x="1305878" y="1382978"/>
            <a:ext cx="4111560" cy="4789221"/>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3050039" y="3356037"/>
            <a:ext cx="1647825" cy="1900555"/>
          </a:xfrm>
          <a:custGeom>
            <a:avLst/>
            <a:gdLst/>
            <a:ahLst/>
            <a:cxnLst/>
            <a:rect l="l" t="t" r="r" b="b"/>
            <a:pathLst>
              <a:path w="1647825" h="1900554">
                <a:moveTo>
                  <a:pt x="0" y="950213"/>
                </a:moveTo>
                <a:lnTo>
                  <a:pt x="1218" y="898080"/>
                </a:lnTo>
                <a:lnTo>
                  <a:pt x="4833" y="846682"/>
                </a:lnTo>
                <a:lnTo>
                  <a:pt x="10781" y="796090"/>
                </a:lnTo>
                <a:lnTo>
                  <a:pt x="18999" y="746378"/>
                </a:lnTo>
                <a:lnTo>
                  <a:pt x="29425" y="697618"/>
                </a:lnTo>
                <a:lnTo>
                  <a:pt x="41995" y="649882"/>
                </a:lnTo>
                <a:lnTo>
                  <a:pt x="56647" y="603243"/>
                </a:lnTo>
                <a:lnTo>
                  <a:pt x="73318" y="557774"/>
                </a:lnTo>
                <a:lnTo>
                  <a:pt x="91945" y="513546"/>
                </a:lnTo>
                <a:lnTo>
                  <a:pt x="112465" y="470633"/>
                </a:lnTo>
                <a:lnTo>
                  <a:pt x="134816" y="429107"/>
                </a:lnTo>
                <a:lnTo>
                  <a:pt x="158934" y="389040"/>
                </a:lnTo>
                <a:lnTo>
                  <a:pt x="184758" y="350505"/>
                </a:lnTo>
                <a:lnTo>
                  <a:pt x="212223" y="313574"/>
                </a:lnTo>
                <a:lnTo>
                  <a:pt x="241268" y="278320"/>
                </a:lnTo>
                <a:lnTo>
                  <a:pt x="271829" y="244815"/>
                </a:lnTo>
                <a:lnTo>
                  <a:pt x="303843" y="213132"/>
                </a:lnTo>
                <a:lnTo>
                  <a:pt x="337249" y="183343"/>
                </a:lnTo>
                <a:lnTo>
                  <a:pt x="371982" y="155520"/>
                </a:lnTo>
                <a:lnTo>
                  <a:pt x="407980" y="129737"/>
                </a:lnTo>
                <a:lnTo>
                  <a:pt x="445180" y="106065"/>
                </a:lnTo>
                <a:lnTo>
                  <a:pt x="483520" y="84578"/>
                </a:lnTo>
                <a:lnTo>
                  <a:pt x="522937" y="65347"/>
                </a:lnTo>
                <a:lnTo>
                  <a:pt x="563367" y="48444"/>
                </a:lnTo>
                <a:lnTo>
                  <a:pt x="604749" y="33944"/>
                </a:lnTo>
                <a:lnTo>
                  <a:pt x="647018" y="21917"/>
                </a:lnTo>
                <a:lnTo>
                  <a:pt x="690113" y="12437"/>
                </a:lnTo>
                <a:lnTo>
                  <a:pt x="733971" y="5576"/>
                </a:lnTo>
                <a:lnTo>
                  <a:pt x="778528" y="1406"/>
                </a:lnTo>
                <a:lnTo>
                  <a:pt x="823721" y="0"/>
                </a:lnTo>
                <a:lnTo>
                  <a:pt x="868915" y="1406"/>
                </a:lnTo>
                <a:lnTo>
                  <a:pt x="913472" y="5576"/>
                </a:lnTo>
                <a:lnTo>
                  <a:pt x="957330" y="12437"/>
                </a:lnTo>
                <a:lnTo>
                  <a:pt x="1000425" y="21917"/>
                </a:lnTo>
                <a:lnTo>
                  <a:pt x="1042694" y="33944"/>
                </a:lnTo>
                <a:lnTo>
                  <a:pt x="1084076" y="48444"/>
                </a:lnTo>
                <a:lnTo>
                  <a:pt x="1124506" y="65347"/>
                </a:lnTo>
                <a:lnTo>
                  <a:pt x="1163923" y="84578"/>
                </a:lnTo>
                <a:lnTo>
                  <a:pt x="1202263" y="106065"/>
                </a:lnTo>
                <a:lnTo>
                  <a:pt x="1239463" y="129737"/>
                </a:lnTo>
                <a:lnTo>
                  <a:pt x="1275461" y="155520"/>
                </a:lnTo>
                <a:lnTo>
                  <a:pt x="1310194" y="183343"/>
                </a:lnTo>
                <a:lnTo>
                  <a:pt x="1343600" y="213132"/>
                </a:lnTo>
                <a:lnTo>
                  <a:pt x="1375614" y="244815"/>
                </a:lnTo>
                <a:lnTo>
                  <a:pt x="1406175" y="278320"/>
                </a:lnTo>
                <a:lnTo>
                  <a:pt x="1435220" y="313574"/>
                </a:lnTo>
                <a:lnTo>
                  <a:pt x="1462685" y="350505"/>
                </a:lnTo>
                <a:lnTo>
                  <a:pt x="1488509" y="389040"/>
                </a:lnTo>
                <a:lnTo>
                  <a:pt x="1512627" y="429107"/>
                </a:lnTo>
                <a:lnTo>
                  <a:pt x="1534978" y="470633"/>
                </a:lnTo>
                <a:lnTo>
                  <a:pt x="1555498" y="513546"/>
                </a:lnTo>
                <a:lnTo>
                  <a:pt x="1574125" y="557774"/>
                </a:lnTo>
                <a:lnTo>
                  <a:pt x="1590796" y="603243"/>
                </a:lnTo>
                <a:lnTo>
                  <a:pt x="1605448" y="649882"/>
                </a:lnTo>
                <a:lnTo>
                  <a:pt x="1618018" y="697618"/>
                </a:lnTo>
                <a:lnTo>
                  <a:pt x="1628444" y="746378"/>
                </a:lnTo>
                <a:lnTo>
                  <a:pt x="1636662" y="796090"/>
                </a:lnTo>
                <a:lnTo>
                  <a:pt x="1642610" y="846682"/>
                </a:lnTo>
                <a:lnTo>
                  <a:pt x="1646225" y="898080"/>
                </a:lnTo>
                <a:lnTo>
                  <a:pt x="1647443" y="950213"/>
                </a:lnTo>
                <a:lnTo>
                  <a:pt x="1646225" y="1002347"/>
                </a:lnTo>
                <a:lnTo>
                  <a:pt x="1642610" y="1053745"/>
                </a:lnTo>
                <a:lnTo>
                  <a:pt x="1636662" y="1104337"/>
                </a:lnTo>
                <a:lnTo>
                  <a:pt x="1628444" y="1154049"/>
                </a:lnTo>
                <a:lnTo>
                  <a:pt x="1618018" y="1202809"/>
                </a:lnTo>
                <a:lnTo>
                  <a:pt x="1605448" y="1250545"/>
                </a:lnTo>
                <a:lnTo>
                  <a:pt x="1590796" y="1297184"/>
                </a:lnTo>
                <a:lnTo>
                  <a:pt x="1574125" y="1342653"/>
                </a:lnTo>
                <a:lnTo>
                  <a:pt x="1555498" y="1386881"/>
                </a:lnTo>
                <a:lnTo>
                  <a:pt x="1534978" y="1429794"/>
                </a:lnTo>
                <a:lnTo>
                  <a:pt x="1512627" y="1471320"/>
                </a:lnTo>
                <a:lnTo>
                  <a:pt x="1488509" y="1511387"/>
                </a:lnTo>
                <a:lnTo>
                  <a:pt x="1462685" y="1549922"/>
                </a:lnTo>
                <a:lnTo>
                  <a:pt x="1435220" y="1586853"/>
                </a:lnTo>
                <a:lnTo>
                  <a:pt x="1406175" y="1622107"/>
                </a:lnTo>
                <a:lnTo>
                  <a:pt x="1375614" y="1655612"/>
                </a:lnTo>
                <a:lnTo>
                  <a:pt x="1343600" y="1687295"/>
                </a:lnTo>
                <a:lnTo>
                  <a:pt x="1310194" y="1717084"/>
                </a:lnTo>
                <a:lnTo>
                  <a:pt x="1275461" y="1744907"/>
                </a:lnTo>
                <a:lnTo>
                  <a:pt x="1239463" y="1770690"/>
                </a:lnTo>
                <a:lnTo>
                  <a:pt x="1202263" y="1794362"/>
                </a:lnTo>
                <a:lnTo>
                  <a:pt x="1163923" y="1815849"/>
                </a:lnTo>
                <a:lnTo>
                  <a:pt x="1124506" y="1835080"/>
                </a:lnTo>
                <a:lnTo>
                  <a:pt x="1084076" y="1851983"/>
                </a:lnTo>
                <a:lnTo>
                  <a:pt x="1042694" y="1866483"/>
                </a:lnTo>
                <a:lnTo>
                  <a:pt x="1000425" y="1878510"/>
                </a:lnTo>
                <a:lnTo>
                  <a:pt x="957330" y="1887990"/>
                </a:lnTo>
                <a:lnTo>
                  <a:pt x="913472" y="1894851"/>
                </a:lnTo>
                <a:lnTo>
                  <a:pt x="868915" y="1899021"/>
                </a:lnTo>
                <a:lnTo>
                  <a:pt x="823721" y="1900427"/>
                </a:lnTo>
                <a:lnTo>
                  <a:pt x="778528" y="1899021"/>
                </a:lnTo>
                <a:lnTo>
                  <a:pt x="733971" y="1894851"/>
                </a:lnTo>
                <a:lnTo>
                  <a:pt x="690113" y="1887990"/>
                </a:lnTo>
                <a:lnTo>
                  <a:pt x="647018" y="1878510"/>
                </a:lnTo>
                <a:lnTo>
                  <a:pt x="604749" y="1866483"/>
                </a:lnTo>
                <a:lnTo>
                  <a:pt x="563367" y="1851983"/>
                </a:lnTo>
                <a:lnTo>
                  <a:pt x="522937" y="1835080"/>
                </a:lnTo>
                <a:lnTo>
                  <a:pt x="483520" y="1815849"/>
                </a:lnTo>
                <a:lnTo>
                  <a:pt x="445180" y="1794362"/>
                </a:lnTo>
                <a:lnTo>
                  <a:pt x="407980" y="1770690"/>
                </a:lnTo>
                <a:lnTo>
                  <a:pt x="371982" y="1744907"/>
                </a:lnTo>
                <a:lnTo>
                  <a:pt x="337249" y="1717084"/>
                </a:lnTo>
                <a:lnTo>
                  <a:pt x="303843" y="1687295"/>
                </a:lnTo>
                <a:lnTo>
                  <a:pt x="271829" y="1655612"/>
                </a:lnTo>
                <a:lnTo>
                  <a:pt x="241268" y="1622107"/>
                </a:lnTo>
                <a:lnTo>
                  <a:pt x="212223" y="1586853"/>
                </a:lnTo>
                <a:lnTo>
                  <a:pt x="184758" y="1549922"/>
                </a:lnTo>
                <a:lnTo>
                  <a:pt x="158934" y="1511387"/>
                </a:lnTo>
                <a:lnTo>
                  <a:pt x="134816" y="1471320"/>
                </a:lnTo>
                <a:lnTo>
                  <a:pt x="112465" y="1429794"/>
                </a:lnTo>
                <a:lnTo>
                  <a:pt x="91945" y="1386881"/>
                </a:lnTo>
                <a:lnTo>
                  <a:pt x="73318" y="1342653"/>
                </a:lnTo>
                <a:lnTo>
                  <a:pt x="56647" y="1297184"/>
                </a:lnTo>
                <a:lnTo>
                  <a:pt x="41995" y="1250545"/>
                </a:lnTo>
                <a:lnTo>
                  <a:pt x="29425" y="1202809"/>
                </a:lnTo>
                <a:lnTo>
                  <a:pt x="18999" y="1154049"/>
                </a:lnTo>
                <a:lnTo>
                  <a:pt x="10781" y="1104337"/>
                </a:lnTo>
                <a:lnTo>
                  <a:pt x="4833" y="1053745"/>
                </a:lnTo>
                <a:lnTo>
                  <a:pt x="1218" y="1002347"/>
                </a:lnTo>
                <a:lnTo>
                  <a:pt x="0" y="950213"/>
                </a:lnTo>
                <a:close/>
              </a:path>
            </a:pathLst>
          </a:custGeom>
          <a:ln w="25400">
            <a:solidFill>
              <a:srgbClr val="C00000"/>
            </a:solidFill>
          </a:ln>
        </p:spPr>
        <p:txBody>
          <a:bodyPr wrap="square" lIns="0" tIns="0" rIns="0" bIns="0" rtlCol="0"/>
          <a:lstStyle/>
          <a:p>
            <a:endParaRPr dirty="0"/>
          </a:p>
        </p:txBody>
      </p:sp>
      <p:sp>
        <p:nvSpPr>
          <p:cNvPr id="8" name="object 8"/>
          <p:cNvSpPr/>
          <p:nvPr/>
        </p:nvSpPr>
        <p:spPr>
          <a:xfrm>
            <a:off x="3873951" y="5591590"/>
            <a:ext cx="3960876" cy="946403"/>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7849871" y="5630367"/>
            <a:ext cx="2160905" cy="452120"/>
          </a:xfrm>
          <a:prstGeom prst="rect">
            <a:avLst/>
          </a:prstGeom>
        </p:spPr>
        <p:txBody>
          <a:bodyPr vert="horz" wrap="square" lIns="0" tIns="12065" rIns="0" bIns="0" rtlCol="0">
            <a:spAutoFit/>
          </a:bodyPr>
          <a:lstStyle/>
          <a:p>
            <a:pPr marL="12700">
              <a:spcBef>
                <a:spcPts val="95"/>
              </a:spcBef>
            </a:pPr>
            <a:r>
              <a:rPr sz="2800" spc="-5" dirty="0">
                <a:latin typeface="新細明體"/>
                <a:cs typeface="新細明體"/>
              </a:rPr>
              <a:t>設施規則</a:t>
            </a:r>
            <a:r>
              <a:rPr sz="2800" spc="-10" dirty="0">
                <a:latin typeface="Calibri"/>
                <a:cs typeface="Calibri"/>
              </a:rPr>
              <a:t>64</a:t>
            </a:r>
            <a:r>
              <a:rPr sz="2800" spc="-5" dirty="0">
                <a:latin typeface="新細明體"/>
                <a:cs typeface="新細明體"/>
              </a:rPr>
              <a:t>條</a:t>
            </a:r>
            <a:endParaRPr sz="2800" dirty="0">
              <a:latin typeface="新細明體"/>
              <a:cs typeface="新細明體"/>
            </a:endParaRPr>
          </a:p>
        </p:txBody>
      </p:sp>
      <p:sp>
        <p:nvSpPr>
          <p:cNvPr id="5" name="頁尾版面配置區 4">
            <a:extLst>
              <a:ext uri="{FF2B5EF4-FFF2-40B4-BE49-F238E27FC236}">
                <a16:creationId xmlns:a16="http://schemas.microsoft.com/office/drawing/2014/main" id="{65E243A1-936D-8BA0-8945-E4484379D01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59C6C6E8-944C-3EA9-C380-D590BCBF610F}"/>
              </a:ext>
            </a:extLst>
          </p:cNvPr>
          <p:cNvSpPr>
            <a:spLocks noGrp="1"/>
          </p:cNvSpPr>
          <p:nvPr>
            <p:ph type="sldNum" sz="quarter" idx="7"/>
          </p:nvPr>
        </p:nvSpPr>
        <p:spPr/>
        <p:txBody>
          <a:bodyPr/>
          <a:lstStyle/>
          <a:p>
            <a:fld id="{B6F15528-21DE-4FAA-801E-634DDDAF4B2B}" type="slidenum">
              <a:rPr lang="en-US" altLang="zh-TW" smtClean="0"/>
              <a:t>199</a:t>
            </a:fld>
            <a:endParaRPr lang="zh-TW"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圖片 48">
            <a:extLst>
              <a:ext uri="{FF2B5EF4-FFF2-40B4-BE49-F238E27FC236}">
                <a16:creationId xmlns:a16="http://schemas.microsoft.com/office/drawing/2014/main" id="{834B40DA-C30A-040F-5DC3-A340FBDB4FEC}"/>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7999"/>
          </a:xfrm>
          <a:prstGeom prst="rect">
            <a:avLst/>
          </a:prstGeom>
        </p:spPr>
      </p:pic>
      <p:sp>
        <p:nvSpPr>
          <p:cNvPr id="3" name="文字版面配置區 2">
            <a:extLst>
              <a:ext uri="{FF2B5EF4-FFF2-40B4-BE49-F238E27FC236}">
                <a16:creationId xmlns:a16="http://schemas.microsoft.com/office/drawing/2014/main" id="{7C027F37-FC8A-AEED-4014-E004427D0A83}"/>
              </a:ext>
            </a:extLst>
          </p:cNvPr>
          <p:cNvSpPr>
            <a:spLocks noGrp="1"/>
          </p:cNvSpPr>
          <p:nvPr>
            <p:ph type="body" idx="1"/>
          </p:nvPr>
        </p:nvSpPr>
        <p:spPr>
          <a:xfrm>
            <a:off x="601561" y="691966"/>
            <a:ext cx="3360840" cy="1507553"/>
          </a:xfrm>
          <a:solidFill>
            <a:schemeClr val="bg1"/>
          </a:solidFill>
        </p:spPr>
        <p:txBody>
          <a:bodyPr/>
          <a:lstStyle/>
          <a:p>
            <a:r>
              <a:rPr lang="zh-TW" altLang="en-US" dirty="0">
                <a:solidFill>
                  <a:srgbClr val="0000CC"/>
                </a:solidFill>
                <a:latin typeface="微軟正黑體" panose="020B0604030504040204" pitchFamily="34" charset="-120"/>
                <a:ea typeface="微軟正黑體" panose="020B0604030504040204" pitchFamily="34" charset="-120"/>
              </a:rPr>
              <a:t>電子製造業廠</a:t>
            </a:r>
            <a:endParaRPr lang="en-US" altLang="zh-TW" dirty="0">
              <a:solidFill>
                <a:srgbClr val="0000CC"/>
              </a:solidFill>
              <a:latin typeface="微軟正黑體" panose="020B0604030504040204" pitchFamily="34" charset="-120"/>
              <a:ea typeface="微軟正黑體" panose="020B0604030504040204" pitchFamily="34" charset="-120"/>
            </a:endParaRPr>
          </a:p>
          <a:p>
            <a:r>
              <a:rPr lang="zh-TW" altLang="en-US" dirty="0">
                <a:solidFill>
                  <a:srgbClr val="0000CC"/>
                </a:solidFill>
                <a:latin typeface="微軟正黑體" panose="020B0604030504040204" pitchFamily="34" charset="-120"/>
                <a:ea typeface="微軟正黑體" panose="020B0604030504040204" pitchFamily="34" charset="-120"/>
              </a:rPr>
              <a:t>安全衛生管理師</a:t>
            </a:r>
            <a:endParaRPr lang="en-US" altLang="zh-TW" dirty="0">
              <a:solidFill>
                <a:srgbClr val="0000CC"/>
              </a:solidFill>
              <a:latin typeface="微軟正黑體" panose="020B0604030504040204" pitchFamily="34" charset="-120"/>
              <a:ea typeface="微軟正黑體" panose="020B0604030504040204" pitchFamily="34" charset="-120"/>
            </a:endParaRPr>
          </a:p>
          <a:p>
            <a:r>
              <a:rPr lang="zh-TW" altLang="en-US" dirty="0">
                <a:solidFill>
                  <a:srgbClr val="0000CC"/>
                </a:solidFill>
                <a:latin typeface="微軟正黑體" panose="020B0604030504040204" pitchFamily="34" charset="-120"/>
                <a:ea typeface="微軟正黑體" panose="020B0604030504040204" pitchFamily="34" charset="-120"/>
              </a:rPr>
              <a:t>主要負責承攬管理</a:t>
            </a:r>
          </a:p>
        </p:txBody>
      </p:sp>
      <p:grpSp>
        <p:nvGrpSpPr>
          <p:cNvPr id="5" name="群組 4">
            <a:extLst>
              <a:ext uri="{FF2B5EF4-FFF2-40B4-BE49-F238E27FC236}">
                <a16:creationId xmlns:a16="http://schemas.microsoft.com/office/drawing/2014/main" id="{A8C0A66C-34AE-4269-B686-45B6858A951D}"/>
              </a:ext>
            </a:extLst>
          </p:cNvPr>
          <p:cNvGrpSpPr/>
          <p:nvPr/>
        </p:nvGrpSpPr>
        <p:grpSpPr>
          <a:xfrm>
            <a:off x="812421" y="4558756"/>
            <a:ext cx="10838227" cy="2146844"/>
            <a:chOff x="1194910" y="4608515"/>
            <a:chExt cx="21679278" cy="4294247"/>
          </a:xfrm>
        </p:grpSpPr>
        <p:pic>
          <p:nvPicPr>
            <p:cNvPr id="6" name="圖形 5" descr="建築物 外框">
              <a:extLst>
                <a:ext uri="{FF2B5EF4-FFF2-40B4-BE49-F238E27FC236}">
                  <a16:creationId xmlns:a16="http://schemas.microsoft.com/office/drawing/2014/main" id="{00806EC8-0E23-556B-FDE1-ADAA596A5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99173" y="4608515"/>
              <a:ext cx="2634696" cy="2138745"/>
            </a:xfrm>
            <a:prstGeom prst="rect">
              <a:avLst/>
            </a:prstGeom>
          </p:spPr>
        </p:pic>
        <p:grpSp>
          <p:nvGrpSpPr>
            <p:cNvPr id="7" name="群組 6">
              <a:extLst>
                <a:ext uri="{FF2B5EF4-FFF2-40B4-BE49-F238E27FC236}">
                  <a16:creationId xmlns:a16="http://schemas.microsoft.com/office/drawing/2014/main" id="{6DB86869-885D-4163-E2CF-B26FC568A73C}"/>
                </a:ext>
              </a:extLst>
            </p:cNvPr>
            <p:cNvGrpSpPr/>
            <p:nvPr/>
          </p:nvGrpSpPr>
          <p:grpSpPr>
            <a:xfrm>
              <a:off x="1194910" y="4670923"/>
              <a:ext cx="21679278" cy="4231839"/>
              <a:chOff x="1194910" y="4670923"/>
              <a:chExt cx="21679278" cy="4231839"/>
            </a:xfrm>
          </p:grpSpPr>
          <p:sp>
            <p:nvSpPr>
              <p:cNvPr id="8" name="矩形 7">
                <a:extLst>
                  <a:ext uri="{FF2B5EF4-FFF2-40B4-BE49-F238E27FC236}">
                    <a16:creationId xmlns:a16="http://schemas.microsoft.com/office/drawing/2014/main" id="{0122C778-4245-B51C-8780-31302E160BD3}"/>
                  </a:ext>
                </a:extLst>
              </p:cNvPr>
              <p:cNvSpPr/>
              <p:nvPr/>
            </p:nvSpPr>
            <p:spPr>
              <a:xfrm>
                <a:off x="1194910" y="6762805"/>
                <a:ext cx="2975121" cy="540102"/>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汐止辦公室</a:t>
                </a:r>
                <a:endPar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a:extLst>
                  <a:ext uri="{FF2B5EF4-FFF2-40B4-BE49-F238E27FC236}">
                    <a16:creationId xmlns:a16="http://schemas.microsoft.com/office/drawing/2014/main" id="{E6185729-0859-4DE7-A112-DE12C57CFA6D}"/>
                  </a:ext>
                </a:extLst>
              </p:cNvPr>
              <p:cNvSpPr/>
              <p:nvPr/>
            </p:nvSpPr>
            <p:spPr>
              <a:xfrm>
                <a:off x="5631532" y="6746029"/>
                <a:ext cx="1595372" cy="540102"/>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T1</a:t>
                </a:r>
              </a:p>
            </p:txBody>
          </p:sp>
          <p:sp>
            <p:nvSpPr>
              <p:cNvPr id="10" name="矩形 9">
                <a:extLst>
                  <a:ext uri="{FF2B5EF4-FFF2-40B4-BE49-F238E27FC236}">
                    <a16:creationId xmlns:a16="http://schemas.microsoft.com/office/drawing/2014/main" id="{4C38D104-AD82-D0F2-0E46-0D7CC6DB5BDF}"/>
                  </a:ext>
                </a:extLst>
              </p:cNvPr>
              <p:cNvSpPr/>
              <p:nvPr/>
            </p:nvSpPr>
            <p:spPr>
              <a:xfrm>
                <a:off x="9417119" y="6762805"/>
                <a:ext cx="1595372" cy="540102"/>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T2</a:t>
                </a:r>
              </a:p>
            </p:txBody>
          </p:sp>
          <p:sp>
            <p:nvSpPr>
              <p:cNvPr id="11" name="矩形 10">
                <a:extLst>
                  <a:ext uri="{FF2B5EF4-FFF2-40B4-BE49-F238E27FC236}">
                    <a16:creationId xmlns:a16="http://schemas.microsoft.com/office/drawing/2014/main" id="{E22F935D-2966-80BE-C233-132F469CA701}"/>
                  </a:ext>
                </a:extLst>
              </p:cNvPr>
              <p:cNvSpPr/>
              <p:nvPr/>
            </p:nvSpPr>
            <p:spPr>
              <a:xfrm>
                <a:off x="13118109" y="6709568"/>
                <a:ext cx="1595372" cy="540102"/>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T3</a:t>
                </a:r>
              </a:p>
            </p:txBody>
          </p:sp>
          <p:sp>
            <p:nvSpPr>
              <p:cNvPr id="12" name="矩形 11">
                <a:extLst>
                  <a:ext uri="{FF2B5EF4-FFF2-40B4-BE49-F238E27FC236}">
                    <a16:creationId xmlns:a16="http://schemas.microsoft.com/office/drawing/2014/main" id="{FBA1B462-B3C9-7566-C093-028FB2612B52}"/>
                  </a:ext>
                </a:extLst>
              </p:cNvPr>
              <p:cNvSpPr/>
              <p:nvPr/>
            </p:nvSpPr>
            <p:spPr>
              <a:xfrm>
                <a:off x="16813034" y="6744073"/>
                <a:ext cx="1595372" cy="540102"/>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T5</a:t>
                </a:r>
              </a:p>
            </p:txBody>
          </p:sp>
          <p:sp>
            <p:nvSpPr>
              <p:cNvPr id="13" name="矩形 12">
                <a:extLst>
                  <a:ext uri="{FF2B5EF4-FFF2-40B4-BE49-F238E27FC236}">
                    <a16:creationId xmlns:a16="http://schemas.microsoft.com/office/drawing/2014/main" id="{1CC14413-7950-F3DD-E471-77003D06C341}"/>
                  </a:ext>
                </a:extLst>
              </p:cNvPr>
              <p:cNvSpPr/>
              <p:nvPr/>
            </p:nvSpPr>
            <p:spPr>
              <a:xfrm>
                <a:off x="19949149" y="6709568"/>
                <a:ext cx="2925039" cy="540102"/>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新店辦公室</a:t>
                </a:r>
                <a:endPar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4" name="圖片 13">
                <a:extLst>
                  <a:ext uri="{FF2B5EF4-FFF2-40B4-BE49-F238E27FC236}">
                    <a16:creationId xmlns:a16="http://schemas.microsoft.com/office/drawing/2014/main" id="{FC249EB7-0F0E-19C5-0BD5-7041365B71D7}"/>
                  </a:ext>
                </a:extLst>
              </p:cNvPr>
              <p:cNvPicPr>
                <a:picLocks noChangeAspect="1"/>
              </p:cNvPicPr>
              <p:nvPr/>
            </p:nvPicPr>
            <p:blipFill>
              <a:blip r:embed="rId5" cstate="email">
                <a:grayscl/>
                <a:extLst>
                  <a:ext uri="{BEBA8EAE-BF5A-486C-A8C5-ECC9F3942E4B}">
                    <a14:imgProps xmlns:a14="http://schemas.microsoft.com/office/drawing/2010/main">
                      <a14:imgLayer r:embed="rId6">
                        <a14:imgEffect>
                          <a14:backgroundRemoval t="10000" b="90000" l="10000" r="90000">
                            <a14:foregroundMark x1="62133" y1="12166" x2="62133" y2="12166"/>
                            <a14:foregroundMark x1="83733" y1="15134" x2="83733" y2="15134"/>
                            <a14:foregroundMark x1="85067" y1="21662" x2="85067" y2="21662"/>
                            <a14:foregroundMark x1="84800" y1="50445" x2="84800" y2="50445"/>
                            <a14:foregroundMark x1="84800" y1="48665" x2="84800" y2="51632"/>
                            <a14:foregroundMark x1="26133" y1="22552" x2="26133" y2="22552"/>
                            <a14:foregroundMark x1="38933" y1="22255" x2="38933" y2="22255"/>
                            <a14:foregroundMark x1="38933" y1="27596" x2="38933" y2="27596"/>
                            <a14:foregroundMark x1="40267" y1="33828" x2="40267" y2="33828"/>
                            <a14:foregroundMark x1="39200" y1="38576" x2="39200" y2="38576"/>
                            <a14:foregroundMark x1="38933" y1="42730" x2="38933" y2="42730"/>
                            <a14:foregroundMark x1="39200" y1="47181" x2="39200" y2="47181"/>
                            <a14:foregroundMark x1="38933" y1="52522" x2="38933" y2="52522"/>
                            <a14:foregroundMark x1="38400" y1="57567" x2="38400" y2="57567"/>
                            <a14:foregroundMark x1="38400" y1="62611" x2="38400" y2="62611"/>
                            <a14:foregroundMark x1="38400" y1="67656" x2="38400" y2="67656"/>
                            <a14:foregroundMark x1="38400" y1="72700" x2="38400" y2="72700"/>
                            <a14:foregroundMark x1="38400" y1="77151" x2="38400" y2="77151"/>
                            <a14:foregroundMark x1="38400" y1="81306" x2="38400" y2="81306"/>
                            <a14:foregroundMark x1="39467" y1="87834" x2="39467" y2="87834"/>
                            <a14:foregroundMark x1="14667" y1="81306" x2="14667" y2="81306"/>
                            <a14:backgroundMark x1="19733" y1="27003" x2="19733" y2="27003"/>
                            <a14:backgroundMark x1="16800" y1="27893" x2="16800" y2="27893"/>
                            <a14:backgroundMark x1="13333" y1="29080" x2="13333" y2="29080"/>
                          </a14:backgroundRemoval>
                        </a14:imgEffect>
                      </a14:imgLayer>
                    </a14:imgProps>
                  </a:ext>
                  <a:ext uri="{28A0092B-C50C-407E-A947-70E740481C1C}">
                    <a14:useLocalDpi xmlns:a14="http://schemas.microsoft.com/office/drawing/2010/main" val="0"/>
                  </a:ext>
                </a:extLst>
              </a:blip>
              <a:stretch>
                <a:fillRect/>
              </a:stretch>
            </p:blipFill>
            <p:spPr>
              <a:xfrm>
                <a:off x="1626010" y="4670923"/>
                <a:ext cx="2134790" cy="2198129"/>
              </a:xfrm>
              <a:prstGeom prst="rect">
                <a:avLst/>
              </a:prstGeom>
            </p:spPr>
          </p:pic>
          <p:pic>
            <p:nvPicPr>
              <p:cNvPr id="15" name="圖片 14">
                <a:extLst>
                  <a:ext uri="{FF2B5EF4-FFF2-40B4-BE49-F238E27FC236}">
                    <a16:creationId xmlns:a16="http://schemas.microsoft.com/office/drawing/2014/main" id="{B0DA8212-1FB2-ED0F-D974-797EA99FAD0F}"/>
                  </a:ext>
                </a:extLst>
              </p:cNvPr>
              <p:cNvPicPr>
                <a:picLocks noChangeAspect="1"/>
              </p:cNvPicPr>
              <p:nvPr/>
            </p:nvPicPr>
            <p:blipFill>
              <a:blip r:embed="rId7" cstate="email">
                <a:grayscl/>
                <a:extLst>
                  <a:ext uri="{BEBA8EAE-BF5A-486C-A8C5-ECC9F3942E4B}">
                    <a14:imgProps xmlns:a14="http://schemas.microsoft.com/office/drawing/2010/main">
                      <a14:imgLayer r:embed="rId8">
                        <a14:imgEffect>
                          <a14:backgroundRemoval t="9004" b="94061" l="5777" r="96016">
                            <a14:foregroundMark x1="14143" y1="9579" x2="21912" y2="9004"/>
                            <a14:foregroundMark x1="11753" y1="9195" x2="11753" y2="9195"/>
                            <a14:foregroundMark x1="11554" y1="19923" x2="11554" y2="19923"/>
                            <a14:foregroundMark x1="12151" y1="13218" x2="12151" y2="13218"/>
                            <a14:foregroundMark x1="11952" y1="12835" x2="9960" y2="43678"/>
                            <a14:foregroundMark x1="5777" y1="48659" x2="23904" y2="37931"/>
                            <a14:foregroundMark x1="23904" y1="37931" x2="24104" y2="10153"/>
                            <a14:foregroundMark x1="14741" y1="19157" x2="21514" y2="18582"/>
                            <a14:foregroundMark x1="34437" y1="39820" x2="36255" y2="41762"/>
                            <a14:foregroundMark x1="29084" y1="34100" x2="31056" y2="36207"/>
                            <a14:foregroundMark x1="36255" y1="41762" x2="37450" y2="47701"/>
                            <a14:foregroundMark x1="43028" y1="45977" x2="61554" y2="35249"/>
                            <a14:foregroundMark x1="64518" y1="39080" x2="67928" y2="43487"/>
                            <a14:foregroundMark x1="64096" y1="38534" x2="64518" y2="39080"/>
                            <a14:foregroundMark x1="61554" y1="35249" x2="62888" y2="36973"/>
                            <a14:foregroundMark x1="67928" y1="43487" x2="67729" y2="46169"/>
                            <a14:foregroundMark x1="69124" y1="49234" x2="88161" y2="38824"/>
                            <a14:foregroundMark x1="92774" y1="46775" x2="93426" y2="48467"/>
                            <a14:foregroundMark x1="93426" y1="48467" x2="93426" y2="54215"/>
                            <a14:foregroundMark x1="93849" y1="38993" x2="96016" y2="44253"/>
                            <a14:foregroundMark x1="91833" y1="34100" x2="93697" y2="38625"/>
                            <a14:foregroundMark x1="96016" y1="44253" x2="94024" y2="91188"/>
                            <a14:foregroundMark x1="5094" y1="53448" x2="4183" y2="90230"/>
                            <a14:foregroundMark x1="5179" y1="50000" x2="5094" y2="53448"/>
                            <a14:foregroundMark x1="4183" y1="90230" x2="60159" y2="94061"/>
                            <a14:foregroundMark x1="60159" y1="94061" x2="93028" y2="92529"/>
                            <a14:foregroundMark x1="73108" y1="62069" x2="71713" y2="75096"/>
                            <a14:foregroundMark x1="53785" y1="61877" x2="52988" y2="61686"/>
                            <a14:foregroundMark x1="35060" y1="61686" x2="31673" y2="61494"/>
                            <a14:backgroundMark x1="32470" y1="36207" x2="32470" y2="36207"/>
                            <a14:backgroundMark x1="32271" y1="36973" x2="32271" y2="36973"/>
                            <a14:backgroundMark x1="33267" y1="37739" x2="31873" y2="37356"/>
                            <a14:backgroundMark x1="31076" y1="36590" x2="31076" y2="36590"/>
                            <a14:backgroundMark x1="30876" y1="36398" x2="30876" y2="36398"/>
                            <a14:backgroundMark x1="30876" y1="36398" x2="30876" y2="36398"/>
                            <a14:backgroundMark x1="5378" y1="53448" x2="5378" y2="53448"/>
                            <a14:backgroundMark x1="63745" y1="36973" x2="63745" y2="36973"/>
                            <a14:backgroundMark x1="63745" y1="37739" x2="62948" y2="36973"/>
                            <a14:backgroundMark x1="90438" y1="39080" x2="91633" y2="46935"/>
                            <a14:backgroundMark x1="89641" y1="39464" x2="89243" y2="39655"/>
                            <a14:backgroundMark x1="90438" y1="39080" x2="89243" y2="39847"/>
                            <a14:backgroundMark x1="63546" y1="39080" x2="63546" y2="39080"/>
                          </a14:backgroundRemoval>
                        </a14:imgEffect>
                      </a14:imgLayer>
                    </a14:imgProps>
                  </a:ext>
                  <a:ext uri="{28A0092B-C50C-407E-A947-70E740481C1C}">
                    <a14:useLocalDpi xmlns:a14="http://schemas.microsoft.com/office/drawing/2010/main" val="0"/>
                  </a:ext>
                </a:extLst>
              </a:blip>
              <a:stretch>
                <a:fillRect/>
              </a:stretch>
            </p:blipFill>
            <p:spPr>
              <a:xfrm>
                <a:off x="9314805" y="4837855"/>
                <a:ext cx="1800000" cy="1871714"/>
              </a:xfrm>
              <a:prstGeom prst="rect">
                <a:avLst/>
              </a:prstGeom>
            </p:spPr>
          </p:pic>
          <p:pic>
            <p:nvPicPr>
              <p:cNvPr id="16" name="圖片 15">
                <a:extLst>
                  <a:ext uri="{FF2B5EF4-FFF2-40B4-BE49-F238E27FC236}">
                    <a16:creationId xmlns:a16="http://schemas.microsoft.com/office/drawing/2014/main" id="{92830771-9C60-F8CB-681B-38326E965C43}"/>
                  </a:ext>
                </a:extLst>
              </p:cNvPr>
              <p:cNvPicPr>
                <a:picLocks noChangeAspect="1"/>
              </p:cNvPicPr>
              <p:nvPr/>
            </p:nvPicPr>
            <p:blipFill>
              <a:blip r:embed="rId9" cstate="email">
                <a:grayscl/>
                <a:extLst>
                  <a:ext uri="{BEBA8EAE-BF5A-486C-A8C5-ECC9F3942E4B}">
                    <a14:imgProps xmlns:a14="http://schemas.microsoft.com/office/drawing/2010/main">
                      <a14:imgLayer r:embed="rId10">
                        <a14:imgEffect>
                          <a14:backgroundRemoval t="8300" b="92713" l="4000" r="93391">
                            <a14:foregroundMark x1="17043" y1="8300" x2="17043" y2="8300"/>
                            <a14:foregroundMark x1="29043" y1="8502" x2="29043" y2="8502"/>
                            <a14:foregroundMark x1="53391" y1="27328" x2="53391" y2="27328"/>
                            <a14:foregroundMark x1="58609" y1="27126" x2="58609" y2="27126"/>
                            <a14:foregroundMark x1="58087" y1="41903" x2="58087" y2="41903"/>
                            <a14:foregroundMark x1="54261" y1="41498" x2="54261" y2="41498"/>
                            <a14:foregroundMark x1="53391" y1="56275" x2="53391" y2="56275"/>
                            <a14:foregroundMark x1="58087" y1="55870" x2="58087" y2="55870"/>
                            <a14:foregroundMark x1="59652" y1="70850" x2="59652" y2="70850"/>
                            <a14:foregroundMark x1="52870" y1="70243" x2="52870" y2="70243"/>
                            <a14:foregroundMark x1="54087" y1="82186" x2="54087" y2="82186"/>
                            <a14:foregroundMark x1="58609" y1="81984" x2="58609" y2="81984"/>
                            <a14:foregroundMark x1="73391" y1="82996" x2="73391" y2="82996"/>
                            <a14:foregroundMark x1="82087" y1="79555" x2="82087" y2="79555"/>
                            <a14:foregroundMark x1="93739" y1="71660" x2="93739" y2="71660"/>
                            <a14:foregroundMark x1="53565" y1="92713" x2="53565" y2="92713"/>
                            <a14:foregroundMark x1="4000" y1="81579" x2="4000" y2="81579"/>
                            <a14:backgroundMark x1="51130" y1="25101" x2="51130" y2="25101"/>
                          </a14:backgroundRemoval>
                        </a14:imgEffect>
                      </a14:imgLayer>
                    </a14:imgProps>
                  </a:ext>
                  <a:ext uri="{28A0092B-C50C-407E-A947-70E740481C1C}">
                    <a14:useLocalDpi xmlns:a14="http://schemas.microsoft.com/office/drawing/2010/main" val="0"/>
                  </a:ext>
                </a:extLst>
              </a:blip>
              <a:stretch>
                <a:fillRect/>
              </a:stretch>
            </p:blipFill>
            <p:spPr>
              <a:xfrm>
                <a:off x="13019120" y="5145075"/>
                <a:ext cx="1800000" cy="1546435"/>
              </a:xfrm>
              <a:prstGeom prst="rect">
                <a:avLst/>
              </a:prstGeom>
            </p:spPr>
          </p:pic>
          <p:pic>
            <p:nvPicPr>
              <p:cNvPr id="17" name="圖片 16">
                <a:extLst>
                  <a:ext uri="{FF2B5EF4-FFF2-40B4-BE49-F238E27FC236}">
                    <a16:creationId xmlns:a16="http://schemas.microsoft.com/office/drawing/2014/main" id="{0056845F-4E28-4897-9522-375803612A8E}"/>
                  </a:ext>
                </a:extLst>
              </p:cNvPr>
              <p:cNvPicPr>
                <a:picLocks noChangeAspect="1"/>
              </p:cNvPicPr>
              <p:nvPr/>
            </p:nvPicPr>
            <p:blipFill>
              <a:blip r:embed="rId11" cstate="email">
                <a:grayscl/>
                <a:extLst>
                  <a:ext uri="{BEBA8EAE-BF5A-486C-A8C5-ECC9F3942E4B}">
                    <a14:imgProps xmlns:a14="http://schemas.microsoft.com/office/drawing/2010/main">
                      <a14:imgLayer r:embed="rId12">
                        <a14:imgEffect>
                          <a14:backgroundRemoval t="7463" b="98507" l="6173" r="92593">
                            <a14:foregroundMark x1="25103" y1="7090" x2="43004" y2="8955"/>
                            <a14:foregroundMark x1="43004" y1="8955" x2="76749" y2="7649"/>
                            <a14:foregroundMark x1="45062" y1="95149" x2="45062" y2="95149"/>
                            <a14:foregroundMark x1="92593" y1="98694" x2="92593" y2="98694"/>
                            <a14:foregroundMark x1="6173" y1="97761" x2="6173" y2="97761"/>
                          </a14:backgroundRemoval>
                        </a14:imgEffect>
                      </a14:imgLayer>
                    </a14:imgProps>
                  </a:ext>
                  <a:ext uri="{28A0092B-C50C-407E-A947-70E740481C1C}">
                    <a14:useLocalDpi xmlns:a14="http://schemas.microsoft.com/office/drawing/2010/main" val="0"/>
                  </a:ext>
                </a:extLst>
              </a:blip>
              <a:stretch>
                <a:fillRect/>
              </a:stretch>
            </p:blipFill>
            <p:spPr>
              <a:xfrm>
                <a:off x="5612290" y="4670923"/>
                <a:ext cx="1800000" cy="1985185"/>
              </a:xfrm>
              <a:prstGeom prst="rect">
                <a:avLst/>
              </a:prstGeom>
            </p:spPr>
          </p:pic>
          <p:pic>
            <p:nvPicPr>
              <p:cNvPr id="18" name="圖形 17" descr="工廠 以實心填滿">
                <a:extLst>
                  <a:ext uri="{FF2B5EF4-FFF2-40B4-BE49-F238E27FC236}">
                    <a16:creationId xmlns:a16="http://schemas.microsoft.com/office/drawing/2014/main" id="{2D525ABA-97C8-02BB-CD7F-F35A03604D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473498" y="4774449"/>
                <a:ext cx="2241581" cy="2241581"/>
              </a:xfrm>
              <a:prstGeom prst="rect">
                <a:avLst/>
              </a:prstGeom>
            </p:spPr>
          </p:pic>
          <p:grpSp>
            <p:nvGrpSpPr>
              <p:cNvPr id="19" name="群組 18">
                <a:extLst>
                  <a:ext uri="{FF2B5EF4-FFF2-40B4-BE49-F238E27FC236}">
                    <a16:creationId xmlns:a16="http://schemas.microsoft.com/office/drawing/2014/main" id="{E30381F8-A806-2177-B318-84B720E1675E}"/>
                  </a:ext>
                </a:extLst>
              </p:cNvPr>
              <p:cNvGrpSpPr/>
              <p:nvPr/>
            </p:nvGrpSpPr>
            <p:grpSpPr>
              <a:xfrm>
                <a:off x="1392832" y="7290039"/>
                <a:ext cx="2618861" cy="1595372"/>
                <a:chOff x="2565566" y="7307968"/>
                <a:chExt cx="2618861" cy="1595372"/>
              </a:xfrm>
            </p:grpSpPr>
            <p:pic>
              <p:nvPicPr>
                <p:cNvPr id="35" name="圖形 34" descr="建築工人女性 以實心填滿">
                  <a:extLst>
                    <a:ext uri="{FF2B5EF4-FFF2-40B4-BE49-F238E27FC236}">
                      <a16:creationId xmlns:a16="http://schemas.microsoft.com/office/drawing/2014/main" id="{07D22EE6-9501-26AC-13AF-D9D151C53A2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5566" y="7307969"/>
                  <a:ext cx="1595371" cy="1595371"/>
                </a:xfrm>
                <a:prstGeom prst="rect">
                  <a:avLst/>
                </a:prstGeom>
              </p:spPr>
            </p:pic>
            <p:pic>
              <p:nvPicPr>
                <p:cNvPr id="36" name="圖形 35" descr="建築工人男性 以實心填滿">
                  <a:extLst>
                    <a:ext uri="{FF2B5EF4-FFF2-40B4-BE49-F238E27FC236}">
                      <a16:creationId xmlns:a16="http://schemas.microsoft.com/office/drawing/2014/main" id="{BEB3B584-6DDF-D7F5-246F-9A61828135C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89056" y="7307968"/>
                  <a:ext cx="1595371" cy="1595371"/>
                </a:xfrm>
                <a:prstGeom prst="rect">
                  <a:avLst/>
                </a:prstGeom>
              </p:spPr>
            </p:pic>
          </p:grpSp>
          <p:grpSp>
            <p:nvGrpSpPr>
              <p:cNvPr id="20" name="群組 19">
                <a:extLst>
                  <a:ext uri="{FF2B5EF4-FFF2-40B4-BE49-F238E27FC236}">
                    <a16:creationId xmlns:a16="http://schemas.microsoft.com/office/drawing/2014/main" id="{BBBB7CEA-C4F5-CCF5-B928-DA17EE5E433E}"/>
                  </a:ext>
                </a:extLst>
              </p:cNvPr>
              <p:cNvGrpSpPr/>
              <p:nvPr/>
            </p:nvGrpSpPr>
            <p:grpSpPr>
              <a:xfrm>
                <a:off x="5125700" y="7307390"/>
                <a:ext cx="2618861" cy="1595372"/>
                <a:chOff x="2565566" y="7307968"/>
                <a:chExt cx="2618861" cy="1595372"/>
              </a:xfrm>
            </p:grpSpPr>
            <p:pic>
              <p:nvPicPr>
                <p:cNvPr id="33" name="圖形 32" descr="建築工人女性 以實心填滿">
                  <a:extLst>
                    <a:ext uri="{FF2B5EF4-FFF2-40B4-BE49-F238E27FC236}">
                      <a16:creationId xmlns:a16="http://schemas.microsoft.com/office/drawing/2014/main" id="{2261E531-2B82-11CF-D785-58FD43EB60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5566" y="7307969"/>
                  <a:ext cx="1595371" cy="1595371"/>
                </a:xfrm>
                <a:prstGeom prst="rect">
                  <a:avLst/>
                </a:prstGeom>
              </p:spPr>
            </p:pic>
            <p:pic>
              <p:nvPicPr>
                <p:cNvPr id="34" name="圖形 33" descr="建築工人男性 以實心填滿">
                  <a:extLst>
                    <a:ext uri="{FF2B5EF4-FFF2-40B4-BE49-F238E27FC236}">
                      <a16:creationId xmlns:a16="http://schemas.microsoft.com/office/drawing/2014/main" id="{F9EEAF3F-9810-C73B-C66A-FB90469A45E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89056" y="7307968"/>
                  <a:ext cx="1595371" cy="1595371"/>
                </a:xfrm>
                <a:prstGeom prst="rect">
                  <a:avLst/>
                </a:prstGeom>
              </p:spPr>
            </p:pic>
          </p:grpSp>
          <p:grpSp>
            <p:nvGrpSpPr>
              <p:cNvPr id="21" name="群組 20">
                <a:extLst>
                  <a:ext uri="{FF2B5EF4-FFF2-40B4-BE49-F238E27FC236}">
                    <a16:creationId xmlns:a16="http://schemas.microsoft.com/office/drawing/2014/main" id="{A07ECF6A-52B8-9E27-8624-174D6DC2BD85}"/>
                  </a:ext>
                </a:extLst>
              </p:cNvPr>
              <p:cNvGrpSpPr/>
              <p:nvPr/>
            </p:nvGrpSpPr>
            <p:grpSpPr>
              <a:xfrm>
                <a:off x="8765156" y="7290038"/>
                <a:ext cx="2618861" cy="1595372"/>
                <a:chOff x="2565566" y="7307968"/>
                <a:chExt cx="2618861" cy="1595372"/>
              </a:xfrm>
            </p:grpSpPr>
            <p:pic>
              <p:nvPicPr>
                <p:cNvPr id="31" name="圖形 30" descr="建築工人女性 以實心填滿">
                  <a:extLst>
                    <a:ext uri="{FF2B5EF4-FFF2-40B4-BE49-F238E27FC236}">
                      <a16:creationId xmlns:a16="http://schemas.microsoft.com/office/drawing/2014/main" id="{E093FD22-4660-4CF3-FA17-0800BAB2576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5566" y="7307969"/>
                  <a:ext cx="1595371" cy="1595371"/>
                </a:xfrm>
                <a:prstGeom prst="rect">
                  <a:avLst/>
                </a:prstGeom>
              </p:spPr>
            </p:pic>
            <p:pic>
              <p:nvPicPr>
                <p:cNvPr id="32" name="圖形 31" descr="建築工人男性 以實心填滿">
                  <a:extLst>
                    <a:ext uri="{FF2B5EF4-FFF2-40B4-BE49-F238E27FC236}">
                      <a16:creationId xmlns:a16="http://schemas.microsoft.com/office/drawing/2014/main" id="{CB194570-8DEF-806A-149D-B4288CDD9B4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89056" y="7307968"/>
                  <a:ext cx="1595371" cy="1595371"/>
                </a:xfrm>
                <a:prstGeom prst="rect">
                  <a:avLst/>
                </a:prstGeom>
              </p:spPr>
            </p:pic>
          </p:grpSp>
          <p:grpSp>
            <p:nvGrpSpPr>
              <p:cNvPr id="22" name="群組 21">
                <a:extLst>
                  <a:ext uri="{FF2B5EF4-FFF2-40B4-BE49-F238E27FC236}">
                    <a16:creationId xmlns:a16="http://schemas.microsoft.com/office/drawing/2014/main" id="{C4B3371C-1FA6-0271-7216-E7978DA980E6}"/>
                  </a:ext>
                </a:extLst>
              </p:cNvPr>
              <p:cNvGrpSpPr/>
              <p:nvPr/>
            </p:nvGrpSpPr>
            <p:grpSpPr>
              <a:xfrm>
                <a:off x="12615758" y="7285555"/>
                <a:ext cx="2618861" cy="1595372"/>
                <a:chOff x="2565566" y="7307968"/>
                <a:chExt cx="2618861" cy="1595372"/>
              </a:xfrm>
            </p:grpSpPr>
            <p:pic>
              <p:nvPicPr>
                <p:cNvPr id="29" name="圖形 28" descr="建築工人女性 以實心填滿">
                  <a:extLst>
                    <a:ext uri="{FF2B5EF4-FFF2-40B4-BE49-F238E27FC236}">
                      <a16:creationId xmlns:a16="http://schemas.microsoft.com/office/drawing/2014/main" id="{2B8DB2C3-1E67-3A2C-654C-90B2A252C34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5566" y="7307969"/>
                  <a:ext cx="1595371" cy="1595371"/>
                </a:xfrm>
                <a:prstGeom prst="rect">
                  <a:avLst/>
                </a:prstGeom>
              </p:spPr>
            </p:pic>
            <p:pic>
              <p:nvPicPr>
                <p:cNvPr id="30" name="圖形 29" descr="建築工人男性 以實心填滿">
                  <a:extLst>
                    <a:ext uri="{FF2B5EF4-FFF2-40B4-BE49-F238E27FC236}">
                      <a16:creationId xmlns:a16="http://schemas.microsoft.com/office/drawing/2014/main" id="{B8E41FAC-7148-38F2-65C7-8D5BC0067D2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89056" y="7307968"/>
                  <a:ext cx="1595371" cy="1595371"/>
                </a:xfrm>
                <a:prstGeom prst="rect">
                  <a:avLst/>
                </a:prstGeom>
              </p:spPr>
            </p:pic>
          </p:grpSp>
          <p:grpSp>
            <p:nvGrpSpPr>
              <p:cNvPr id="23" name="群組 22">
                <a:extLst>
                  <a:ext uri="{FF2B5EF4-FFF2-40B4-BE49-F238E27FC236}">
                    <a16:creationId xmlns:a16="http://schemas.microsoft.com/office/drawing/2014/main" id="{D856CD97-7820-D6BD-54C0-B173548EAD29}"/>
                  </a:ext>
                </a:extLst>
              </p:cNvPr>
              <p:cNvGrpSpPr/>
              <p:nvPr/>
            </p:nvGrpSpPr>
            <p:grpSpPr>
              <a:xfrm>
                <a:off x="16266520" y="7302907"/>
                <a:ext cx="2618861" cy="1595372"/>
                <a:chOff x="2565566" y="7307968"/>
                <a:chExt cx="2618861" cy="1595372"/>
              </a:xfrm>
            </p:grpSpPr>
            <p:pic>
              <p:nvPicPr>
                <p:cNvPr id="27" name="圖形 26" descr="建築工人女性 以實心填滿">
                  <a:extLst>
                    <a:ext uri="{FF2B5EF4-FFF2-40B4-BE49-F238E27FC236}">
                      <a16:creationId xmlns:a16="http://schemas.microsoft.com/office/drawing/2014/main" id="{A1BCB379-19E6-4EBB-4291-63A844256E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5566" y="7307969"/>
                  <a:ext cx="1595371" cy="1595371"/>
                </a:xfrm>
                <a:prstGeom prst="rect">
                  <a:avLst/>
                </a:prstGeom>
              </p:spPr>
            </p:pic>
            <p:pic>
              <p:nvPicPr>
                <p:cNvPr id="28" name="圖形 27" descr="建築工人男性 以實心填滿">
                  <a:extLst>
                    <a:ext uri="{FF2B5EF4-FFF2-40B4-BE49-F238E27FC236}">
                      <a16:creationId xmlns:a16="http://schemas.microsoft.com/office/drawing/2014/main" id="{7AC9B58C-B1AB-E3F5-673B-1E39F8EA142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89056" y="7307968"/>
                  <a:ext cx="1595371" cy="1595371"/>
                </a:xfrm>
                <a:prstGeom prst="rect">
                  <a:avLst/>
                </a:prstGeom>
              </p:spPr>
            </p:pic>
          </p:grpSp>
          <p:grpSp>
            <p:nvGrpSpPr>
              <p:cNvPr id="24" name="群組 23">
                <a:extLst>
                  <a:ext uri="{FF2B5EF4-FFF2-40B4-BE49-F238E27FC236}">
                    <a16:creationId xmlns:a16="http://schemas.microsoft.com/office/drawing/2014/main" id="{0FE8BEC4-1B2A-2DA5-11DA-E2A16B655447}"/>
                  </a:ext>
                </a:extLst>
              </p:cNvPr>
              <p:cNvGrpSpPr/>
              <p:nvPr/>
            </p:nvGrpSpPr>
            <p:grpSpPr>
              <a:xfrm>
                <a:off x="20121077" y="7235389"/>
                <a:ext cx="2618861" cy="1595372"/>
                <a:chOff x="2565566" y="7307968"/>
                <a:chExt cx="2618861" cy="1595372"/>
              </a:xfrm>
            </p:grpSpPr>
            <p:pic>
              <p:nvPicPr>
                <p:cNvPr id="25" name="圖形 24" descr="建築工人女性 以實心填滿">
                  <a:extLst>
                    <a:ext uri="{FF2B5EF4-FFF2-40B4-BE49-F238E27FC236}">
                      <a16:creationId xmlns:a16="http://schemas.microsoft.com/office/drawing/2014/main" id="{56C11EC6-A896-A128-D244-1045256FCA0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65566" y="7307969"/>
                  <a:ext cx="1595371" cy="1595371"/>
                </a:xfrm>
                <a:prstGeom prst="rect">
                  <a:avLst/>
                </a:prstGeom>
              </p:spPr>
            </p:pic>
            <p:pic>
              <p:nvPicPr>
                <p:cNvPr id="26" name="圖形 25" descr="建築工人男性 以實心填滿">
                  <a:extLst>
                    <a:ext uri="{FF2B5EF4-FFF2-40B4-BE49-F238E27FC236}">
                      <a16:creationId xmlns:a16="http://schemas.microsoft.com/office/drawing/2014/main" id="{14100524-F5CB-ECC3-2A9E-1021BF606ED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89056" y="7307968"/>
                  <a:ext cx="1595371" cy="1595371"/>
                </a:xfrm>
                <a:prstGeom prst="rect">
                  <a:avLst/>
                </a:prstGeom>
              </p:spPr>
            </p:pic>
          </p:grpSp>
        </p:grpSp>
      </p:grpSp>
      <p:grpSp>
        <p:nvGrpSpPr>
          <p:cNvPr id="37" name="群組 36">
            <a:extLst>
              <a:ext uri="{FF2B5EF4-FFF2-40B4-BE49-F238E27FC236}">
                <a16:creationId xmlns:a16="http://schemas.microsoft.com/office/drawing/2014/main" id="{F3F7DD6F-CB4E-28F7-8412-8EEBB428D73B}"/>
              </a:ext>
            </a:extLst>
          </p:cNvPr>
          <p:cNvGrpSpPr/>
          <p:nvPr/>
        </p:nvGrpSpPr>
        <p:grpSpPr>
          <a:xfrm>
            <a:off x="1524000" y="3581400"/>
            <a:ext cx="9395484" cy="1037707"/>
            <a:chOff x="2745456" y="5434803"/>
            <a:chExt cx="18793415" cy="2075685"/>
          </a:xfrm>
        </p:grpSpPr>
        <p:grpSp>
          <p:nvGrpSpPr>
            <p:cNvPr id="38" name="群組 37">
              <a:extLst>
                <a:ext uri="{FF2B5EF4-FFF2-40B4-BE49-F238E27FC236}">
                  <a16:creationId xmlns:a16="http://schemas.microsoft.com/office/drawing/2014/main" id="{43A90DC5-120B-F72B-C20B-ACBEAB39CABB}"/>
                </a:ext>
              </a:extLst>
            </p:cNvPr>
            <p:cNvGrpSpPr/>
            <p:nvPr/>
          </p:nvGrpSpPr>
          <p:grpSpPr>
            <a:xfrm>
              <a:off x="2745456" y="6436643"/>
              <a:ext cx="18793415" cy="1073845"/>
              <a:chOff x="2729024" y="6096000"/>
              <a:chExt cx="18793415" cy="1073845"/>
            </a:xfrm>
          </p:grpSpPr>
          <p:cxnSp>
            <p:nvCxnSpPr>
              <p:cNvPr id="40" name="直線單箭頭接點 39">
                <a:extLst>
                  <a:ext uri="{FF2B5EF4-FFF2-40B4-BE49-F238E27FC236}">
                    <a16:creationId xmlns:a16="http://schemas.microsoft.com/office/drawing/2014/main" id="{7061E33A-99C8-A2B1-1907-DDC0DB0D96F7}"/>
                  </a:ext>
                </a:extLst>
              </p:cNvPr>
              <p:cNvCxnSpPr>
                <a:cxnSpLocks/>
              </p:cNvCxnSpPr>
              <p:nvPr/>
            </p:nvCxnSpPr>
            <p:spPr>
              <a:xfrm>
                <a:off x="2729024" y="6096000"/>
                <a:ext cx="0" cy="991044"/>
              </a:xfrm>
              <a:prstGeom prst="straightConnector1">
                <a:avLst/>
              </a:prstGeom>
              <a:noFill/>
              <a:ln w="76200" cap="flat" cmpd="sng" algn="ctr">
                <a:solidFill>
                  <a:sysClr val="windowText" lastClr="000000">
                    <a:shade val="95000"/>
                    <a:satMod val="105000"/>
                  </a:sysClr>
                </a:solidFill>
                <a:prstDash val="solid"/>
                <a:tailEnd type="triangle"/>
              </a:ln>
              <a:effectLst/>
            </p:spPr>
          </p:cxnSp>
          <p:cxnSp>
            <p:nvCxnSpPr>
              <p:cNvPr id="41" name="直線單箭頭接點 40">
                <a:extLst>
                  <a:ext uri="{FF2B5EF4-FFF2-40B4-BE49-F238E27FC236}">
                    <a16:creationId xmlns:a16="http://schemas.microsoft.com/office/drawing/2014/main" id="{62C22D30-39BB-83F5-9866-04263E23BE06}"/>
                  </a:ext>
                </a:extLst>
              </p:cNvPr>
              <p:cNvCxnSpPr>
                <a:cxnSpLocks/>
              </p:cNvCxnSpPr>
              <p:nvPr/>
            </p:nvCxnSpPr>
            <p:spPr>
              <a:xfrm>
                <a:off x="6547909" y="6158408"/>
                <a:ext cx="0" cy="991044"/>
              </a:xfrm>
              <a:prstGeom prst="straightConnector1">
                <a:avLst/>
              </a:prstGeom>
              <a:noFill/>
              <a:ln w="76200" cap="flat" cmpd="sng" algn="ctr">
                <a:solidFill>
                  <a:sysClr val="windowText" lastClr="000000">
                    <a:shade val="95000"/>
                    <a:satMod val="105000"/>
                  </a:sysClr>
                </a:solidFill>
                <a:prstDash val="solid"/>
                <a:tailEnd type="triangle"/>
              </a:ln>
              <a:effectLst/>
            </p:spPr>
          </p:cxnSp>
          <p:cxnSp>
            <p:nvCxnSpPr>
              <p:cNvPr id="42" name="直線單箭頭接點 41">
                <a:extLst>
                  <a:ext uri="{FF2B5EF4-FFF2-40B4-BE49-F238E27FC236}">
                    <a16:creationId xmlns:a16="http://schemas.microsoft.com/office/drawing/2014/main" id="{560D066B-CD11-E21F-4483-27F0AFDAA07B}"/>
                  </a:ext>
                </a:extLst>
              </p:cNvPr>
              <p:cNvCxnSpPr>
                <a:cxnSpLocks/>
              </p:cNvCxnSpPr>
              <p:nvPr/>
            </p:nvCxnSpPr>
            <p:spPr>
              <a:xfrm>
                <a:off x="10265921" y="6096000"/>
                <a:ext cx="0" cy="991044"/>
              </a:xfrm>
              <a:prstGeom prst="straightConnector1">
                <a:avLst/>
              </a:prstGeom>
              <a:noFill/>
              <a:ln w="76200" cap="flat" cmpd="sng" algn="ctr">
                <a:solidFill>
                  <a:sysClr val="windowText" lastClr="000000">
                    <a:shade val="95000"/>
                    <a:satMod val="105000"/>
                  </a:sysClr>
                </a:solidFill>
                <a:prstDash val="solid"/>
                <a:tailEnd type="triangle"/>
              </a:ln>
              <a:effectLst/>
            </p:spPr>
          </p:cxnSp>
          <p:cxnSp>
            <p:nvCxnSpPr>
              <p:cNvPr id="43" name="直線單箭頭接點 42">
                <a:extLst>
                  <a:ext uri="{FF2B5EF4-FFF2-40B4-BE49-F238E27FC236}">
                    <a16:creationId xmlns:a16="http://schemas.microsoft.com/office/drawing/2014/main" id="{A16F47EA-A99B-D753-6AEE-02276EFDF17F}"/>
                  </a:ext>
                </a:extLst>
              </p:cNvPr>
              <p:cNvCxnSpPr>
                <a:cxnSpLocks/>
              </p:cNvCxnSpPr>
              <p:nvPr/>
            </p:nvCxnSpPr>
            <p:spPr>
              <a:xfrm>
                <a:off x="14018094" y="6127204"/>
                <a:ext cx="0" cy="991044"/>
              </a:xfrm>
              <a:prstGeom prst="straightConnector1">
                <a:avLst/>
              </a:prstGeom>
              <a:noFill/>
              <a:ln w="76200" cap="flat" cmpd="sng" algn="ctr">
                <a:solidFill>
                  <a:sysClr val="windowText" lastClr="000000">
                    <a:shade val="95000"/>
                    <a:satMod val="105000"/>
                  </a:sysClr>
                </a:solidFill>
                <a:prstDash val="solid"/>
                <a:tailEnd type="triangle"/>
              </a:ln>
              <a:effectLst/>
            </p:spPr>
          </p:cxnSp>
          <p:cxnSp>
            <p:nvCxnSpPr>
              <p:cNvPr id="44" name="直線單箭頭接點 43">
                <a:extLst>
                  <a:ext uri="{FF2B5EF4-FFF2-40B4-BE49-F238E27FC236}">
                    <a16:creationId xmlns:a16="http://schemas.microsoft.com/office/drawing/2014/main" id="{DE61D390-0451-F4EF-76D9-9B22424042C4}"/>
                  </a:ext>
                </a:extLst>
              </p:cNvPr>
              <p:cNvCxnSpPr>
                <a:cxnSpLocks/>
              </p:cNvCxnSpPr>
              <p:nvPr/>
            </p:nvCxnSpPr>
            <p:spPr>
              <a:xfrm>
                <a:off x="17721490" y="6158408"/>
                <a:ext cx="0" cy="991044"/>
              </a:xfrm>
              <a:prstGeom prst="straightConnector1">
                <a:avLst/>
              </a:prstGeom>
              <a:noFill/>
              <a:ln w="76200" cap="flat" cmpd="sng" algn="ctr">
                <a:solidFill>
                  <a:sysClr val="windowText" lastClr="000000">
                    <a:shade val="95000"/>
                    <a:satMod val="105000"/>
                  </a:sysClr>
                </a:solidFill>
                <a:prstDash val="solid"/>
                <a:tailEnd type="triangle"/>
              </a:ln>
              <a:effectLst/>
            </p:spPr>
          </p:cxnSp>
          <p:cxnSp>
            <p:nvCxnSpPr>
              <p:cNvPr id="45" name="直線單箭頭接點 44">
                <a:extLst>
                  <a:ext uri="{FF2B5EF4-FFF2-40B4-BE49-F238E27FC236}">
                    <a16:creationId xmlns:a16="http://schemas.microsoft.com/office/drawing/2014/main" id="{CB7E7885-BA29-D692-D336-E959DCD90252}"/>
                  </a:ext>
                </a:extLst>
              </p:cNvPr>
              <p:cNvCxnSpPr>
                <a:cxnSpLocks/>
              </p:cNvCxnSpPr>
              <p:nvPr/>
            </p:nvCxnSpPr>
            <p:spPr>
              <a:xfrm>
                <a:off x="21522439" y="6178801"/>
                <a:ext cx="0" cy="991044"/>
              </a:xfrm>
              <a:prstGeom prst="straightConnector1">
                <a:avLst/>
              </a:prstGeom>
              <a:noFill/>
              <a:ln w="76200" cap="flat" cmpd="sng" algn="ctr">
                <a:solidFill>
                  <a:sysClr val="windowText" lastClr="000000">
                    <a:shade val="95000"/>
                    <a:satMod val="105000"/>
                  </a:sysClr>
                </a:solidFill>
                <a:prstDash val="solid"/>
                <a:tailEnd type="triangle"/>
              </a:ln>
              <a:effectLst/>
            </p:spPr>
          </p:cxnSp>
          <p:cxnSp>
            <p:nvCxnSpPr>
              <p:cNvPr id="46" name="直線接點 45">
                <a:extLst>
                  <a:ext uri="{FF2B5EF4-FFF2-40B4-BE49-F238E27FC236}">
                    <a16:creationId xmlns:a16="http://schemas.microsoft.com/office/drawing/2014/main" id="{EB4A9D71-2FDB-1DB2-83C4-455C65B84184}"/>
                  </a:ext>
                </a:extLst>
              </p:cNvPr>
              <p:cNvCxnSpPr/>
              <p:nvPr/>
            </p:nvCxnSpPr>
            <p:spPr>
              <a:xfrm>
                <a:off x="2729024" y="6096000"/>
                <a:ext cx="18793415" cy="62408"/>
              </a:xfrm>
              <a:prstGeom prst="line">
                <a:avLst/>
              </a:prstGeom>
              <a:noFill/>
              <a:ln w="57150" cap="flat" cmpd="sng" algn="ctr">
                <a:solidFill>
                  <a:sysClr val="windowText" lastClr="000000">
                    <a:shade val="95000"/>
                    <a:satMod val="105000"/>
                  </a:sysClr>
                </a:solidFill>
                <a:prstDash val="solid"/>
              </a:ln>
              <a:effectLst/>
            </p:spPr>
          </p:cxnSp>
        </p:grpSp>
        <p:cxnSp>
          <p:nvCxnSpPr>
            <p:cNvPr id="39" name="直線接點 38">
              <a:extLst>
                <a:ext uri="{FF2B5EF4-FFF2-40B4-BE49-F238E27FC236}">
                  <a16:creationId xmlns:a16="http://schemas.microsoft.com/office/drawing/2014/main" id="{C58C1B6A-84BF-1452-ECDE-C21587DBB36B}"/>
                </a:ext>
              </a:extLst>
            </p:cNvPr>
            <p:cNvCxnSpPr/>
            <p:nvPr/>
          </p:nvCxnSpPr>
          <p:spPr>
            <a:xfrm>
              <a:off x="12255439" y="5434803"/>
              <a:ext cx="0" cy="1033044"/>
            </a:xfrm>
            <a:prstGeom prst="line">
              <a:avLst/>
            </a:prstGeom>
            <a:noFill/>
            <a:ln w="57150" cap="flat" cmpd="sng" algn="ctr">
              <a:solidFill>
                <a:sysClr val="windowText" lastClr="000000">
                  <a:shade val="95000"/>
                  <a:satMod val="105000"/>
                </a:sysClr>
              </a:solidFill>
              <a:prstDash val="solid"/>
            </a:ln>
            <a:effectLst/>
          </p:spPr>
        </p:cxnSp>
      </p:grpSp>
      <p:sp>
        <p:nvSpPr>
          <p:cNvPr id="47" name="矩形 46">
            <a:extLst>
              <a:ext uri="{FF2B5EF4-FFF2-40B4-BE49-F238E27FC236}">
                <a16:creationId xmlns:a16="http://schemas.microsoft.com/office/drawing/2014/main" id="{9E7A4A2B-5658-B8B3-7855-1415E60516F9}"/>
              </a:ext>
            </a:extLst>
          </p:cNvPr>
          <p:cNvSpPr/>
          <p:nvPr/>
        </p:nvSpPr>
        <p:spPr>
          <a:xfrm>
            <a:off x="5536423" y="3235184"/>
            <a:ext cx="1462329" cy="270016"/>
          </a:xfrm>
          <a:prstGeom prst="rect">
            <a:avLst/>
          </a:prstGeom>
          <a:noFill/>
          <a:ln w="76200" cap="flat" cmpd="sng" algn="ctr">
            <a:noFill/>
            <a:prstDash val="solid"/>
          </a:ln>
          <a:effectLst/>
        </p:spPr>
        <p:txBody>
          <a:bodyPr rtlCol="0" anchor="ctr"/>
          <a:lstStyle/>
          <a:p>
            <a:pPr marL="0" marR="0" lvl="0" indent="0" algn="ctr" defTabSz="1088421"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總機構</a:t>
            </a:r>
            <a:endParaRPr kumimoji="0" lang="en-US" sz="2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1" name="圖片 50">
            <a:extLst>
              <a:ext uri="{FF2B5EF4-FFF2-40B4-BE49-F238E27FC236}">
                <a16:creationId xmlns:a16="http://schemas.microsoft.com/office/drawing/2014/main" id="{7897E1BB-D53A-1ECA-ABF7-8B1C1CFE5691}"/>
              </a:ext>
            </a:extLst>
          </p:cNvPr>
          <p:cNvPicPr>
            <a:picLocks noChangeAspect="1"/>
          </p:cNvPicPr>
          <p:nvPr/>
        </p:nvPicPr>
        <p:blipFill>
          <a:blip r:embed="rId19"/>
          <a:stretch>
            <a:fillRect/>
          </a:stretch>
        </p:blipFill>
        <p:spPr>
          <a:xfrm>
            <a:off x="9941552" y="228204"/>
            <a:ext cx="1666797" cy="1972859"/>
          </a:xfrm>
          <a:prstGeom prst="rect">
            <a:avLst/>
          </a:prstGeom>
        </p:spPr>
      </p:pic>
      <p:sp>
        <p:nvSpPr>
          <p:cNvPr id="53" name="文字方塊 52">
            <a:extLst>
              <a:ext uri="{FF2B5EF4-FFF2-40B4-BE49-F238E27FC236}">
                <a16:creationId xmlns:a16="http://schemas.microsoft.com/office/drawing/2014/main" id="{35FB26E3-AA8B-D55E-041C-8EF3F44793E8}"/>
              </a:ext>
            </a:extLst>
          </p:cNvPr>
          <p:cNvSpPr txBox="1"/>
          <p:nvPr/>
        </p:nvSpPr>
        <p:spPr>
          <a:xfrm>
            <a:off x="7532726" y="691967"/>
            <a:ext cx="2655593" cy="923330"/>
          </a:xfrm>
          <a:prstGeom prst="rect">
            <a:avLst/>
          </a:prstGeom>
          <a:solidFill>
            <a:schemeClr val="bg1"/>
          </a:solidFill>
        </p:spPr>
        <p:txBody>
          <a:bodyPr wrap="square">
            <a:spAutoFit/>
          </a:bodyPr>
          <a:lstStyle/>
          <a:p>
            <a:r>
              <a:rPr lang="zh-TW" altLang="en-US" b="1" dirty="0">
                <a:solidFill>
                  <a:srgbClr val="0000CC"/>
                </a:solidFill>
                <a:latin typeface="微軟正黑體" panose="020B0604030504040204" pitchFamily="34" charset="-120"/>
                <a:ea typeface="微軟正黑體" panose="020B0604030504040204" pitchFamily="34" charset="-120"/>
              </a:rPr>
              <a:t>研發總部位在美國</a:t>
            </a:r>
            <a:endParaRPr lang="en-US" altLang="zh-TW" b="1" dirty="0">
              <a:solidFill>
                <a:srgbClr val="0000CC"/>
              </a:solidFill>
              <a:latin typeface="微軟正黑體" panose="020B0604030504040204" pitchFamily="34" charset="-120"/>
              <a:ea typeface="微軟正黑體" panose="020B0604030504040204" pitchFamily="34" charset="-120"/>
            </a:endParaRPr>
          </a:p>
          <a:p>
            <a:r>
              <a:rPr lang="zh-TW" altLang="en-US" b="1" dirty="0">
                <a:solidFill>
                  <a:srgbClr val="0000CC"/>
                </a:solidFill>
                <a:latin typeface="微軟正黑體" panose="020B0604030504040204" pitchFamily="34" charset="-120"/>
                <a:ea typeface="微軟正黑體" panose="020B0604030504040204" pitchFamily="34" charset="-120"/>
              </a:rPr>
              <a:t>生產基地在台灣</a:t>
            </a:r>
            <a:endParaRPr lang="en-US" altLang="zh-TW" b="1" dirty="0">
              <a:solidFill>
                <a:srgbClr val="0000CC"/>
              </a:solidFill>
              <a:latin typeface="微軟正黑體" panose="020B0604030504040204" pitchFamily="34" charset="-120"/>
              <a:ea typeface="微軟正黑體" panose="020B0604030504040204" pitchFamily="34" charset="-120"/>
            </a:endParaRPr>
          </a:p>
          <a:p>
            <a:r>
              <a:rPr lang="zh-TW" altLang="en-US" b="1" dirty="0">
                <a:solidFill>
                  <a:srgbClr val="0000CC"/>
                </a:solidFill>
                <a:latin typeface="微軟正黑體" panose="020B0604030504040204" pitchFamily="34" charset="-120"/>
                <a:ea typeface="微軟正黑體" panose="020B0604030504040204" pitchFamily="34" charset="-120"/>
              </a:rPr>
              <a:t>台灣總員工數約</a:t>
            </a:r>
            <a:r>
              <a:rPr lang="en-US" altLang="zh-TW" b="1" dirty="0">
                <a:solidFill>
                  <a:srgbClr val="0000CC"/>
                </a:solidFill>
                <a:latin typeface="微軟正黑體" panose="020B0604030504040204" pitchFamily="34" charset="-120"/>
                <a:ea typeface="微軟正黑體" panose="020B0604030504040204" pitchFamily="34" charset="-120"/>
              </a:rPr>
              <a:t>8,000</a:t>
            </a:r>
            <a:r>
              <a:rPr lang="zh-TW" altLang="en-US" b="1" dirty="0">
                <a:solidFill>
                  <a:srgbClr val="0000CC"/>
                </a:solidFill>
                <a:latin typeface="微軟正黑體" panose="020B0604030504040204" pitchFamily="34" charset="-120"/>
                <a:ea typeface="微軟正黑體" panose="020B0604030504040204" pitchFamily="34" charset="-120"/>
              </a:rPr>
              <a:t>人</a:t>
            </a:r>
          </a:p>
        </p:txBody>
      </p:sp>
      <p:sp>
        <p:nvSpPr>
          <p:cNvPr id="55" name="文字方塊 54">
            <a:extLst>
              <a:ext uri="{FF2B5EF4-FFF2-40B4-BE49-F238E27FC236}">
                <a16:creationId xmlns:a16="http://schemas.microsoft.com/office/drawing/2014/main" id="{0E1EEA9B-0D96-4840-CBD0-1B50811CBDFD}"/>
              </a:ext>
            </a:extLst>
          </p:cNvPr>
          <p:cNvSpPr txBox="1"/>
          <p:nvPr/>
        </p:nvSpPr>
        <p:spPr>
          <a:xfrm>
            <a:off x="5838804" y="2286000"/>
            <a:ext cx="898086" cy="523220"/>
          </a:xfrm>
          <a:prstGeom prst="rect">
            <a:avLst/>
          </a:prstGeom>
          <a:noFill/>
        </p:spPr>
        <p:txBody>
          <a:bodyPr wrap="square">
            <a:spAutoFit/>
          </a:bodyPr>
          <a:lstStyle/>
          <a:p>
            <a:r>
              <a:rPr lang="zh-TW" altLang="en-US" sz="2800" b="1" dirty="0">
                <a:solidFill>
                  <a:srgbClr val="0000CC"/>
                </a:solidFill>
                <a:latin typeface="微軟正黑體" panose="020B0604030504040204" pitchFamily="34" charset="-120"/>
                <a:ea typeface="微軟正黑體" panose="020B0604030504040204" pitchFamily="34" charset="-120"/>
              </a:rPr>
              <a:t>台灣</a:t>
            </a:r>
            <a:endParaRPr lang="zh-TW" altLang="en-US" sz="2800" dirty="0"/>
          </a:p>
        </p:txBody>
      </p:sp>
      <p:sp>
        <p:nvSpPr>
          <p:cNvPr id="2" name="頁尾版面配置區 1">
            <a:extLst>
              <a:ext uri="{FF2B5EF4-FFF2-40B4-BE49-F238E27FC236}">
                <a16:creationId xmlns:a16="http://schemas.microsoft.com/office/drawing/2014/main" id="{13938CA9-2B38-8186-9670-0972E389CD0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D31E7562-D24C-F6BA-DA58-E45AF2D949EF}"/>
              </a:ext>
            </a:extLst>
          </p:cNvPr>
          <p:cNvSpPr>
            <a:spLocks noGrp="1"/>
          </p:cNvSpPr>
          <p:nvPr>
            <p:ph type="sldNum" sz="quarter" idx="7"/>
          </p:nvPr>
        </p:nvSpPr>
        <p:spPr/>
        <p:txBody>
          <a:bodyPr/>
          <a:lstStyle/>
          <a:p>
            <a:fld id="{B6F15528-21DE-4FAA-801E-634DDDAF4B2B}" type="slidenum">
              <a:rPr lang="en-US" altLang="zh-TW" smtClean="0"/>
              <a:t>2</a:t>
            </a:fld>
            <a:endParaRPr lang="zh-TW" altLang="en-US" dirty="0"/>
          </a:p>
        </p:txBody>
      </p:sp>
    </p:spTree>
    <p:extLst>
      <p:ext uri="{BB962C8B-B14F-4D97-AF65-F5344CB8AC3E}">
        <p14:creationId xmlns:p14="http://schemas.microsoft.com/office/powerpoint/2010/main" val="3998915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文字方塊 4">
            <a:extLst>
              <a:ext uri="{FF2B5EF4-FFF2-40B4-BE49-F238E27FC236}">
                <a16:creationId xmlns:a16="http://schemas.microsoft.com/office/drawing/2014/main" id="{93DD6F9C-F17D-03CC-10E0-2D6A2093BBC2}"/>
              </a:ext>
            </a:extLst>
          </p:cNvPr>
          <p:cNvGraphicFramePr/>
          <p:nvPr>
            <p:extLst>
              <p:ext uri="{D42A27DB-BD31-4B8C-83A1-F6EECF244321}">
                <p14:modId xmlns:p14="http://schemas.microsoft.com/office/powerpoint/2010/main" val="433692754"/>
              </p:ext>
            </p:extLst>
          </p:nvPr>
        </p:nvGraphicFramePr>
        <p:xfrm>
          <a:off x="647700" y="685800"/>
          <a:ext cx="108966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字方塊 1">
            <a:extLst>
              <a:ext uri="{FF2B5EF4-FFF2-40B4-BE49-F238E27FC236}">
                <a16:creationId xmlns:a16="http://schemas.microsoft.com/office/drawing/2014/main" id="{64C8E49F-3ADE-783F-E685-980585270B29}"/>
              </a:ext>
            </a:extLst>
          </p:cNvPr>
          <p:cNvSpPr txBox="1"/>
          <p:nvPr/>
        </p:nvSpPr>
        <p:spPr>
          <a:xfrm>
            <a:off x="1295400" y="2743200"/>
            <a:ext cx="9493987" cy="2585323"/>
          </a:xfrm>
          <a:prstGeom prst="rect">
            <a:avLst/>
          </a:prstGeom>
          <a:noFill/>
        </p:spPr>
        <p:txBody>
          <a:bodyPr wrap="square">
            <a:spAutoFit/>
          </a:bodyPr>
          <a:lstStyle/>
          <a:p>
            <a:r>
              <a:rPr lang="zh-TW" altLang="en-US" sz="5400" b="0" i="0" dirty="0">
                <a:solidFill>
                  <a:srgbClr val="000000"/>
                </a:solidFill>
                <a:effectLst/>
                <a:latin typeface="微軟正黑體" panose="020B0604030504040204" pitchFamily="34" charset="-120"/>
                <a:ea typeface="微軟正黑體" panose="020B0604030504040204" pitchFamily="34" charset="-120"/>
              </a:rPr>
              <a:t>指獨立</a:t>
            </a:r>
            <a:r>
              <a:rPr lang="zh-TW" altLang="en-US" sz="5400" b="1" i="0" dirty="0">
                <a:solidFill>
                  <a:srgbClr val="FF0000"/>
                </a:solidFill>
                <a:effectLst/>
                <a:latin typeface="微軟正黑體" panose="020B0604030504040204" pitchFamily="34" charset="-120"/>
                <a:ea typeface="微軟正黑體" panose="020B0604030504040204" pitchFamily="34" charset="-120"/>
              </a:rPr>
              <a:t>從事勞動</a:t>
            </a:r>
            <a:r>
              <a:rPr lang="zh-TW" altLang="en-US" sz="5400" b="0" i="0" dirty="0">
                <a:solidFill>
                  <a:srgbClr val="000000"/>
                </a:solidFill>
                <a:effectLst/>
                <a:latin typeface="微軟正黑體" panose="020B0604030504040204" pitchFamily="34" charset="-120"/>
                <a:ea typeface="微軟正黑體" panose="020B0604030504040204" pitchFamily="34" charset="-120"/>
              </a:rPr>
              <a:t>或</a:t>
            </a:r>
            <a:r>
              <a:rPr lang="zh-TW" altLang="en-US" sz="5400" b="1" i="0" dirty="0">
                <a:solidFill>
                  <a:srgbClr val="FF0000"/>
                </a:solidFill>
                <a:effectLst/>
                <a:latin typeface="微軟正黑體" panose="020B0604030504040204" pitchFamily="34" charset="-120"/>
                <a:ea typeface="微軟正黑體" panose="020B0604030504040204" pitchFamily="34" charset="-120"/>
              </a:rPr>
              <a:t>技藝工作</a:t>
            </a:r>
            <a:r>
              <a:rPr lang="zh-TW" altLang="en-US" sz="5400" b="0" i="0" dirty="0">
                <a:solidFill>
                  <a:srgbClr val="000000"/>
                </a:solidFill>
                <a:effectLst/>
                <a:latin typeface="微軟正黑體" panose="020B0604030504040204" pitchFamily="34" charset="-120"/>
                <a:ea typeface="微軟正黑體" panose="020B0604030504040204" pitchFamily="34" charset="-120"/>
              </a:rPr>
              <a:t>，</a:t>
            </a:r>
            <a:endParaRPr lang="en-US" altLang="zh-TW" sz="5400" b="0" i="0" dirty="0">
              <a:solidFill>
                <a:srgbClr val="000000"/>
              </a:solidFill>
              <a:effectLst/>
              <a:latin typeface="微軟正黑體" panose="020B0604030504040204" pitchFamily="34" charset="-120"/>
              <a:ea typeface="微軟正黑體" panose="020B0604030504040204" pitchFamily="34" charset="-120"/>
            </a:endParaRPr>
          </a:p>
          <a:p>
            <a:r>
              <a:rPr lang="zh-TW" altLang="en-US" sz="5400" b="1" i="0" dirty="0">
                <a:solidFill>
                  <a:srgbClr val="FF0000"/>
                </a:solidFill>
                <a:effectLst/>
                <a:latin typeface="微軟正黑體" panose="020B0604030504040204" pitchFamily="34" charset="-120"/>
                <a:ea typeface="微軟正黑體" panose="020B0604030504040204" pitchFamily="34" charset="-120"/>
              </a:rPr>
              <a:t>獲致報酬</a:t>
            </a:r>
            <a:r>
              <a:rPr lang="zh-TW" altLang="en-US" sz="5400" b="0" i="0" dirty="0">
                <a:solidFill>
                  <a:srgbClr val="000000"/>
                </a:solidFill>
                <a:effectLst/>
                <a:latin typeface="微軟正黑體" panose="020B0604030504040204" pitchFamily="34" charset="-120"/>
                <a:ea typeface="微軟正黑體" panose="020B0604030504040204" pitchFamily="34" charset="-120"/>
              </a:rPr>
              <a:t>，</a:t>
            </a:r>
            <a:endParaRPr lang="en-US" altLang="zh-TW" sz="5400" b="0" i="0" dirty="0">
              <a:solidFill>
                <a:srgbClr val="000000"/>
              </a:solidFill>
              <a:effectLst/>
              <a:latin typeface="微軟正黑體" panose="020B0604030504040204" pitchFamily="34" charset="-120"/>
              <a:ea typeface="微軟正黑體" panose="020B0604030504040204" pitchFamily="34" charset="-120"/>
            </a:endParaRPr>
          </a:p>
          <a:p>
            <a:r>
              <a:rPr lang="zh-TW" altLang="en-US" sz="5400" b="0" i="0" dirty="0">
                <a:solidFill>
                  <a:srgbClr val="000000"/>
                </a:solidFill>
                <a:effectLst/>
                <a:latin typeface="微軟正黑體" panose="020B0604030504040204" pitchFamily="34" charset="-120"/>
                <a:ea typeface="微軟正黑體" panose="020B0604030504040204" pitchFamily="34" charset="-120"/>
              </a:rPr>
              <a:t>且</a:t>
            </a:r>
            <a:r>
              <a:rPr lang="zh-TW" altLang="en-US" sz="5400" b="1" i="0" dirty="0">
                <a:solidFill>
                  <a:srgbClr val="0000CC"/>
                </a:solidFill>
                <a:effectLst/>
                <a:highlight>
                  <a:srgbClr val="FFFF00"/>
                </a:highlight>
                <a:latin typeface="微軟正黑體" panose="020B0604030504040204" pitchFamily="34" charset="-120"/>
                <a:ea typeface="微軟正黑體" panose="020B0604030504040204" pitchFamily="34" charset="-120"/>
              </a:rPr>
              <a:t>未僱用</a:t>
            </a:r>
            <a:r>
              <a:rPr lang="zh-TW" altLang="en-US" sz="5400" b="1" i="0" dirty="0">
                <a:solidFill>
                  <a:srgbClr val="FF0000"/>
                </a:solidFill>
                <a:effectLst/>
                <a:latin typeface="微軟正黑體" panose="020B0604030504040204" pitchFamily="34" charset="-120"/>
                <a:ea typeface="微軟正黑體" panose="020B0604030504040204" pitchFamily="34" charset="-120"/>
              </a:rPr>
              <a:t>有酬人員</a:t>
            </a:r>
            <a:r>
              <a:rPr lang="zh-TW" altLang="en-US" sz="5400" b="0" i="0" dirty="0">
                <a:solidFill>
                  <a:srgbClr val="000000"/>
                </a:solidFill>
                <a:effectLst/>
                <a:latin typeface="微軟正黑體" panose="020B0604030504040204" pitchFamily="34" charset="-120"/>
                <a:ea typeface="微軟正黑體" panose="020B0604030504040204" pitchFamily="34" charset="-120"/>
              </a:rPr>
              <a:t>幫同工作者。</a:t>
            </a:r>
            <a:endParaRPr lang="zh-TW" altLang="en-US" sz="5400" dirty="0">
              <a:latin typeface="微軟正黑體" panose="020B0604030504040204" pitchFamily="34" charset="-120"/>
              <a:ea typeface="微軟正黑體" panose="020B0604030504040204" pitchFamily="34" charset="-120"/>
            </a:endParaRPr>
          </a:p>
        </p:txBody>
      </p:sp>
      <p:sp>
        <p:nvSpPr>
          <p:cNvPr id="3" name="頁尾版面配置區 2">
            <a:extLst>
              <a:ext uri="{FF2B5EF4-FFF2-40B4-BE49-F238E27FC236}">
                <a16:creationId xmlns:a16="http://schemas.microsoft.com/office/drawing/2014/main" id="{B0A52B11-B82D-6E0A-63CE-0EEFBA4DE51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47FE8202-E4A6-4219-4448-2BE8A9BE1AB5}"/>
              </a:ext>
            </a:extLst>
          </p:cNvPr>
          <p:cNvSpPr>
            <a:spLocks noGrp="1"/>
          </p:cNvSpPr>
          <p:nvPr>
            <p:ph type="sldNum" sz="quarter" idx="7"/>
          </p:nvPr>
        </p:nvSpPr>
        <p:spPr/>
        <p:txBody>
          <a:bodyPr/>
          <a:lstStyle/>
          <a:p>
            <a:fld id="{B6F15528-21DE-4FAA-801E-634DDDAF4B2B}" type="slidenum">
              <a:rPr lang="en-US" altLang="zh-TW" smtClean="0"/>
              <a:t>20</a:t>
            </a:fld>
            <a:endParaRPr lang="zh-TW" altLang="en-US" dirty="0"/>
          </a:p>
        </p:txBody>
      </p:sp>
    </p:spTree>
    <p:extLst>
      <p:ext uri="{BB962C8B-B14F-4D97-AF65-F5344CB8AC3E}">
        <p14:creationId xmlns:p14="http://schemas.microsoft.com/office/powerpoint/2010/main" val="26495887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44147" y="405385"/>
            <a:ext cx="1703705"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cs typeface="新細明體"/>
              </a:rPr>
              <a:t>攪拌機</a:t>
            </a:r>
          </a:p>
        </p:txBody>
      </p:sp>
      <p:sp>
        <p:nvSpPr>
          <p:cNvPr id="3" name="object 3"/>
          <p:cNvSpPr/>
          <p:nvPr/>
        </p:nvSpPr>
        <p:spPr>
          <a:xfrm>
            <a:off x="3733800" y="1355597"/>
            <a:ext cx="4962144" cy="5039868"/>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F5506B0B-FE9B-3AFB-46B5-D42F32DFA3B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7791CAB2-BD94-5F1E-9C14-87DE8E2ECB92}"/>
              </a:ext>
            </a:extLst>
          </p:cNvPr>
          <p:cNvSpPr>
            <a:spLocks noGrp="1"/>
          </p:cNvSpPr>
          <p:nvPr>
            <p:ph type="sldNum" sz="quarter" idx="7"/>
          </p:nvPr>
        </p:nvSpPr>
        <p:spPr/>
        <p:txBody>
          <a:bodyPr/>
          <a:lstStyle/>
          <a:p>
            <a:fld id="{B6F15528-21DE-4FAA-801E-634DDDAF4B2B}" type="slidenum">
              <a:rPr lang="en-US" altLang="zh-TW" smtClean="0"/>
              <a:t>200</a:t>
            </a:fld>
            <a:endParaRPr lang="zh-TW" altLang="en-US"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591752" y="349630"/>
            <a:ext cx="7008495" cy="635000"/>
          </a:xfrm>
          <a:prstGeom prst="rect">
            <a:avLst/>
          </a:prstGeom>
        </p:spPr>
        <p:txBody>
          <a:bodyPr vert="horz" wrap="square" lIns="0" tIns="12065" rIns="0" bIns="0" rtlCol="0">
            <a:spAutoFit/>
          </a:bodyPr>
          <a:lstStyle/>
          <a:p>
            <a:pPr marL="12700">
              <a:spcBef>
                <a:spcPts val="95"/>
              </a:spcBef>
              <a:tabLst>
                <a:tab pos="520065" algn="l"/>
              </a:tabLst>
            </a:pPr>
            <a:r>
              <a:rPr sz="4000" u="heavy" spc="-4004" dirty="0">
                <a:solidFill>
                  <a:srgbClr val="FF0000"/>
                </a:solidFill>
                <a:uFill>
                  <a:solidFill>
                    <a:srgbClr val="FF0000"/>
                  </a:solidFill>
                </a:uFill>
                <a:latin typeface="新細明體"/>
                <a:cs typeface="新細明體"/>
              </a:rPr>
              <a:t>攪</a:t>
            </a:r>
            <a:r>
              <a:rPr sz="4000" b="1" spc="-4004" dirty="0">
                <a:solidFill>
                  <a:srgbClr val="FF0000"/>
                </a:solidFill>
                <a:latin typeface="微軟正黑體" panose="020B0604030504040204" pitchFamily="34" charset="-120"/>
                <a:ea typeface="微軟正黑體" panose="020B0604030504040204" pitchFamily="34" charset="-120"/>
                <a:cs typeface="新細明體"/>
              </a:rPr>
              <a:t>	</a:t>
            </a:r>
            <a:r>
              <a:rPr sz="4000" b="1" u="heavy"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新細明體"/>
              </a:rPr>
              <a:t>拌</a:t>
            </a:r>
            <a:r>
              <a:rPr sz="4000" b="1" u="heavy" spc="-1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新細明體"/>
              </a:rPr>
              <a:t>機</a:t>
            </a:r>
            <a:r>
              <a:rPr sz="4000" b="1" u="heavy" spc="-5"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應設置</a:t>
            </a:r>
            <a:r>
              <a:rPr sz="4000" b="1" u="heavy" spc="-50"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 </a:t>
            </a:r>
            <a:r>
              <a:rPr sz="4000" b="1" u="heavy" spc="-5"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護圍</a:t>
            </a:r>
            <a:r>
              <a:rPr sz="4000" b="1" u="heavy" spc="-60"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 </a:t>
            </a:r>
            <a:r>
              <a:rPr sz="4000" b="1" u="heavy" spc="-5"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及</a:t>
            </a:r>
            <a:r>
              <a:rPr sz="4000" b="1" u="heavy" spc="-60"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 </a:t>
            </a:r>
            <a:r>
              <a:rPr sz="4000" b="1" u="heavy" spc="-5"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連鎖裝</a:t>
            </a:r>
            <a:r>
              <a:rPr sz="4000" b="1" u="heavy" spc="-15" dirty="0">
                <a:solidFill>
                  <a:srgbClr val="663300"/>
                </a:solidFill>
                <a:uFill>
                  <a:solidFill>
                    <a:srgbClr val="FF0000"/>
                  </a:solidFill>
                </a:uFill>
                <a:latin typeface="微軟正黑體" panose="020B0604030504040204" pitchFamily="34" charset="-120"/>
                <a:ea typeface="微軟正黑體" panose="020B0604030504040204" pitchFamily="34" charset="-120"/>
                <a:cs typeface="新細明體"/>
              </a:rPr>
              <a:t>置</a:t>
            </a:r>
            <a:endParaRPr sz="4000" b="1" dirty="0">
              <a:latin typeface="微軟正黑體" panose="020B0604030504040204" pitchFamily="34" charset="-120"/>
              <a:ea typeface="微軟正黑體" panose="020B0604030504040204" pitchFamily="34" charset="-120"/>
              <a:cs typeface="新細明體"/>
            </a:endParaRPr>
          </a:p>
        </p:txBody>
      </p:sp>
      <p:sp>
        <p:nvSpPr>
          <p:cNvPr id="5" name="object 5"/>
          <p:cNvSpPr/>
          <p:nvPr/>
        </p:nvSpPr>
        <p:spPr>
          <a:xfrm>
            <a:off x="1299211" y="1358314"/>
            <a:ext cx="4091939" cy="4800599"/>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3864101" y="3501390"/>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7" name="object 7"/>
          <p:cNvSpPr/>
          <p:nvPr/>
        </p:nvSpPr>
        <p:spPr>
          <a:xfrm>
            <a:off x="3835526" y="3501390"/>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8" name="object 8"/>
          <p:cNvSpPr/>
          <p:nvPr/>
        </p:nvSpPr>
        <p:spPr>
          <a:xfrm>
            <a:off x="6781800" y="1358315"/>
            <a:ext cx="4091939" cy="4800600"/>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7584061" y="5657900"/>
            <a:ext cx="293497" cy="472440"/>
          </a:xfrm>
          <a:custGeom>
            <a:avLst/>
            <a:gdLst/>
            <a:ahLst/>
            <a:cxnLst/>
            <a:rect l="l" t="t" r="r" b="b"/>
            <a:pathLst>
              <a:path w="216535" h="472439">
                <a:moveTo>
                  <a:pt x="0" y="0"/>
                </a:moveTo>
                <a:lnTo>
                  <a:pt x="216408" y="472439"/>
                </a:lnTo>
              </a:path>
            </a:pathLst>
          </a:custGeom>
          <a:ln w="101600">
            <a:solidFill>
              <a:srgbClr val="FFFF00"/>
            </a:solidFill>
          </a:ln>
        </p:spPr>
        <p:txBody>
          <a:bodyPr wrap="square" lIns="0" tIns="0" rIns="0" bIns="0" rtlCol="0"/>
          <a:lstStyle/>
          <a:p>
            <a:endParaRPr dirty="0"/>
          </a:p>
        </p:txBody>
      </p:sp>
      <p:sp>
        <p:nvSpPr>
          <p:cNvPr id="10" name="object 10"/>
          <p:cNvSpPr/>
          <p:nvPr/>
        </p:nvSpPr>
        <p:spPr>
          <a:xfrm>
            <a:off x="7824979" y="5517641"/>
            <a:ext cx="756285" cy="614680"/>
          </a:xfrm>
          <a:custGeom>
            <a:avLst/>
            <a:gdLst/>
            <a:ahLst/>
            <a:cxnLst/>
            <a:rect l="l" t="t" r="r" b="b"/>
            <a:pathLst>
              <a:path w="756284" h="614679">
                <a:moveTo>
                  <a:pt x="0" y="614172"/>
                </a:moveTo>
                <a:lnTo>
                  <a:pt x="755903" y="0"/>
                </a:lnTo>
              </a:path>
            </a:pathLst>
          </a:custGeom>
          <a:ln w="101600">
            <a:solidFill>
              <a:srgbClr val="FFFF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274BB4B6-DBEE-D927-96EC-25D24F8C87A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BE5F07A9-9616-E99E-5915-857474FDFB16}"/>
              </a:ext>
            </a:extLst>
          </p:cNvPr>
          <p:cNvSpPr>
            <a:spLocks noGrp="1"/>
          </p:cNvSpPr>
          <p:nvPr>
            <p:ph type="sldNum" sz="quarter" idx="7"/>
          </p:nvPr>
        </p:nvSpPr>
        <p:spPr/>
        <p:txBody>
          <a:bodyPr/>
          <a:lstStyle/>
          <a:p>
            <a:fld id="{B6F15528-21DE-4FAA-801E-634DDDAF4B2B}" type="slidenum">
              <a:rPr lang="en-US" altLang="zh-TW" smtClean="0"/>
              <a:t>201</a:t>
            </a:fld>
            <a:endParaRPr lang="zh-TW" altLang="en-US"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03831" y="1"/>
            <a:ext cx="8964168" cy="6847805"/>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A742B2B2-6202-19FB-51E3-836C419EC97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798DB29B-8233-0E79-C22A-ACAD9A699E85}"/>
              </a:ext>
            </a:extLst>
          </p:cNvPr>
          <p:cNvSpPr>
            <a:spLocks noGrp="1"/>
          </p:cNvSpPr>
          <p:nvPr>
            <p:ph type="sldNum" sz="quarter" idx="7"/>
          </p:nvPr>
        </p:nvSpPr>
        <p:spPr/>
        <p:txBody>
          <a:bodyPr/>
          <a:lstStyle/>
          <a:p>
            <a:fld id="{B6F15528-21DE-4FAA-801E-634DDDAF4B2B}" type="slidenum">
              <a:rPr lang="en-US" altLang="zh-TW" smtClean="0"/>
              <a:t>202</a:t>
            </a:fld>
            <a:endParaRPr lang="zh-TW" altLang="en-US"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092210" y="1"/>
            <a:ext cx="7539010" cy="6549027"/>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53F0B072-226A-1D1A-CDC1-A35D03F5299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8875C0F0-56D4-A7AD-D6FB-199EB23A08A7}"/>
              </a:ext>
            </a:extLst>
          </p:cNvPr>
          <p:cNvSpPr>
            <a:spLocks noGrp="1"/>
          </p:cNvSpPr>
          <p:nvPr>
            <p:ph type="sldNum" sz="quarter" idx="7"/>
          </p:nvPr>
        </p:nvSpPr>
        <p:spPr/>
        <p:txBody>
          <a:bodyPr/>
          <a:lstStyle/>
          <a:p>
            <a:fld id="{B6F15528-21DE-4FAA-801E-634DDDAF4B2B}" type="slidenum">
              <a:rPr lang="en-US" altLang="zh-TW" smtClean="0"/>
              <a:t>203</a:t>
            </a:fld>
            <a:endParaRPr lang="zh-TW" altLang="en-US"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56847" y="990600"/>
            <a:ext cx="1678305" cy="559435"/>
          </a:xfrm>
          <a:prstGeom prst="rect">
            <a:avLst/>
          </a:prstGeom>
        </p:spPr>
        <p:txBody>
          <a:bodyPr vert="horz" wrap="square" lIns="0" tIns="0" rIns="0" bIns="0" rtlCol="0">
            <a:spAutoFit/>
          </a:bodyPr>
          <a:lstStyle/>
          <a:p>
            <a:pPr>
              <a:lnSpc>
                <a:spcPts val="4405"/>
              </a:lnSpc>
            </a:pPr>
            <a:r>
              <a:rPr sz="4400" dirty="0">
                <a:latin typeface="新細明體"/>
                <a:cs typeface="新細明體"/>
              </a:rPr>
              <a:t>離心</a:t>
            </a:r>
            <a:r>
              <a:rPr sz="4400" spc="-50" dirty="0">
                <a:latin typeface="新細明體"/>
                <a:cs typeface="新細明體"/>
              </a:rPr>
              <a:t>機</a:t>
            </a:r>
            <a:endParaRPr sz="4400" dirty="0">
              <a:latin typeface="新細明體"/>
              <a:cs typeface="新細明體"/>
            </a:endParaRPr>
          </a:p>
        </p:txBody>
      </p:sp>
      <p:sp>
        <p:nvSpPr>
          <p:cNvPr id="3" name="object 3"/>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418021E8-B084-8934-E79A-33D114303EC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43C2E9A-F63E-5FC2-F27D-02D7976B7F2F}"/>
              </a:ext>
            </a:extLst>
          </p:cNvPr>
          <p:cNvSpPr>
            <a:spLocks noGrp="1"/>
          </p:cNvSpPr>
          <p:nvPr>
            <p:ph type="sldNum" sz="quarter" idx="7"/>
          </p:nvPr>
        </p:nvSpPr>
        <p:spPr/>
        <p:txBody>
          <a:bodyPr/>
          <a:lstStyle/>
          <a:p>
            <a:fld id="{B6F15528-21DE-4FAA-801E-634DDDAF4B2B}" type="slidenum">
              <a:rPr lang="en-US" altLang="zh-TW" smtClean="0"/>
              <a:t>204</a:t>
            </a:fld>
            <a:endParaRPr lang="zh-TW" altLang="en-US"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781802" y="3462468"/>
            <a:ext cx="4114798" cy="2743200"/>
          </a:xfrm>
          <a:prstGeom prst="rect">
            <a:avLst/>
          </a:prstGeom>
          <a:blipFill>
            <a:blip r:embed="rId2" cstate="print"/>
            <a:stretch>
              <a:fillRect/>
            </a:stretch>
          </a:blipFill>
        </p:spPr>
        <p:txBody>
          <a:bodyPr wrap="square" lIns="0" tIns="0" rIns="0" bIns="0" rtlCol="0"/>
          <a:lstStyle/>
          <a:p>
            <a:endParaRPr dirty="0"/>
          </a:p>
        </p:txBody>
      </p:sp>
      <p:sp>
        <p:nvSpPr>
          <p:cNvPr id="2" name="object 2"/>
          <p:cNvSpPr txBox="1">
            <a:spLocks noGrp="1"/>
          </p:cNvSpPr>
          <p:nvPr>
            <p:ph type="title"/>
          </p:nvPr>
        </p:nvSpPr>
        <p:spPr>
          <a:xfrm>
            <a:off x="5243830" y="304800"/>
            <a:ext cx="1704339" cy="696595"/>
          </a:xfrm>
          <a:prstGeom prst="rect">
            <a:avLst/>
          </a:prstGeom>
        </p:spPr>
        <p:txBody>
          <a:bodyPr vert="horz" wrap="square" lIns="0" tIns="13335" rIns="0" bIns="0" rtlCol="0">
            <a:spAutoFit/>
          </a:bodyPr>
          <a:lstStyle/>
          <a:p>
            <a:pPr marL="12700">
              <a:spcBef>
                <a:spcPts val="105"/>
              </a:spcBef>
            </a:pPr>
            <a:r>
              <a:rPr u="heavy" spc="-1100" dirty="0">
                <a:solidFill>
                  <a:srgbClr val="0000FF"/>
                </a:solidFill>
                <a:uFill>
                  <a:solidFill>
                    <a:srgbClr val="0000FF"/>
                  </a:solidFill>
                </a:uFill>
                <a:latin typeface="Times New Roman"/>
                <a:cs typeface="Times New Roman"/>
              </a:rPr>
              <a:t> </a:t>
            </a:r>
            <a:r>
              <a:rPr sz="4000" b="1" u="heavy" dirty="0">
                <a:solidFill>
                  <a:srgbClr val="0000FF"/>
                </a:solidFill>
                <a:uFill>
                  <a:solidFill>
                    <a:srgbClr val="0000FF"/>
                  </a:solidFill>
                </a:uFill>
                <a:latin typeface="微軟正黑體" panose="020B0604030504040204" pitchFamily="34" charset="-120"/>
                <a:ea typeface="微軟正黑體" panose="020B0604030504040204" pitchFamily="34" charset="-120"/>
              </a:rPr>
              <a:t>滾軋機</a:t>
            </a:r>
          </a:p>
        </p:txBody>
      </p:sp>
      <p:sp>
        <p:nvSpPr>
          <p:cNvPr id="3" name="object 3"/>
          <p:cNvSpPr txBox="1"/>
          <p:nvPr/>
        </p:nvSpPr>
        <p:spPr>
          <a:xfrm>
            <a:off x="1295400" y="1342773"/>
            <a:ext cx="9601200" cy="1490793"/>
          </a:xfrm>
          <a:prstGeom prst="rect">
            <a:avLst/>
          </a:prstGeom>
        </p:spPr>
        <p:txBody>
          <a:bodyPr vert="horz" wrap="square" lIns="0" tIns="13335" rIns="0" bIns="0" rtlCol="0">
            <a:spAutoFit/>
          </a:bodyPr>
          <a:lstStyle/>
          <a:p>
            <a:pPr marL="12700" marR="5080" algn="just">
              <a:spcBef>
                <a:spcPts val="105"/>
              </a:spcBef>
              <a:tabLst>
                <a:tab pos="356235" algn="l"/>
              </a:tabLst>
            </a:pPr>
            <a:r>
              <a:rPr sz="3200" dirty="0" err="1">
                <a:latin typeface="微軟正黑體" panose="020B0604030504040204" pitchFamily="34" charset="-120"/>
                <a:ea typeface="微軟正黑體" panose="020B0604030504040204" pitchFamily="34" charset="-120"/>
                <a:cs typeface="標楷體"/>
              </a:rPr>
              <a:t>雇主</a:t>
            </a:r>
            <a:r>
              <a:rPr sz="3200" spc="-15" dirty="0" err="1">
                <a:latin typeface="微軟正黑體" panose="020B0604030504040204" pitchFamily="34" charset="-120"/>
                <a:ea typeface="微軟正黑體" panose="020B0604030504040204" pitchFamily="34" charset="-120"/>
                <a:cs typeface="標楷體"/>
              </a:rPr>
              <a:t>對</a:t>
            </a:r>
            <a:r>
              <a:rPr sz="3200" dirty="0" err="1">
                <a:latin typeface="微軟正黑體" panose="020B0604030504040204" pitchFamily="34" charset="-120"/>
                <a:ea typeface="微軟正黑體" panose="020B0604030504040204" pitchFamily="34" charset="-120"/>
                <a:cs typeface="標楷體"/>
              </a:rPr>
              <a:t>於滾</a:t>
            </a:r>
            <a:r>
              <a:rPr sz="3200" spc="-15" dirty="0" err="1">
                <a:latin typeface="微軟正黑體" panose="020B0604030504040204" pitchFamily="34" charset="-120"/>
                <a:ea typeface="微軟正黑體" panose="020B0604030504040204" pitchFamily="34" charset="-120"/>
                <a:cs typeface="標楷體"/>
              </a:rPr>
              <a:t>輾</a:t>
            </a:r>
            <a:r>
              <a:rPr sz="3200" dirty="0" err="1">
                <a:latin typeface="微軟正黑體" panose="020B0604030504040204" pitchFamily="34" charset="-120"/>
                <a:ea typeface="微軟正黑體" panose="020B0604030504040204" pitchFamily="34" charset="-120"/>
                <a:cs typeface="標楷體"/>
              </a:rPr>
              <a:t>紙、</a:t>
            </a:r>
            <a:r>
              <a:rPr sz="3200" spc="-15" dirty="0" err="1">
                <a:latin typeface="微軟正黑體" panose="020B0604030504040204" pitchFamily="34" charset="-120"/>
                <a:ea typeface="微軟正黑體" panose="020B0604030504040204" pitchFamily="34" charset="-120"/>
                <a:cs typeface="標楷體"/>
              </a:rPr>
              <a:t>金</a:t>
            </a:r>
            <a:r>
              <a:rPr sz="3200" dirty="0" err="1">
                <a:latin typeface="微軟正黑體" panose="020B0604030504040204" pitchFamily="34" charset="-120"/>
                <a:ea typeface="微軟正黑體" panose="020B0604030504040204" pitchFamily="34" charset="-120"/>
                <a:cs typeface="標楷體"/>
              </a:rPr>
              <a:t>屬箔</a:t>
            </a:r>
            <a:r>
              <a:rPr sz="3200" spc="-15" dirty="0" err="1">
                <a:latin typeface="微軟正黑體" panose="020B0604030504040204" pitchFamily="34" charset="-120"/>
                <a:ea typeface="微軟正黑體" panose="020B0604030504040204" pitchFamily="34" charset="-120"/>
                <a:cs typeface="標楷體"/>
              </a:rPr>
              <a:t>等</a:t>
            </a:r>
            <a:r>
              <a:rPr sz="3200" dirty="0" err="1">
                <a:latin typeface="微軟正黑體" panose="020B0604030504040204" pitchFamily="34" charset="-120"/>
                <a:ea typeface="微軟正黑體" panose="020B0604030504040204" pitchFamily="34" charset="-120"/>
                <a:cs typeface="標楷體"/>
              </a:rPr>
              <a:t>或其</a:t>
            </a:r>
            <a:r>
              <a:rPr sz="3200" spc="-15" dirty="0" err="1">
                <a:latin typeface="微軟正黑體" panose="020B0604030504040204" pitchFamily="34" charset="-120"/>
                <a:ea typeface="微軟正黑體" panose="020B0604030504040204" pitchFamily="34" charset="-120"/>
                <a:cs typeface="標楷體"/>
              </a:rPr>
              <a:t>它</a:t>
            </a:r>
            <a:r>
              <a:rPr sz="3200" dirty="0" err="1">
                <a:latin typeface="微軟正黑體" panose="020B0604030504040204" pitchFamily="34" charset="-120"/>
                <a:ea typeface="微軟正黑體" panose="020B0604030504040204" pitchFamily="34" charset="-120"/>
                <a:cs typeface="標楷體"/>
              </a:rPr>
              <a:t>具有捲入點</a:t>
            </a:r>
            <a:r>
              <a:rPr sz="3200" spc="-15" dirty="0" err="1">
                <a:latin typeface="微軟正黑體" panose="020B0604030504040204" pitchFamily="34" charset="-120"/>
                <a:ea typeface="微軟正黑體" panose="020B0604030504040204" pitchFamily="34" charset="-120"/>
                <a:cs typeface="標楷體"/>
              </a:rPr>
              <a:t>之</a:t>
            </a:r>
            <a:r>
              <a:rPr sz="3200" dirty="0" err="1">
                <a:latin typeface="微軟正黑體" panose="020B0604030504040204" pitchFamily="34" charset="-120"/>
                <a:ea typeface="微軟正黑體" panose="020B0604030504040204" pitchFamily="34" charset="-120"/>
                <a:cs typeface="標楷體"/>
              </a:rPr>
              <a:t>滾軋</a:t>
            </a:r>
            <a:r>
              <a:rPr sz="3200" spc="-15" dirty="0" err="1">
                <a:latin typeface="微軟正黑體" panose="020B0604030504040204" pitchFamily="34" charset="-120"/>
                <a:ea typeface="微軟正黑體" panose="020B0604030504040204" pitchFamily="34" charset="-120"/>
                <a:cs typeface="標楷體"/>
              </a:rPr>
              <a:t>機</a:t>
            </a:r>
            <a:r>
              <a:rPr sz="3200" dirty="0" err="1">
                <a:latin typeface="微軟正黑體" panose="020B0604030504040204" pitchFamily="34" charset="-120"/>
                <a:ea typeface="微軟正黑體" panose="020B0604030504040204" pitchFamily="34" charset="-120"/>
                <a:cs typeface="標楷體"/>
              </a:rPr>
              <a:t>有危</a:t>
            </a:r>
            <a:r>
              <a:rPr sz="3200" spc="-15" dirty="0" err="1">
                <a:latin typeface="微軟正黑體" panose="020B0604030504040204" pitchFamily="34" charset="-120"/>
                <a:ea typeface="微軟正黑體" panose="020B0604030504040204" pitchFamily="34" charset="-120"/>
                <a:cs typeface="標楷體"/>
              </a:rPr>
              <a:t>害</a:t>
            </a:r>
            <a:r>
              <a:rPr sz="3200" dirty="0" err="1">
                <a:latin typeface="微軟正黑體" panose="020B0604030504040204" pitchFamily="34" charset="-120"/>
                <a:ea typeface="微軟正黑體" panose="020B0604030504040204" pitchFamily="34" charset="-120"/>
                <a:cs typeface="標楷體"/>
              </a:rPr>
              <a:t>勞工</a:t>
            </a:r>
            <a:r>
              <a:rPr sz="3200" spc="-15" dirty="0" err="1">
                <a:latin typeface="微軟正黑體" panose="020B0604030504040204" pitchFamily="34" charset="-120"/>
                <a:ea typeface="微軟正黑體" panose="020B0604030504040204" pitchFamily="34" charset="-120"/>
                <a:cs typeface="標楷體"/>
              </a:rPr>
              <a:t>之</a:t>
            </a:r>
            <a:r>
              <a:rPr sz="3200" dirty="0" err="1">
                <a:latin typeface="微軟正黑體" panose="020B0604030504040204" pitchFamily="34" charset="-120"/>
                <a:ea typeface="微軟正黑體" panose="020B0604030504040204" pitchFamily="34" charset="-120"/>
                <a:cs typeface="標楷體"/>
              </a:rPr>
              <a:t>虞時</a:t>
            </a:r>
            <a:r>
              <a:rPr sz="3200" spc="-15"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應設護</a:t>
            </a:r>
            <a:r>
              <a:rPr sz="3200" spc="5" dirty="0" err="1">
                <a:latin typeface="微軟正黑體" panose="020B0604030504040204" pitchFamily="34" charset="-120"/>
                <a:ea typeface="微軟正黑體" panose="020B0604030504040204" pitchFamily="34" charset="-120"/>
                <a:cs typeface="標楷體"/>
              </a:rPr>
              <a:t>圍、</a:t>
            </a:r>
            <a:r>
              <a:rPr sz="3200" spc="-15" dirty="0" err="1">
                <a:latin typeface="微軟正黑體" panose="020B0604030504040204" pitchFamily="34" charset="-120"/>
                <a:ea typeface="微軟正黑體" panose="020B0604030504040204" pitchFamily="34" charset="-120"/>
                <a:cs typeface="標楷體"/>
              </a:rPr>
              <a:t>導</a:t>
            </a:r>
            <a:r>
              <a:rPr sz="3200" spc="5" dirty="0" err="1">
                <a:latin typeface="微軟正黑體" panose="020B0604030504040204" pitchFamily="34" charset="-120"/>
                <a:ea typeface="微軟正黑體" panose="020B0604030504040204" pitchFamily="34" charset="-120"/>
                <a:cs typeface="標楷體"/>
              </a:rPr>
              <a:t>輪等</a:t>
            </a:r>
            <a:r>
              <a:rPr sz="3200" spc="-15" dirty="0" err="1">
                <a:latin typeface="微軟正黑體" panose="020B0604030504040204" pitchFamily="34" charset="-120"/>
                <a:ea typeface="微軟正黑體" panose="020B0604030504040204" pitchFamily="34" charset="-120"/>
                <a:cs typeface="標楷體"/>
              </a:rPr>
              <a:t>設</a:t>
            </a:r>
            <a:r>
              <a:rPr sz="3200" spc="5" dirty="0" err="1">
                <a:latin typeface="微軟正黑體" panose="020B0604030504040204" pitchFamily="34" charset="-120"/>
                <a:ea typeface="微軟正黑體" panose="020B0604030504040204" pitchFamily="34" charset="-120"/>
                <a:cs typeface="標楷體"/>
              </a:rPr>
              <a:t>備</a:t>
            </a:r>
            <a:r>
              <a:rPr sz="3200" spc="5" dirty="0">
                <a:latin typeface="微軟正黑體" panose="020B0604030504040204" pitchFamily="34" charset="-120"/>
                <a:ea typeface="微軟正黑體" panose="020B0604030504040204" pitchFamily="34" charset="-120"/>
                <a:cs typeface="標楷體"/>
              </a:rPr>
              <a:t>。</a:t>
            </a:r>
            <a:endParaRPr lang="en-US" sz="3200" spc="5" dirty="0">
              <a:latin typeface="微軟正黑體" panose="020B0604030504040204" pitchFamily="34" charset="-120"/>
              <a:ea typeface="微軟正黑體" panose="020B0604030504040204" pitchFamily="34" charset="-120"/>
              <a:cs typeface="標楷體"/>
            </a:endParaRPr>
          </a:p>
          <a:p>
            <a:pPr marL="12700" marR="5080" algn="just">
              <a:spcBef>
                <a:spcPts val="105"/>
              </a:spcBef>
              <a:tabLst>
                <a:tab pos="356235" algn="l"/>
              </a:tabLst>
            </a:pPr>
            <a:r>
              <a:rPr sz="3200" spc="-15" dirty="0">
                <a:latin typeface="微軟正黑體" panose="020B0604030504040204" pitchFamily="34" charset="-120"/>
                <a:ea typeface="微軟正黑體" panose="020B0604030504040204" pitchFamily="34" charset="-120"/>
                <a:cs typeface="標楷體"/>
              </a:rPr>
              <a:t>（</a:t>
            </a:r>
            <a:r>
              <a:rPr sz="3200" spc="5" dirty="0">
                <a:latin typeface="微軟正黑體" panose="020B0604030504040204" pitchFamily="34" charset="-120"/>
                <a:ea typeface="微軟正黑體" panose="020B0604030504040204" pitchFamily="34" charset="-120"/>
                <a:cs typeface="標楷體"/>
              </a:rPr>
              <a:t>職業</a:t>
            </a:r>
            <a:r>
              <a:rPr sz="3200" spc="-15" dirty="0">
                <a:latin typeface="微軟正黑體" panose="020B0604030504040204" pitchFamily="34" charset="-120"/>
                <a:ea typeface="微軟正黑體" panose="020B0604030504040204" pitchFamily="34" charset="-120"/>
                <a:cs typeface="標楷體"/>
              </a:rPr>
              <a:t>安</a:t>
            </a:r>
            <a:r>
              <a:rPr sz="3200" spc="5" dirty="0">
                <a:latin typeface="微軟正黑體" panose="020B0604030504040204" pitchFamily="34" charset="-120"/>
                <a:ea typeface="微軟正黑體" panose="020B0604030504040204" pitchFamily="34" charset="-120"/>
                <a:cs typeface="標楷體"/>
              </a:rPr>
              <a:t>全衛</a:t>
            </a:r>
            <a:r>
              <a:rPr sz="3200" spc="-15" dirty="0">
                <a:latin typeface="微軟正黑體" panose="020B0604030504040204" pitchFamily="34" charset="-120"/>
                <a:ea typeface="微軟正黑體" panose="020B0604030504040204" pitchFamily="34" charset="-120"/>
                <a:cs typeface="標楷體"/>
              </a:rPr>
              <a:t>生</a:t>
            </a:r>
            <a:r>
              <a:rPr sz="3200" spc="5" dirty="0">
                <a:latin typeface="微軟正黑體" panose="020B0604030504040204" pitchFamily="34" charset="-120"/>
                <a:ea typeface="微軟正黑體" panose="020B0604030504040204" pitchFamily="34" charset="-120"/>
                <a:cs typeface="標楷體"/>
              </a:rPr>
              <a:t>設施規 </a:t>
            </a:r>
            <a:r>
              <a:rPr sz="3200" dirty="0">
                <a:latin typeface="微軟正黑體" panose="020B0604030504040204" pitchFamily="34" charset="-120"/>
                <a:ea typeface="微軟正黑體" panose="020B0604030504040204" pitchFamily="34" charset="-120"/>
                <a:cs typeface="標楷體"/>
              </a:rPr>
              <a:t>則</a:t>
            </a:r>
            <a:r>
              <a:rPr sz="3200" spc="-5" dirty="0">
                <a:latin typeface="微軟正黑體" panose="020B0604030504040204" pitchFamily="34" charset="-120"/>
                <a:ea typeface="微軟正黑體" panose="020B0604030504040204" pitchFamily="34" charset="-120"/>
                <a:cs typeface="標楷體"/>
              </a:rPr>
              <a:t>第</a:t>
            </a:r>
            <a:r>
              <a:rPr sz="3200" spc="-10" dirty="0">
                <a:latin typeface="微軟正黑體" panose="020B0604030504040204" pitchFamily="34" charset="-120"/>
                <a:ea typeface="微軟正黑體" panose="020B0604030504040204" pitchFamily="34" charset="-120"/>
                <a:cs typeface="標楷體"/>
              </a:rPr>
              <a:t>78</a:t>
            </a:r>
            <a:r>
              <a:rPr sz="3200" dirty="0">
                <a:latin typeface="微軟正黑體" panose="020B0604030504040204" pitchFamily="34" charset="-120"/>
                <a:ea typeface="微軟正黑體" panose="020B0604030504040204" pitchFamily="34" charset="-120"/>
                <a:cs typeface="標楷體"/>
              </a:rPr>
              <a:t>條）</a:t>
            </a:r>
          </a:p>
        </p:txBody>
      </p:sp>
      <p:sp>
        <p:nvSpPr>
          <p:cNvPr id="5" name="object 5"/>
          <p:cNvSpPr/>
          <p:nvPr/>
        </p:nvSpPr>
        <p:spPr>
          <a:xfrm>
            <a:off x="1295400" y="3429000"/>
            <a:ext cx="4114800" cy="2743200"/>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2640330" y="4222242"/>
            <a:ext cx="1369060" cy="1786255"/>
          </a:xfrm>
          <a:custGeom>
            <a:avLst/>
            <a:gdLst/>
            <a:ahLst/>
            <a:cxnLst/>
            <a:rect l="l" t="t" r="r" b="b"/>
            <a:pathLst>
              <a:path w="1369060" h="1786254">
                <a:moveTo>
                  <a:pt x="684276" y="479551"/>
                </a:moveTo>
                <a:lnTo>
                  <a:pt x="920114" y="0"/>
                </a:lnTo>
                <a:lnTo>
                  <a:pt x="896874" y="440308"/>
                </a:lnTo>
                <a:lnTo>
                  <a:pt x="1164589" y="368553"/>
                </a:lnTo>
                <a:lnTo>
                  <a:pt x="1058164" y="604900"/>
                </a:lnTo>
                <a:lnTo>
                  <a:pt x="1336675" y="672845"/>
                </a:lnTo>
                <a:lnTo>
                  <a:pt x="1115568" y="866139"/>
                </a:lnTo>
                <a:lnTo>
                  <a:pt x="1368552" y="1098930"/>
                </a:lnTo>
                <a:lnTo>
                  <a:pt x="1066800" y="1070228"/>
                </a:lnTo>
                <a:lnTo>
                  <a:pt x="1149603" y="1496301"/>
                </a:lnTo>
                <a:lnTo>
                  <a:pt x="888238" y="1195450"/>
                </a:lnTo>
                <a:lnTo>
                  <a:pt x="839343" y="1632076"/>
                </a:lnTo>
                <a:lnTo>
                  <a:pt x="667257" y="1234947"/>
                </a:lnTo>
                <a:lnTo>
                  <a:pt x="537590" y="1786127"/>
                </a:lnTo>
                <a:lnTo>
                  <a:pt x="488822" y="1292224"/>
                </a:lnTo>
                <a:lnTo>
                  <a:pt x="301751" y="1456766"/>
                </a:lnTo>
                <a:lnTo>
                  <a:pt x="359028" y="1152524"/>
                </a:lnTo>
                <a:lnTo>
                  <a:pt x="8547" y="1206245"/>
                </a:lnTo>
                <a:lnTo>
                  <a:pt x="235838" y="973708"/>
                </a:lnTo>
                <a:lnTo>
                  <a:pt x="0" y="712342"/>
                </a:lnTo>
                <a:lnTo>
                  <a:pt x="293116" y="629919"/>
                </a:lnTo>
                <a:lnTo>
                  <a:pt x="23444" y="189737"/>
                </a:lnTo>
                <a:lnTo>
                  <a:pt x="463295" y="522604"/>
                </a:lnTo>
                <a:lnTo>
                  <a:pt x="529208" y="189737"/>
                </a:lnTo>
                <a:lnTo>
                  <a:pt x="684276" y="479551"/>
                </a:lnTo>
                <a:close/>
              </a:path>
            </a:pathLst>
          </a:custGeom>
          <a:ln w="25400">
            <a:solidFill>
              <a:srgbClr val="F79546"/>
            </a:solidFill>
          </a:ln>
        </p:spPr>
        <p:txBody>
          <a:bodyPr wrap="square" lIns="0" tIns="0" rIns="0" bIns="0" rtlCol="0"/>
          <a:lstStyle/>
          <a:p>
            <a:endParaRPr dirty="0"/>
          </a:p>
        </p:txBody>
      </p:sp>
      <p:sp>
        <p:nvSpPr>
          <p:cNvPr id="7" name="頁尾版面配置區 6">
            <a:extLst>
              <a:ext uri="{FF2B5EF4-FFF2-40B4-BE49-F238E27FC236}">
                <a16:creationId xmlns:a16="http://schemas.microsoft.com/office/drawing/2014/main" id="{F4515FC7-FF11-5ABD-870E-8F227272322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3B65074C-2DFC-5622-DB2D-9E2577C9F70B}"/>
              </a:ext>
            </a:extLst>
          </p:cNvPr>
          <p:cNvSpPr>
            <a:spLocks noGrp="1"/>
          </p:cNvSpPr>
          <p:nvPr>
            <p:ph type="sldNum" sz="quarter" idx="7"/>
          </p:nvPr>
        </p:nvSpPr>
        <p:spPr/>
        <p:txBody>
          <a:bodyPr/>
          <a:lstStyle/>
          <a:p>
            <a:fld id="{B6F15528-21DE-4FAA-801E-634DDDAF4B2B}" type="slidenum">
              <a:rPr lang="en-US" altLang="zh-TW" smtClean="0"/>
              <a:t>205</a:t>
            </a:fld>
            <a:endParaRPr lang="zh-TW" altLang="en-US"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9617" y="381000"/>
            <a:ext cx="3072765" cy="635000"/>
          </a:xfrm>
          <a:prstGeom prst="rect">
            <a:avLst/>
          </a:prstGeom>
        </p:spPr>
        <p:txBody>
          <a:bodyPr vert="horz" wrap="square" lIns="0" tIns="12065" rIns="0" bIns="0" rtlCol="0">
            <a:spAutoFit/>
          </a:bodyPr>
          <a:lstStyle/>
          <a:p>
            <a:pPr marL="12700">
              <a:spcBef>
                <a:spcPts val="95"/>
              </a:spcBef>
            </a:pPr>
            <a:r>
              <a:rPr sz="4000" b="1" dirty="0">
                <a:latin typeface="微軟正黑體" panose="020B0604030504040204" pitchFamily="34" charset="-120"/>
                <a:ea typeface="微軟正黑體" panose="020B0604030504040204" pitchFamily="34" charset="-120"/>
              </a:rPr>
              <a:t>固</a:t>
            </a:r>
            <a:r>
              <a:rPr sz="4000" b="1" spc="-5" dirty="0">
                <a:latin typeface="微軟正黑體" panose="020B0604030504040204" pitchFamily="34" charset="-120"/>
                <a:ea typeface="微軟正黑體" panose="020B0604030504040204" pitchFamily="34" charset="-120"/>
              </a:rPr>
              <a:t>定式</a:t>
            </a:r>
            <a:r>
              <a:rPr sz="4000" b="1" dirty="0">
                <a:latin typeface="微軟正黑體" panose="020B0604030504040204" pitchFamily="34" charset="-120"/>
                <a:ea typeface="微軟正黑體" panose="020B0604030504040204" pitchFamily="34" charset="-120"/>
              </a:rPr>
              <a:t>起</a:t>
            </a:r>
            <a:r>
              <a:rPr sz="4000" b="1" spc="-5" dirty="0">
                <a:latin typeface="微軟正黑體" panose="020B0604030504040204" pitchFamily="34" charset="-120"/>
                <a:ea typeface="微軟正黑體" panose="020B0604030504040204" pitchFamily="34" charset="-120"/>
              </a:rPr>
              <a:t>重機</a:t>
            </a:r>
            <a:endParaRPr sz="4000" b="1" dirty="0">
              <a:latin typeface="微軟正黑體" panose="020B0604030504040204" pitchFamily="34" charset="-120"/>
              <a:ea typeface="微軟正黑體" panose="020B0604030504040204" pitchFamily="34" charset="-120"/>
            </a:endParaRPr>
          </a:p>
        </p:txBody>
      </p:sp>
      <p:sp>
        <p:nvSpPr>
          <p:cNvPr id="13" name="object 13"/>
          <p:cNvSpPr txBox="1"/>
          <p:nvPr/>
        </p:nvSpPr>
        <p:spPr>
          <a:xfrm>
            <a:off x="1295400" y="1440815"/>
            <a:ext cx="9601200" cy="3965957"/>
          </a:xfrm>
          <a:prstGeom prst="rect">
            <a:avLst/>
          </a:prstGeom>
        </p:spPr>
        <p:txBody>
          <a:bodyPr vert="horz" wrap="square" lIns="0" tIns="177165" rIns="0" bIns="0" rtlCol="0">
            <a:spAutoFit/>
          </a:bodyPr>
          <a:lstStyle/>
          <a:p>
            <a:pPr marL="355600" indent="-342900">
              <a:spcBef>
                <a:spcPts val="1395"/>
              </a:spcBef>
              <a:buFont typeface="Arial"/>
              <a:buChar char="•"/>
              <a:tabLst>
                <a:tab pos="355600" algn="l"/>
                <a:tab pos="356235" algn="l"/>
              </a:tabLst>
            </a:pPr>
            <a:r>
              <a:rPr sz="2400" dirty="0">
                <a:latin typeface="微軟正黑體" panose="020B0604030504040204" pitchFamily="34" charset="-120"/>
                <a:ea typeface="微軟正黑體" panose="020B0604030504040204" pitchFamily="34" charset="-120"/>
                <a:cs typeface="標楷體"/>
              </a:rPr>
              <a:t>實驗室或實習工廠以固定式起重機為主。</a:t>
            </a:r>
          </a:p>
          <a:p>
            <a:pPr marL="355600" marR="85725" indent="-342900">
              <a:lnSpc>
                <a:spcPct val="125000"/>
              </a:lnSpc>
              <a:spcBef>
                <a:spcPts val="575"/>
              </a:spcBef>
              <a:buFont typeface="Arial"/>
              <a:buChar char="•"/>
              <a:tabLst>
                <a:tab pos="355600" algn="l"/>
                <a:tab pos="356235" algn="l"/>
              </a:tabLst>
            </a:pPr>
            <a:r>
              <a:rPr sz="2400" dirty="0">
                <a:latin typeface="微軟正黑體" panose="020B0604030504040204" pitchFamily="34" charset="-120"/>
                <a:ea typeface="微軟正黑體" panose="020B0604030504040204" pitchFamily="34" charset="-120"/>
                <a:cs typeface="標楷體"/>
              </a:rPr>
              <a:t>固定式起重</a:t>
            </a:r>
            <a:r>
              <a:rPr sz="2400" spc="-5" dirty="0">
                <a:latin typeface="微軟正黑體" panose="020B0604030504040204" pitchFamily="34" charset="-120"/>
                <a:ea typeface="微軟正黑體" panose="020B0604030504040204" pitchFamily="34" charset="-120"/>
                <a:cs typeface="標楷體"/>
              </a:rPr>
              <a:t>機</a:t>
            </a:r>
            <a:r>
              <a:rPr sz="2400" dirty="0">
                <a:latin typeface="微軟正黑體" panose="020B0604030504040204" pitchFamily="34" charset="-120"/>
                <a:ea typeface="微軟正黑體" panose="020B0604030504040204" pitchFamily="34" charset="-120"/>
                <a:cs typeface="標楷體"/>
              </a:rPr>
              <a:t>吊升荷</a:t>
            </a:r>
            <a:r>
              <a:rPr sz="2400" spc="-5" dirty="0">
                <a:latin typeface="微軟正黑體" panose="020B0604030504040204" pitchFamily="34" charset="-120"/>
                <a:ea typeface="微軟正黑體" panose="020B0604030504040204" pitchFamily="34" charset="-120"/>
                <a:cs typeface="標楷體"/>
              </a:rPr>
              <a:t>重</a:t>
            </a:r>
            <a:r>
              <a:rPr sz="2400" dirty="0">
                <a:latin typeface="微軟正黑體" panose="020B0604030504040204" pitchFamily="34" charset="-120"/>
                <a:ea typeface="微軟正黑體" panose="020B0604030504040204" pitchFamily="34" charset="-120"/>
                <a:cs typeface="標楷體"/>
              </a:rPr>
              <a:t>在</a:t>
            </a:r>
            <a:r>
              <a:rPr sz="2400" spc="-5" dirty="0">
                <a:latin typeface="微軟正黑體" panose="020B0604030504040204" pitchFamily="34" charset="-120"/>
                <a:ea typeface="微軟正黑體" panose="020B0604030504040204" pitchFamily="34" charset="-120"/>
                <a:cs typeface="Calibri"/>
              </a:rPr>
              <a:t>3</a:t>
            </a:r>
            <a:r>
              <a:rPr sz="2400" dirty="0">
                <a:latin typeface="微軟正黑體" panose="020B0604030504040204" pitchFamily="34" charset="-120"/>
                <a:ea typeface="微軟正黑體" panose="020B0604030504040204" pitchFamily="34" charset="-120"/>
                <a:cs typeface="標楷體"/>
              </a:rPr>
              <a:t>噸以上</a:t>
            </a:r>
            <a:r>
              <a:rPr sz="2400" spc="-10" dirty="0">
                <a:latin typeface="微軟正黑體" panose="020B0604030504040204" pitchFamily="34" charset="-120"/>
                <a:ea typeface="微軟正黑體" panose="020B0604030504040204" pitchFamily="34" charset="-120"/>
                <a:cs typeface="標楷體"/>
              </a:rPr>
              <a:t>為</a:t>
            </a:r>
            <a:r>
              <a:rPr sz="2400" dirty="0">
                <a:latin typeface="微軟正黑體" panose="020B0604030504040204" pitchFamily="34" charset="-120"/>
                <a:ea typeface="微軟正黑體" panose="020B0604030504040204" pitchFamily="34" charset="-120"/>
                <a:cs typeface="標楷體"/>
              </a:rPr>
              <a:t>危險性機械，須有檢</a:t>
            </a:r>
            <a:r>
              <a:rPr sz="2400" spc="-5" dirty="0">
                <a:latin typeface="微軟正黑體" panose="020B0604030504040204" pitchFamily="34" charset="-120"/>
                <a:ea typeface="微軟正黑體" panose="020B0604030504040204" pitchFamily="34" charset="-120"/>
                <a:cs typeface="標楷體"/>
              </a:rPr>
              <a:t>查合格後才能使用。</a:t>
            </a:r>
            <a:endParaRPr sz="2400" dirty="0">
              <a:latin typeface="微軟正黑體" panose="020B0604030504040204" pitchFamily="34" charset="-120"/>
              <a:ea typeface="微軟正黑體" panose="020B0604030504040204" pitchFamily="34" charset="-120"/>
              <a:cs typeface="標楷體"/>
            </a:endParaRPr>
          </a:p>
          <a:p>
            <a:pPr marL="355600" marR="5080" indent="-342900">
              <a:lnSpc>
                <a:spcPct val="125000"/>
              </a:lnSpc>
              <a:spcBef>
                <a:spcPts val="580"/>
              </a:spcBef>
              <a:buFont typeface="Arial"/>
              <a:buChar char="•"/>
              <a:tabLst>
                <a:tab pos="355600" algn="l"/>
                <a:tab pos="356235" algn="l"/>
              </a:tabLst>
            </a:pPr>
            <a:r>
              <a:rPr sz="2400" dirty="0">
                <a:latin typeface="微軟正黑體" panose="020B0604030504040204" pitchFamily="34" charset="-120"/>
                <a:ea typeface="微軟正黑體" panose="020B0604030504040204" pitchFamily="34" charset="-120"/>
                <a:cs typeface="標楷體"/>
              </a:rPr>
              <a:t>定式起重機吊升荷重</a:t>
            </a:r>
            <a:r>
              <a:rPr sz="2400" spc="-5" dirty="0">
                <a:latin typeface="微軟正黑體" panose="020B0604030504040204" pitchFamily="34" charset="-120"/>
                <a:ea typeface="微軟正黑體" panose="020B0604030504040204" pitchFamily="34" charset="-120"/>
                <a:cs typeface="Calibri"/>
              </a:rPr>
              <a:t>0.</a:t>
            </a:r>
            <a:r>
              <a:rPr sz="2400" spc="-10" dirty="0">
                <a:latin typeface="微軟正黑體" panose="020B0604030504040204" pitchFamily="34" charset="-120"/>
                <a:ea typeface="微軟正黑體" panose="020B0604030504040204" pitchFamily="34" charset="-120"/>
                <a:cs typeface="Calibri"/>
              </a:rPr>
              <a:t>5</a:t>
            </a:r>
            <a:r>
              <a:rPr sz="2400" dirty="0">
                <a:latin typeface="微軟正黑體" panose="020B0604030504040204" pitchFamily="34" charset="-120"/>
                <a:ea typeface="微軟正黑體" panose="020B0604030504040204" pitchFamily="34" charset="-120"/>
                <a:cs typeface="標楷體"/>
              </a:rPr>
              <a:t>噸以上未滿</a:t>
            </a:r>
            <a:r>
              <a:rPr sz="2400" spc="-5" dirty="0">
                <a:latin typeface="微軟正黑體" panose="020B0604030504040204" pitchFamily="34" charset="-120"/>
                <a:ea typeface="微軟正黑體" panose="020B0604030504040204" pitchFamily="34" charset="-120"/>
                <a:cs typeface="Calibri"/>
              </a:rPr>
              <a:t>3</a:t>
            </a:r>
            <a:r>
              <a:rPr sz="2400" dirty="0">
                <a:latin typeface="微軟正黑體" panose="020B0604030504040204" pitchFamily="34" charset="-120"/>
                <a:ea typeface="微軟正黑體" panose="020B0604030504040204" pitchFamily="34" charset="-120"/>
                <a:cs typeface="標楷體"/>
              </a:rPr>
              <a:t>噸為中型起重機應實施荷重試驗及安定試驗，確認安全方得使</a:t>
            </a:r>
            <a:r>
              <a:rPr sz="2400" spc="5" dirty="0">
                <a:latin typeface="微軟正黑體" panose="020B0604030504040204" pitchFamily="34" charset="-120"/>
                <a:ea typeface="微軟正黑體" panose="020B0604030504040204" pitchFamily="34" charset="-120"/>
                <a:cs typeface="標楷體"/>
              </a:rPr>
              <a:t>用</a:t>
            </a:r>
            <a:r>
              <a:rPr sz="2400" dirty="0">
                <a:latin typeface="微軟正黑體" panose="020B0604030504040204" pitchFamily="34" charset="-120"/>
                <a:ea typeface="微軟正黑體" panose="020B0604030504040204" pitchFamily="34" charset="-120"/>
                <a:cs typeface="Calibri"/>
              </a:rPr>
              <a:t>(</a:t>
            </a:r>
            <a:r>
              <a:rPr sz="2400" dirty="0">
                <a:latin typeface="微軟正黑體" panose="020B0604030504040204" pitchFamily="34" charset="-120"/>
                <a:ea typeface="微軟正黑體" panose="020B0604030504040204" pitchFamily="34" charset="-120"/>
                <a:cs typeface="標楷體"/>
              </a:rPr>
              <a:t>起升則</a:t>
            </a:r>
            <a:r>
              <a:rPr sz="2400" spc="-5" dirty="0">
                <a:latin typeface="微軟正黑體" panose="020B0604030504040204" pitchFamily="34" charset="-120"/>
                <a:ea typeface="微軟正黑體" panose="020B0604030504040204" pitchFamily="34" charset="-120"/>
                <a:cs typeface="Calibri"/>
              </a:rPr>
              <a:t>11)</a:t>
            </a:r>
            <a:endParaRPr sz="2400" dirty="0">
              <a:latin typeface="微軟正黑體" panose="020B0604030504040204" pitchFamily="34" charset="-120"/>
              <a:ea typeface="微軟正黑體" panose="020B0604030504040204" pitchFamily="34" charset="-120"/>
              <a:cs typeface="Calibri"/>
            </a:endParaRPr>
          </a:p>
          <a:p>
            <a:pPr marL="355600" marR="6350" indent="-342900" algn="just">
              <a:lnSpc>
                <a:spcPct val="125000"/>
              </a:lnSpc>
              <a:spcBef>
                <a:spcPts val="580"/>
              </a:spcBef>
              <a:buFont typeface="Arial"/>
              <a:buChar char="•"/>
              <a:tabLst>
                <a:tab pos="356235" algn="l"/>
              </a:tabLst>
            </a:pPr>
            <a:r>
              <a:rPr sz="2400" dirty="0">
                <a:latin typeface="微軟正黑體" panose="020B0604030504040204" pitchFamily="34" charset="-120"/>
                <a:ea typeface="微軟正黑體" panose="020B0604030504040204" pitchFamily="34" charset="-120"/>
                <a:cs typeface="標楷體"/>
              </a:rPr>
              <a:t>操作吊升荷</a:t>
            </a:r>
            <a:r>
              <a:rPr sz="2400" spc="-5" dirty="0">
                <a:latin typeface="微軟正黑體" panose="020B0604030504040204" pitchFamily="34" charset="-120"/>
                <a:ea typeface="微軟正黑體" panose="020B0604030504040204" pitchFamily="34" charset="-120"/>
                <a:cs typeface="標楷體"/>
              </a:rPr>
              <a:t>重</a:t>
            </a:r>
            <a:r>
              <a:rPr sz="2400" spc="-5" dirty="0">
                <a:latin typeface="微軟正黑體" panose="020B0604030504040204" pitchFamily="34" charset="-120"/>
                <a:ea typeface="微軟正黑體" panose="020B0604030504040204" pitchFamily="34" charset="-120"/>
                <a:cs typeface="Calibri"/>
              </a:rPr>
              <a:t>3</a:t>
            </a:r>
            <a:r>
              <a:rPr sz="2400" dirty="0">
                <a:latin typeface="微軟正黑體" panose="020B0604030504040204" pitchFamily="34" charset="-120"/>
                <a:ea typeface="微軟正黑體" panose="020B0604030504040204" pitchFamily="34" charset="-120"/>
                <a:cs typeface="標楷體"/>
              </a:rPr>
              <a:t>噸以上之起重機人員必須接</a:t>
            </a:r>
            <a:r>
              <a:rPr sz="2400" spc="5" dirty="0">
                <a:latin typeface="微軟正黑體" panose="020B0604030504040204" pitchFamily="34" charset="-120"/>
                <a:ea typeface="微軟正黑體" panose="020B0604030504040204" pitchFamily="34" charset="-120"/>
                <a:cs typeface="標楷體"/>
              </a:rPr>
              <a:t>受</a:t>
            </a:r>
            <a:r>
              <a:rPr sz="2400" dirty="0">
                <a:latin typeface="微軟正黑體" panose="020B0604030504040204" pitchFamily="34" charset="-120"/>
                <a:ea typeface="微軟正黑體" panose="020B0604030504040204" pitchFamily="34" charset="-120"/>
                <a:cs typeface="標楷體"/>
              </a:rPr>
              <a:t>危險性機械操作人員安全衛生教育訓練，操</a:t>
            </a:r>
            <a:r>
              <a:rPr sz="2400" spc="-5" dirty="0">
                <a:latin typeface="微軟正黑體" panose="020B0604030504040204" pitchFamily="34" charset="-120"/>
                <a:ea typeface="微軟正黑體" panose="020B0604030504040204" pitchFamily="34" charset="-120"/>
                <a:cs typeface="標楷體"/>
              </a:rPr>
              <a:t>作</a:t>
            </a:r>
            <a:r>
              <a:rPr sz="2400" spc="-5" dirty="0">
                <a:latin typeface="微軟正黑體" panose="020B0604030504040204" pitchFamily="34" charset="-120"/>
                <a:ea typeface="微軟正黑體" panose="020B0604030504040204" pitchFamily="34" charset="-120"/>
                <a:cs typeface="Calibri"/>
              </a:rPr>
              <a:t>0.</a:t>
            </a:r>
            <a:r>
              <a:rPr sz="2400" spc="-10" dirty="0">
                <a:latin typeface="微軟正黑體" panose="020B0604030504040204" pitchFamily="34" charset="-120"/>
                <a:ea typeface="微軟正黑體" panose="020B0604030504040204" pitchFamily="34" charset="-120"/>
                <a:cs typeface="Calibri"/>
              </a:rPr>
              <a:t>5</a:t>
            </a:r>
            <a:r>
              <a:rPr sz="2400" dirty="0">
                <a:latin typeface="微軟正黑體" panose="020B0604030504040204" pitchFamily="34" charset="-120"/>
                <a:ea typeface="微軟正黑體" panose="020B0604030504040204" pitchFamily="34" charset="-120"/>
                <a:cs typeface="標楷體"/>
              </a:rPr>
              <a:t>以上未滿</a:t>
            </a:r>
            <a:r>
              <a:rPr sz="2400" spc="-5" dirty="0">
                <a:latin typeface="微軟正黑體" panose="020B0604030504040204" pitchFamily="34" charset="-120"/>
                <a:ea typeface="微軟正黑體" panose="020B0604030504040204" pitchFamily="34" charset="-120"/>
                <a:cs typeface="Calibri"/>
              </a:rPr>
              <a:t>3</a:t>
            </a:r>
            <a:r>
              <a:rPr sz="2400" dirty="0">
                <a:latin typeface="微軟正黑體" panose="020B0604030504040204" pitchFamily="34" charset="-120"/>
                <a:ea typeface="微軟正黑體" panose="020B0604030504040204" pitchFamily="34" charset="-120"/>
                <a:cs typeface="標楷體"/>
              </a:rPr>
              <a:t>噸起重機</a:t>
            </a:r>
            <a:r>
              <a:rPr sz="2400" spc="-5" dirty="0">
                <a:latin typeface="微軟正黑體" panose="020B0604030504040204" pitchFamily="34" charset="-120"/>
                <a:ea typeface="微軟正黑體" panose="020B0604030504040204" pitchFamily="34" charset="-120"/>
                <a:cs typeface="標楷體"/>
              </a:rPr>
              <a:t>及從事吊掛人員則應接</a:t>
            </a:r>
            <a:r>
              <a:rPr sz="2400" dirty="0">
                <a:latin typeface="微軟正黑體" panose="020B0604030504040204" pitchFamily="34" charset="-120"/>
                <a:ea typeface="微軟正黑體" panose="020B0604030504040204" pitchFamily="34" charset="-120"/>
                <a:cs typeface="標楷體"/>
              </a:rPr>
              <a:t>受</a:t>
            </a:r>
            <a:r>
              <a:rPr sz="2400" spc="-5" dirty="0">
                <a:latin typeface="微軟正黑體" panose="020B0604030504040204" pitchFamily="34" charset="-120"/>
                <a:ea typeface="微軟正黑體" panose="020B0604030504040204" pitchFamily="34" charset="-120"/>
                <a:cs typeface="標楷體"/>
              </a:rPr>
              <a:t>特殊作業安全衛生教育訓練。</a:t>
            </a:r>
            <a:endParaRPr sz="2400" dirty="0">
              <a:latin typeface="微軟正黑體" panose="020B0604030504040204" pitchFamily="34" charset="-120"/>
              <a:ea typeface="微軟正黑體" panose="020B0604030504040204" pitchFamily="34" charset="-120"/>
              <a:cs typeface="標楷體"/>
            </a:endParaRPr>
          </a:p>
        </p:txBody>
      </p:sp>
      <p:sp>
        <p:nvSpPr>
          <p:cNvPr id="3" name="頁尾版面配置區 2">
            <a:extLst>
              <a:ext uri="{FF2B5EF4-FFF2-40B4-BE49-F238E27FC236}">
                <a16:creationId xmlns:a16="http://schemas.microsoft.com/office/drawing/2014/main" id="{4BAC090C-BFA9-4E2E-7CEF-FC68C8DCA8F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199FA89E-ADF2-1562-94A1-E7F4806466FA}"/>
              </a:ext>
            </a:extLst>
          </p:cNvPr>
          <p:cNvSpPr>
            <a:spLocks noGrp="1"/>
          </p:cNvSpPr>
          <p:nvPr>
            <p:ph type="sldNum" sz="quarter" idx="7"/>
          </p:nvPr>
        </p:nvSpPr>
        <p:spPr/>
        <p:txBody>
          <a:bodyPr/>
          <a:lstStyle/>
          <a:p>
            <a:fld id="{B6F15528-21DE-4FAA-801E-634DDDAF4B2B}" type="slidenum">
              <a:rPr lang="en-US" altLang="zh-TW" smtClean="0"/>
              <a:t>206</a:t>
            </a:fld>
            <a:endParaRPr lang="zh-TW" altLang="en-US"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95400" y="1371600"/>
            <a:ext cx="4114800" cy="41148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0" y="1376920"/>
            <a:ext cx="4114800" cy="4109479"/>
          </a:xfrm>
          <a:prstGeom prst="rect">
            <a:avLst/>
          </a:prstGeom>
          <a:blipFill>
            <a:blip r:embed="rId3" cstate="print"/>
            <a:stretch>
              <a:fillRect/>
            </a:stretch>
          </a:blipFill>
        </p:spPr>
        <p:txBody>
          <a:bodyPr wrap="square" lIns="0" tIns="0" rIns="0" bIns="0" rtlCol="0"/>
          <a:lstStyle/>
          <a:p>
            <a:endParaRPr dirty="0"/>
          </a:p>
        </p:txBody>
      </p:sp>
      <p:sp>
        <p:nvSpPr>
          <p:cNvPr id="8" name="文字方塊 7">
            <a:extLst>
              <a:ext uri="{FF2B5EF4-FFF2-40B4-BE49-F238E27FC236}">
                <a16:creationId xmlns:a16="http://schemas.microsoft.com/office/drawing/2014/main" id="{159918D5-FB96-964A-FF6F-57FB67E91D27}"/>
              </a:ext>
            </a:extLst>
          </p:cNvPr>
          <p:cNvSpPr txBox="1"/>
          <p:nvPr/>
        </p:nvSpPr>
        <p:spPr>
          <a:xfrm>
            <a:off x="4495800" y="381000"/>
            <a:ext cx="6096000" cy="707886"/>
          </a:xfrm>
          <a:prstGeom prst="rect">
            <a:avLst/>
          </a:prstGeom>
          <a:noFill/>
        </p:spPr>
        <p:txBody>
          <a:bodyPr wrap="square">
            <a:spAutoFit/>
          </a:bodyPr>
          <a:lstStyle/>
          <a:p>
            <a:r>
              <a:rPr kumimoji="0" lang="zh-TW" altLang="en-US" sz="4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固</a:t>
            </a:r>
            <a:r>
              <a:rPr kumimoji="0" lang="zh-TW" altLang="en-US" sz="4000" b="1" i="0" u="none" strike="noStrike" kern="0" cap="none" spc="-5"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定式</a:t>
            </a:r>
            <a:r>
              <a:rPr kumimoji="0" lang="zh-TW" altLang="en-US" sz="4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起</a:t>
            </a:r>
            <a:r>
              <a:rPr kumimoji="0" lang="zh-TW" altLang="en-US" sz="4000" b="1" i="0" u="none" strike="noStrike" kern="0" cap="none" spc="-5"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重機</a:t>
            </a:r>
            <a:endParaRPr lang="zh-TW" altLang="en-US" dirty="0"/>
          </a:p>
        </p:txBody>
      </p:sp>
      <p:sp>
        <p:nvSpPr>
          <p:cNvPr id="2" name="頁尾版面配置區 1">
            <a:extLst>
              <a:ext uri="{FF2B5EF4-FFF2-40B4-BE49-F238E27FC236}">
                <a16:creationId xmlns:a16="http://schemas.microsoft.com/office/drawing/2014/main" id="{59F1F1B2-E05E-2947-097D-27701B176C9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E9185782-A3D7-5BF4-72DC-87FE76BAE1BE}"/>
              </a:ext>
            </a:extLst>
          </p:cNvPr>
          <p:cNvSpPr>
            <a:spLocks noGrp="1"/>
          </p:cNvSpPr>
          <p:nvPr>
            <p:ph type="sldNum" sz="quarter" idx="7"/>
          </p:nvPr>
        </p:nvSpPr>
        <p:spPr/>
        <p:txBody>
          <a:bodyPr/>
          <a:lstStyle/>
          <a:p>
            <a:fld id="{B6F15528-21DE-4FAA-801E-634DDDAF4B2B}" type="slidenum">
              <a:rPr lang="en-US" altLang="zh-TW" smtClean="0"/>
              <a:t>207</a:t>
            </a:fld>
            <a:endParaRPr lang="zh-TW" altLang="en-US"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295400" y="1383568"/>
            <a:ext cx="9601200" cy="4090863"/>
          </a:xfrm>
          <a:prstGeom prst="rect">
            <a:avLst/>
          </a:prstGeom>
        </p:spPr>
        <p:txBody>
          <a:bodyPr vert="horz" wrap="square" lIns="0" tIns="177800" rIns="0" bIns="0" rtlCol="0">
            <a:spAutoFit/>
          </a:bodyPr>
          <a:lstStyle/>
          <a:p>
            <a:pPr marL="355600" indent="-342900">
              <a:lnSpc>
                <a:spcPts val="3000"/>
              </a:lnSpc>
              <a:spcBef>
                <a:spcPts val="1400"/>
              </a:spcBef>
              <a:buFont typeface="Arial"/>
              <a:buChar char="•"/>
              <a:tabLst>
                <a:tab pos="355600" algn="l"/>
                <a:tab pos="356235" algn="l"/>
              </a:tabLst>
            </a:pPr>
            <a:r>
              <a:rPr sz="2800" spc="-5" dirty="0">
                <a:latin typeface="微軟正黑體" panose="020B0604030504040204" pitchFamily="34" charset="-120"/>
                <a:ea typeface="微軟正黑體" panose="020B0604030504040204" pitchFamily="34" charset="-120"/>
                <a:cs typeface="標楷體"/>
              </a:rPr>
              <a:t>應標示其額定荷</a:t>
            </a:r>
            <a:r>
              <a:rPr sz="2800" dirty="0">
                <a:latin typeface="微軟正黑體" panose="020B0604030504040204" pitchFamily="34" charset="-120"/>
                <a:ea typeface="微軟正黑體" panose="020B0604030504040204" pitchFamily="34" charset="-120"/>
                <a:cs typeface="標楷體"/>
              </a:rPr>
              <a:t>重</a:t>
            </a:r>
            <a:r>
              <a:rPr sz="2800" dirty="0">
                <a:latin typeface="微軟正黑體" panose="020B0604030504040204" pitchFamily="34" charset="-120"/>
                <a:ea typeface="微軟正黑體" panose="020B0604030504040204" pitchFamily="34" charset="-120"/>
                <a:cs typeface="Calibri"/>
              </a:rPr>
              <a:t>(</a:t>
            </a:r>
            <a:r>
              <a:rPr sz="2800" spc="-5" dirty="0">
                <a:latin typeface="微軟正黑體" panose="020B0604030504040204" pitchFamily="34" charset="-120"/>
                <a:ea typeface="微軟正黑體" panose="020B0604030504040204" pitchFamily="34" charset="-120"/>
                <a:cs typeface="標楷體"/>
              </a:rPr>
              <a:t>起升則</a:t>
            </a:r>
            <a:r>
              <a:rPr sz="2800" spc="-10" dirty="0">
                <a:latin typeface="微軟正黑體" panose="020B0604030504040204" pitchFamily="34" charset="-120"/>
                <a:ea typeface="微軟正黑體" panose="020B0604030504040204" pitchFamily="34" charset="-120"/>
                <a:cs typeface="Calibri"/>
              </a:rPr>
              <a:t>18)</a:t>
            </a:r>
            <a:endParaRPr sz="2800" dirty="0">
              <a:latin typeface="微軟正黑體" panose="020B0604030504040204" pitchFamily="34" charset="-120"/>
              <a:ea typeface="微軟正黑體" panose="020B0604030504040204" pitchFamily="34" charset="-120"/>
              <a:cs typeface="Calibri"/>
            </a:endParaRPr>
          </a:p>
          <a:p>
            <a:pPr marL="355600" marR="5080" indent="-342900">
              <a:lnSpc>
                <a:spcPts val="3000"/>
              </a:lnSpc>
              <a:spcBef>
                <a:spcPts val="580"/>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應明顯易見處標示起重機之</a:t>
            </a:r>
            <a:r>
              <a:rPr sz="2800" b="1" dirty="0">
                <a:solidFill>
                  <a:srgbClr val="FF0000"/>
                </a:solidFill>
                <a:latin typeface="微軟正黑體" panose="020B0604030504040204" pitchFamily="34" charset="-120"/>
                <a:ea typeface="微軟正黑體" panose="020B0604030504040204" pitchFamily="34" charset="-120"/>
                <a:cs typeface="標楷體"/>
              </a:rPr>
              <a:t>額定荷</a:t>
            </a:r>
            <a:r>
              <a:rPr sz="2800" b="1" spc="-10" dirty="0">
                <a:solidFill>
                  <a:srgbClr val="FF0000"/>
                </a:solidFill>
                <a:latin typeface="微軟正黑體" panose="020B0604030504040204" pitchFamily="34" charset="-120"/>
                <a:ea typeface="微軟正黑體" panose="020B0604030504040204" pitchFamily="34" charset="-120"/>
                <a:cs typeface="標楷體"/>
              </a:rPr>
              <a:t>重</a:t>
            </a:r>
            <a:r>
              <a:rPr sz="2800" dirty="0">
                <a:latin typeface="微軟正黑體" panose="020B0604030504040204" pitchFamily="34" charset="-120"/>
                <a:ea typeface="微軟正黑體" panose="020B0604030504040204" pitchFamily="34" charset="-120"/>
                <a:cs typeface="標楷體"/>
              </a:rPr>
              <a:t>、製造者名稱、製造 年月</a:t>
            </a:r>
          </a:p>
          <a:p>
            <a:pPr marL="355600" indent="-342900">
              <a:lnSpc>
                <a:spcPts val="3000"/>
              </a:lnSpc>
              <a:spcBef>
                <a:spcPts val="1295"/>
              </a:spcBef>
              <a:buFont typeface="Arial"/>
              <a:buChar char="•"/>
              <a:tabLst>
                <a:tab pos="355600" algn="l"/>
                <a:tab pos="356235" algn="l"/>
              </a:tabLst>
            </a:pPr>
            <a:r>
              <a:rPr sz="2800" spc="-5" dirty="0">
                <a:latin typeface="微軟正黑體" panose="020B0604030504040204" pitchFamily="34" charset="-120"/>
                <a:ea typeface="微軟正黑體" panose="020B0604030504040204" pitchFamily="34" charset="-120"/>
                <a:cs typeface="標楷體"/>
              </a:rPr>
              <a:t>吊鉤或吊具應有防止吊舉中吊掛物體脫落之裝</a:t>
            </a:r>
            <a:r>
              <a:rPr sz="2800" spc="5" dirty="0">
                <a:latin typeface="微軟正黑體" panose="020B0604030504040204" pitchFamily="34" charset="-120"/>
                <a:ea typeface="微軟正黑體" panose="020B0604030504040204" pitchFamily="34" charset="-120"/>
                <a:cs typeface="標楷體"/>
              </a:rPr>
              <a:t>置</a:t>
            </a:r>
            <a:r>
              <a:rPr sz="2800" dirty="0">
                <a:latin typeface="微軟正黑體" panose="020B0604030504040204" pitchFamily="34" charset="-120"/>
                <a:ea typeface="微軟正黑體" panose="020B0604030504040204" pitchFamily="34" charset="-120"/>
                <a:cs typeface="Calibri"/>
              </a:rPr>
              <a:t>(</a:t>
            </a:r>
            <a:r>
              <a:rPr sz="2800" spc="-5" dirty="0">
                <a:latin typeface="微軟正黑體" panose="020B0604030504040204" pitchFamily="34" charset="-120"/>
                <a:ea typeface="微軟正黑體" panose="020B0604030504040204" pitchFamily="34" charset="-120"/>
                <a:cs typeface="標楷體"/>
              </a:rPr>
              <a:t>設施規</a:t>
            </a:r>
            <a:endParaRPr sz="2800" dirty="0">
              <a:latin typeface="微軟正黑體" panose="020B0604030504040204" pitchFamily="34" charset="-120"/>
              <a:ea typeface="微軟正黑體" panose="020B0604030504040204" pitchFamily="34" charset="-120"/>
              <a:cs typeface="標楷體"/>
            </a:endParaRPr>
          </a:p>
          <a:p>
            <a:pPr marL="355600">
              <a:lnSpc>
                <a:spcPts val="3000"/>
              </a:lnSpc>
              <a:spcBef>
                <a:spcPts val="720"/>
              </a:spcBef>
            </a:pPr>
            <a:r>
              <a:rPr sz="2800" dirty="0">
                <a:latin typeface="微軟正黑體" panose="020B0604030504040204" pitchFamily="34" charset="-120"/>
                <a:ea typeface="微軟正黑體" panose="020B0604030504040204" pitchFamily="34" charset="-120"/>
                <a:cs typeface="標楷體"/>
              </a:rPr>
              <a:t>則</a:t>
            </a:r>
            <a:r>
              <a:rPr sz="2800" spc="-5" dirty="0">
                <a:latin typeface="微軟正黑體" panose="020B0604030504040204" pitchFamily="34" charset="-120"/>
                <a:ea typeface="微軟正黑體" panose="020B0604030504040204" pitchFamily="34" charset="-120"/>
                <a:cs typeface="Calibri"/>
              </a:rPr>
              <a:t>90</a:t>
            </a:r>
            <a:r>
              <a:rPr sz="2800" dirty="0">
                <a:latin typeface="微軟正黑體" panose="020B0604030504040204" pitchFamily="34" charset="-120"/>
                <a:ea typeface="微軟正黑體" panose="020B0604030504040204" pitchFamily="34" charset="-120"/>
                <a:cs typeface="標楷體"/>
              </a:rPr>
              <a:t>條</a:t>
            </a:r>
            <a:r>
              <a:rPr sz="2800" dirty="0">
                <a:latin typeface="微軟正黑體" panose="020B0604030504040204" pitchFamily="34" charset="-120"/>
                <a:ea typeface="微軟正黑體" panose="020B0604030504040204" pitchFamily="34" charset="-120"/>
                <a:cs typeface="Calibri"/>
              </a:rPr>
              <a:t>)</a:t>
            </a:r>
          </a:p>
          <a:p>
            <a:pPr marL="355600" indent="-342900">
              <a:lnSpc>
                <a:spcPts val="3000"/>
              </a:lnSpc>
              <a:spcBef>
                <a:spcPts val="1300"/>
              </a:spcBef>
              <a:buFont typeface="Arial"/>
              <a:buChar char="•"/>
              <a:tabLst>
                <a:tab pos="355600" algn="l"/>
                <a:tab pos="356235" algn="l"/>
              </a:tabLst>
            </a:pPr>
            <a:r>
              <a:rPr sz="2800" spc="-5" dirty="0">
                <a:latin typeface="微軟正黑體" panose="020B0604030504040204" pitchFamily="34" charset="-120"/>
                <a:ea typeface="微軟正黑體" panose="020B0604030504040204" pitchFamily="34" charset="-120"/>
                <a:cs typeface="標楷體"/>
              </a:rPr>
              <a:t>應設置有防止捲揚時鋼索過捲之預防裝</a:t>
            </a:r>
            <a:r>
              <a:rPr sz="2800" dirty="0">
                <a:latin typeface="微軟正黑體" panose="020B0604030504040204" pitchFamily="34" charset="-120"/>
                <a:ea typeface="微軟正黑體" panose="020B0604030504040204" pitchFamily="34" charset="-120"/>
                <a:cs typeface="標楷體"/>
              </a:rPr>
              <a:t>置</a:t>
            </a:r>
            <a:r>
              <a:rPr sz="2800" dirty="0">
                <a:latin typeface="微軟正黑體" panose="020B0604030504040204" pitchFamily="34" charset="-120"/>
                <a:ea typeface="微軟正黑體" panose="020B0604030504040204" pitchFamily="34" charset="-120"/>
                <a:cs typeface="Calibri"/>
              </a:rPr>
              <a:t>(</a:t>
            </a:r>
            <a:r>
              <a:rPr sz="2800" dirty="0">
                <a:latin typeface="微軟正黑體" panose="020B0604030504040204" pitchFamily="34" charset="-120"/>
                <a:ea typeface="微軟正黑體" panose="020B0604030504040204" pitchFamily="34" charset="-120"/>
                <a:cs typeface="標楷體"/>
              </a:rPr>
              <a:t>設施規</a:t>
            </a:r>
            <a:r>
              <a:rPr sz="2800" spc="-10" dirty="0">
                <a:latin typeface="微軟正黑體" panose="020B0604030504040204" pitchFamily="34" charset="-120"/>
                <a:ea typeface="微軟正黑體" panose="020B0604030504040204" pitchFamily="34" charset="-120"/>
                <a:cs typeface="標楷體"/>
              </a:rPr>
              <a:t>則</a:t>
            </a:r>
            <a:r>
              <a:rPr sz="2800" spc="-10" dirty="0">
                <a:latin typeface="微軟正黑體" panose="020B0604030504040204" pitchFamily="34" charset="-120"/>
                <a:ea typeface="微軟正黑體" panose="020B0604030504040204" pitchFamily="34" charset="-120"/>
                <a:cs typeface="Calibri"/>
              </a:rPr>
              <a:t>91</a:t>
            </a:r>
            <a:r>
              <a:rPr sz="2800" spc="-5" dirty="0">
                <a:latin typeface="微軟正黑體" panose="020B0604030504040204" pitchFamily="34" charset="-120"/>
                <a:ea typeface="微軟正黑體" panose="020B0604030504040204" pitchFamily="34" charset="-120"/>
                <a:cs typeface="標楷體"/>
              </a:rPr>
              <a:t>條</a:t>
            </a:r>
            <a:r>
              <a:rPr sz="2800" dirty="0">
                <a:latin typeface="微軟正黑體" panose="020B0604030504040204" pitchFamily="34" charset="-120"/>
                <a:ea typeface="微軟正黑體" panose="020B0604030504040204" pitchFamily="34" charset="-120"/>
                <a:cs typeface="Calibri"/>
              </a:rPr>
              <a:t>)</a:t>
            </a:r>
          </a:p>
          <a:p>
            <a:pPr marL="355600" indent="-342900">
              <a:lnSpc>
                <a:spcPts val="3000"/>
              </a:lnSpc>
              <a:spcBef>
                <a:spcPts val="1295"/>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起重機運轉時嚴禁人員進入吊舉物的下方</a:t>
            </a:r>
            <a:r>
              <a:rPr sz="2800" dirty="0">
                <a:latin typeface="微軟正黑體" panose="020B0604030504040204" pitchFamily="34" charset="-120"/>
                <a:ea typeface="微軟正黑體" panose="020B0604030504040204" pitchFamily="34" charset="-120"/>
                <a:cs typeface="Calibri"/>
              </a:rPr>
              <a:t>(</a:t>
            </a:r>
            <a:r>
              <a:rPr sz="2800" dirty="0">
                <a:latin typeface="微軟正黑體" panose="020B0604030504040204" pitchFamily="34" charset="-120"/>
                <a:ea typeface="微軟正黑體" panose="020B0604030504040204" pitchFamily="34" charset="-120"/>
                <a:cs typeface="標楷體"/>
              </a:rPr>
              <a:t>設施規</a:t>
            </a:r>
            <a:r>
              <a:rPr sz="2800" spc="-5" dirty="0">
                <a:latin typeface="微軟正黑體" panose="020B0604030504040204" pitchFamily="34" charset="-120"/>
                <a:ea typeface="微軟正黑體" panose="020B0604030504040204" pitchFamily="34" charset="-120"/>
                <a:cs typeface="標楷體"/>
              </a:rPr>
              <a:t>則</a:t>
            </a:r>
            <a:r>
              <a:rPr sz="2800" spc="-5" dirty="0">
                <a:latin typeface="微軟正黑體" panose="020B0604030504040204" pitchFamily="34" charset="-120"/>
                <a:ea typeface="微軟正黑體" panose="020B0604030504040204" pitchFamily="34" charset="-120"/>
                <a:cs typeface="Calibri"/>
              </a:rPr>
              <a:t>92</a:t>
            </a:r>
            <a:r>
              <a:rPr sz="2800" dirty="0">
                <a:latin typeface="微軟正黑體" panose="020B0604030504040204" pitchFamily="34" charset="-120"/>
                <a:ea typeface="微軟正黑體" panose="020B0604030504040204" pitchFamily="34" charset="-120"/>
                <a:cs typeface="標楷體"/>
              </a:rPr>
              <a:t>條</a:t>
            </a:r>
            <a:r>
              <a:rPr sz="2800" dirty="0">
                <a:latin typeface="微軟正黑體" panose="020B0604030504040204" pitchFamily="34" charset="-120"/>
                <a:ea typeface="微軟正黑體" panose="020B0604030504040204" pitchFamily="34" charset="-120"/>
                <a:cs typeface="Calibri"/>
              </a:rPr>
              <a:t>)</a:t>
            </a:r>
          </a:p>
          <a:p>
            <a:pPr marL="355600" indent="-342900">
              <a:lnSpc>
                <a:spcPts val="3000"/>
              </a:lnSpc>
              <a:spcBef>
                <a:spcPts val="1295"/>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人員應佩戴安全防護具</a:t>
            </a:r>
            <a:r>
              <a:rPr sz="2800" dirty="0">
                <a:latin typeface="微軟正黑體" panose="020B0604030504040204" pitchFamily="34" charset="-120"/>
                <a:ea typeface="微軟正黑體" panose="020B0604030504040204" pitchFamily="34" charset="-120"/>
                <a:cs typeface="Calibri"/>
              </a:rPr>
              <a:t>(</a:t>
            </a:r>
            <a:r>
              <a:rPr sz="2800" dirty="0">
                <a:latin typeface="微軟正黑體" panose="020B0604030504040204" pitchFamily="34" charset="-120"/>
                <a:ea typeface="微軟正黑體" panose="020B0604030504040204" pitchFamily="34" charset="-120"/>
                <a:cs typeface="標楷體"/>
              </a:rPr>
              <a:t>安全帽</a:t>
            </a:r>
            <a:r>
              <a:rPr sz="2800" dirty="0">
                <a:latin typeface="微軟正黑體" panose="020B0604030504040204" pitchFamily="34" charset="-120"/>
                <a:ea typeface="微軟正黑體" panose="020B0604030504040204" pitchFamily="34" charset="-120"/>
                <a:cs typeface="Calibri"/>
              </a:rPr>
              <a:t>)</a:t>
            </a:r>
          </a:p>
        </p:txBody>
      </p:sp>
      <p:sp>
        <p:nvSpPr>
          <p:cNvPr id="6" name="文字方塊 5">
            <a:extLst>
              <a:ext uri="{FF2B5EF4-FFF2-40B4-BE49-F238E27FC236}">
                <a16:creationId xmlns:a16="http://schemas.microsoft.com/office/drawing/2014/main" id="{293668C3-9054-D551-AE45-563C3B24EFB3}"/>
              </a:ext>
            </a:extLst>
          </p:cNvPr>
          <p:cNvSpPr txBox="1"/>
          <p:nvPr/>
        </p:nvSpPr>
        <p:spPr>
          <a:xfrm>
            <a:off x="4495800" y="353914"/>
            <a:ext cx="3276600" cy="707886"/>
          </a:xfrm>
          <a:prstGeom prst="rect">
            <a:avLst/>
          </a:prstGeom>
          <a:noFill/>
        </p:spPr>
        <p:txBody>
          <a:bodyPr wrap="square">
            <a:spAutoFit/>
          </a:bodyPr>
          <a:lstStyle/>
          <a:p>
            <a:r>
              <a:rPr kumimoji="0" lang="zh-TW" altLang="en-US" sz="4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固</a:t>
            </a:r>
            <a:r>
              <a:rPr kumimoji="0" lang="zh-TW" altLang="en-US" sz="4000" b="1" i="0" u="none" strike="noStrike" kern="0" cap="none" spc="-5"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定式</a:t>
            </a:r>
            <a:r>
              <a:rPr kumimoji="0" lang="zh-TW" altLang="en-US" sz="40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起</a:t>
            </a:r>
            <a:r>
              <a:rPr kumimoji="0" lang="zh-TW" altLang="en-US" sz="4000" b="1" i="0" u="none" strike="noStrike" kern="0" cap="none" spc="-5"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重機</a:t>
            </a:r>
            <a:endParaRPr lang="zh-TW" altLang="en-US" dirty="0"/>
          </a:p>
        </p:txBody>
      </p:sp>
      <p:sp>
        <p:nvSpPr>
          <p:cNvPr id="2" name="頁尾版面配置區 1">
            <a:extLst>
              <a:ext uri="{FF2B5EF4-FFF2-40B4-BE49-F238E27FC236}">
                <a16:creationId xmlns:a16="http://schemas.microsoft.com/office/drawing/2014/main" id="{8B2CCFE7-7FB8-1FE6-4A9F-68CBDE28CF9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2EA46245-E70A-3359-4090-BDABF70D8A6A}"/>
              </a:ext>
            </a:extLst>
          </p:cNvPr>
          <p:cNvSpPr>
            <a:spLocks noGrp="1"/>
          </p:cNvSpPr>
          <p:nvPr>
            <p:ph type="sldNum" sz="quarter" idx="7"/>
          </p:nvPr>
        </p:nvSpPr>
        <p:spPr/>
        <p:txBody>
          <a:bodyPr/>
          <a:lstStyle/>
          <a:p>
            <a:fld id="{B6F15528-21DE-4FAA-801E-634DDDAF4B2B}" type="slidenum">
              <a:rPr lang="en-US" altLang="zh-TW" smtClean="0"/>
              <a:t>208</a:t>
            </a:fld>
            <a:endParaRPr lang="zh-TW" alt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95400" y="1371600"/>
            <a:ext cx="3572510" cy="986155"/>
          </a:xfrm>
          <a:prstGeom prst="rect">
            <a:avLst/>
          </a:prstGeom>
        </p:spPr>
        <p:txBody>
          <a:bodyPr vert="horz" wrap="square" lIns="0" tIns="12700" rIns="0" bIns="0" rtlCol="0">
            <a:spAutoFit/>
          </a:bodyPr>
          <a:lstStyle/>
          <a:p>
            <a:pPr marL="12700">
              <a:spcBef>
                <a:spcPts val="100"/>
              </a:spcBef>
            </a:pPr>
            <a:r>
              <a:rPr sz="6300" u="heavy" spc="-1580" dirty="0">
                <a:solidFill>
                  <a:srgbClr val="0000FF"/>
                </a:solidFill>
                <a:uFill>
                  <a:solidFill>
                    <a:srgbClr val="0000FF"/>
                  </a:solidFill>
                </a:uFill>
                <a:latin typeface="Times New Roman"/>
                <a:cs typeface="Times New Roman"/>
              </a:rPr>
              <a:t> </a:t>
            </a:r>
            <a:r>
              <a:rPr sz="6000" u="heavy"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感</a:t>
            </a:r>
            <a:r>
              <a:rPr sz="6000"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電</a:t>
            </a:r>
            <a:r>
              <a:rPr sz="6000" spc="-5" dirty="0">
                <a:solidFill>
                  <a:srgbClr val="0000FF"/>
                </a:solidFill>
                <a:latin typeface="微軟正黑體" panose="020B0604030504040204" pitchFamily="34" charset="-120"/>
                <a:ea typeface="微軟正黑體" panose="020B0604030504040204" pitchFamily="34" charset="-120"/>
                <a:cs typeface="新細明體"/>
              </a:rPr>
              <a:t>災</a:t>
            </a:r>
            <a:r>
              <a:rPr sz="6000" dirty="0">
                <a:solidFill>
                  <a:srgbClr val="0000FF"/>
                </a:solidFill>
                <a:latin typeface="微軟正黑體" panose="020B0604030504040204" pitchFamily="34" charset="-120"/>
                <a:ea typeface="微軟正黑體" panose="020B0604030504040204" pitchFamily="34" charset="-120"/>
                <a:cs typeface="新細明體"/>
              </a:rPr>
              <a:t>害</a:t>
            </a:r>
            <a:r>
              <a:rPr sz="6000" u="heavy"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a:t>
            </a:r>
            <a:endParaRPr sz="6000" dirty="0">
              <a:latin typeface="微軟正黑體" panose="020B0604030504040204" pitchFamily="34" charset="-120"/>
              <a:ea typeface="微軟正黑體" panose="020B0604030504040204" pitchFamily="34" charset="-120"/>
              <a:cs typeface="微軟正黑體"/>
            </a:endParaRPr>
          </a:p>
        </p:txBody>
      </p:sp>
      <p:sp>
        <p:nvSpPr>
          <p:cNvPr id="5" name="object 5"/>
          <p:cNvSpPr/>
          <p:nvPr/>
        </p:nvSpPr>
        <p:spPr>
          <a:xfrm>
            <a:off x="1295400" y="2743200"/>
            <a:ext cx="9601200" cy="34290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096000" y="685800"/>
            <a:ext cx="4800600" cy="3216529"/>
          </a:xfrm>
          <a:prstGeom prst="rect">
            <a:avLst/>
          </a:prstGeom>
          <a:blipFill>
            <a:blip r:embed="rId3"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020B310-E1FF-5BA6-1884-6BDA5D6CFF1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054E599C-7047-D561-3D68-696B24FB52F3}"/>
              </a:ext>
            </a:extLst>
          </p:cNvPr>
          <p:cNvSpPr>
            <a:spLocks noGrp="1"/>
          </p:cNvSpPr>
          <p:nvPr>
            <p:ph type="sldNum" sz="quarter" idx="7"/>
          </p:nvPr>
        </p:nvSpPr>
        <p:spPr/>
        <p:txBody>
          <a:bodyPr/>
          <a:lstStyle/>
          <a:p>
            <a:fld id="{B6F15528-21DE-4FAA-801E-634DDDAF4B2B}" type="slidenum">
              <a:rPr lang="en-US" altLang="zh-TW" smtClean="0"/>
              <a:t>209</a:t>
            </a:fld>
            <a:endParaRPr lang="zh-TW"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文字方塊 4">
            <a:extLst>
              <a:ext uri="{FF2B5EF4-FFF2-40B4-BE49-F238E27FC236}">
                <a16:creationId xmlns:a16="http://schemas.microsoft.com/office/drawing/2014/main" id="{93DD6F9C-F17D-03CC-10E0-2D6A2093BBC2}"/>
              </a:ext>
            </a:extLst>
          </p:cNvPr>
          <p:cNvGraphicFramePr/>
          <p:nvPr>
            <p:extLst>
              <p:ext uri="{D42A27DB-BD31-4B8C-83A1-F6EECF244321}">
                <p14:modId xmlns:p14="http://schemas.microsoft.com/office/powerpoint/2010/main" val="4238857712"/>
              </p:ext>
            </p:extLst>
          </p:nvPr>
        </p:nvGraphicFramePr>
        <p:xfrm>
          <a:off x="609600" y="685800"/>
          <a:ext cx="109728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字方塊 1">
            <a:extLst>
              <a:ext uri="{FF2B5EF4-FFF2-40B4-BE49-F238E27FC236}">
                <a16:creationId xmlns:a16="http://schemas.microsoft.com/office/drawing/2014/main" id="{2FD1D8CA-798D-E600-F48D-0C0337965081}"/>
              </a:ext>
            </a:extLst>
          </p:cNvPr>
          <p:cNvSpPr txBox="1"/>
          <p:nvPr/>
        </p:nvSpPr>
        <p:spPr>
          <a:xfrm>
            <a:off x="1295400" y="2721114"/>
            <a:ext cx="10287000" cy="3416320"/>
          </a:xfrm>
          <a:prstGeom prst="rect">
            <a:avLst/>
          </a:prstGeom>
          <a:noFill/>
        </p:spPr>
        <p:txBody>
          <a:bodyPr wrap="square">
            <a:spAutoFit/>
          </a:bodyPr>
          <a:lstStyle/>
          <a:p>
            <a:r>
              <a:rPr lang="zh-TW" altLang="en-US" sz="5400" b="0" i="0" dirty="0">
                <a:solidFill>
                  <a:srgbClr val="000000"/>
                </a:solidFill>
                <a:effectLst/>
                <a:latin typeface="微軟正黑體" panose="020B0604030504040204" pitchFamily="34" charset="-120"/>
                <a:ea typeface="微軟正黑體" panose="020B0604030504040204" pitchFamily="34" charset="-120"/>
              </a:rPr>
              <a:t>指與事業單位</a:t>
            </a:r>
            <a:r>
              <a:rPr lang="zh-TW" altLang="en-US" sz="5400" b="1" i="0" dirty="0">
                <a:solidFill>
                  <a:srgbClr val="FF0000"/>
                </a:solidFill>
                <a:effectLst/>
                <a:latin typeface="微軟正黑體" panose="020B0604030504040204" pitchFamily="34" charset="-120"/>
                <a:ea typeface="微軟正黑體" panose="020B0604030504040204" pitchFamily="34" charset="-120"/>
              </a:rPr>
              <a:t>無僱傭關係</a:t>
            </a:r>
            <a:r>
              <a:rPr lang="zh-TW" altLang="en-US" sz="5400" b="0" i="0" dirty="0">
                <a:solidFill>
                  <a:srgbClr val="000000"/>
                </a:solidFill>
                <a:effectLst/>
                <a:latin typeface="微軟正黑體" panose="020B0604030504040204" pitchFamily="34" charset="-120"/>
                <a:ea typeface="微軟正黑體" panose="020B0604030504040204" pitchFamily="34" charset="-120"/>
              </a:rPr>
              <a:t>，</a:t>
            </a:r>
            <a:endParaRPr lang="en-US" altLang="zh-TW" sz="5400" b="0" i="0" dirty="0">
              <a:solidFill>
                <a:srgbClr val="000000"/>
              </a:solidFill>
              <a:effectLst/>
              <a:latin typeface="微軟正黑體" panose="020B0604030504040204" pitchFamily="34" charset="-120"/>
              <a:ea typeface="微軟正黑體" panose="020B0604030504040204" pitchFamily="34" charset="-120"/>
            </a:endParaRPr>
          </a:p>
          <a:p>
            <a:r>
              <a:rPr lang="zh-TW" altLang="en-US" sz="5400" b="0" i="0" dirty="0">
                <a:solidFill>
                  <a:srgbClr val="000000"/>
                </a:solidFill>
                <a:effectLst/>
                <a:latin typeface="微軟正黑體" panose="020B0604030504040204" pitchFamily="34" charset="-120"/>
                <a:ea typeface="微軟正黑體" panose="020B0604030504040204" pitchFamily="34" charset="-120"/>
              </a:rPr>
              <a:t>於其工作場所</a:t>
            </a:r>
            <a:r>
              <a:rPr lang="zh-TW" altLang="en-US" sz="5400" b="0" i="0" dirty="0">
                <a:solidFill>
                  <a:srgbClr val="FF0000"/>
                </a:solidFill>
                <a:effectLst/>
                <a:latin typeface="微軟正黑體" panose="020B0604030504040204" pitchFamily="34" charset="-120"/>
                <a:ea typeface="微軟正黑體" panose="020B0604030504040204" pitchFamily="34" charset="-120"/>
              </a:rPr>
              <a:t>從事勞動</a:t>
            </a:r>
            <a:r>
              <a:rPr lang="zh-TW" altLang="en-US" sz="5400" b="0" i="0" dirty="0">
                <a:solidFill>
                  <a:srgbClr val="000000"/>
                </a:solidFill>
                <a:effectLst/>
                <a:latin typeface="微軟正黑體" panose="020B0604030504040204" pitchFamily="34" charset="-120"/>
                <a:ea typeface="微軟正黑體" panose="020B0604030504040204" pitchFamily="34" charset="-120"/>
              </a:rPr>
              <a:t>或</a:t>
            </a:r>
            <a:endParaRPr lang="en-US" altLang="zh-TW" sz="5400" b="0" i="0" dirty="0">
              <a:solidFill>
                <a:srgbClr val="000000"/>
              </a:solidFill>
              <a:effectLst/>
              <a:latin typeface="微軟正黑體" panose="020B0604030504040204" pitchFamily="34" charset="-120"/>
              <a:ea typeface="微軟正黑體" panose="020B0604030504040204" pitchFamily="34" charset="-120"/>
            </a:endParaRPr>
          </a:p>
          <a:p>
            <a:r>
              <a:rPr lang="zh-TW" altLang="en-US" sz="5400" b="0" i="0" dirty="0">
                <a:solidFill>
                  <a:srgbClr val="FF0000"/>
                </a:solidFill>
                <a:effectLst/>
                <a:latin typeface="微軟正黑體" panose="020B0604030504040204" pitchFamily="34" charset="-120"/>
                <a:ea typeface="微軟正黑體" panose="020B0604030504040204" pitchFamily="34" charset="-120"/>
              </a:rPr>
              <a:t>以學習技能</a:t>
            </a:r>
            <a:r>
              <a:rPr lang="zh-TW" altLang="en-US" sz="5400" b="0" i="0" dirty="0">
                <a:solidFill>
                  <a:srgbClr val="000000"/>
                </a:solidFill>
                <a:effectLst/>
                <a:latin typeface="微軟正黑體" panose="020B0604030504040204" pitchFamily="34" charset="-120"/>
                <a:ea typeface="微軟正黑體" panose="020B0604030504040204" pitchFamily="34" charset="-120"/>
              </a:rPr>
              <a:t>、</a:t>
            </a:r>
            <a:r>
              <a:rPr lang="zh-TW" altLang="en-US" sz="5400" b="0" i="0" dirty="0">
                <a:solidFill>
                  <a:srgbClr val="FF0000"/>
                </a:solidFill>
                <a:effectLst/>
                <a:latin typeface="微軟正黑體" panose="020B0604030504040204" pitchFamily="34" charset="-120"/>
                <a:ea typeface="微軟正黑體" panose="020B0604030504040204" pitchFamily="34" charset="-120"/>
              </a:rPr>
              <a:t>接受職業訓練</a:t>
            </a:r>
            <a:r>
              <a:rPr lang="zh-TW" altLang="en-US" sz="5400" b="0" i="0" dirty="0">
                <a:solidFill>
                  <a:srgbClr val="000000"/>
                </a:solidFill>
                <a:effectLst/>
                <a:latin typeface="微軟正黑體" panose="020B0604030504040204" pitchFamily="34" charset="-120"/>
                <a:ea typeface="微軟正黑體" panose="020B0604030504040204" pitchFamily="34" charset="-120"/>
              </a:rPr>
              <a:t>為目的從事勞動之工作者。</a:t>
            </a:r>
            <a:endParaRPr lang="zh-TW" altLang="en-US" sz="5400" dirty="0">
              <a:latin typeface="微軟正黑體" panose="020B0604030504040204" pitchFamily="34" charset="-120"/>
              <a:ea typeface="微軟正黑體" panose="020B0604030504040204" pitchFamily="34" charset="-120"/>
            </a:endParaRPr>
          </a:p>
        </p:txBody>
      </p:sp>
      <p:sp>
        <p:nvSpPr>
          <p:cNvPr id="3" name="頁尾版面配置區 2">
            <a:extLst>
              <a:ext uri="{FF2B5EF4-FFF2-40B4-BE49-F238E27FC236}">
                <a16:creationId xmlns:a16="http://schemas.microsoft.com/office/drawing/2014/main" id="{F5B05CEE-29B6-DFFE-218C-9416260C973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46C87E8-6D7F-FAD5-203D-8DD64BBFE5A8}"/>
              </a:ext>
            </a:extLst>
          </p:cNvPr>
          <p:cNvSpPr>
            <a:spLocks noGrp="1"/>
          </p:cNvSpPr>
          <p:nvPr>
            <p:ph type="sldNum" sz="quarter" idx="7"/>
          </p:nvPr>
        </p:nvSpPr>
        <p:spPr/>
        <p:txBody>
          <a:bodyPr/>
          <a:lstStyle/>
          <a:p>
            <a:fld id="{B6F15528-21DE-4FAA-801E-634DDDAF4B2B}" type="slidenum">
              <a:rPr lang="en-US" altLang="zh-TW" smtClean="0"/>
              <a:t>21</a:t>
            </a:fld>
            <a:endParaRPr lang="zh-TW" altLang="en-US" dirty="0"/>
          </a:p>
        </p:txBody>
      </p:sp>
    </p:spTree>
    <p:extLst>
      <p:ext uri="{BB962C8B-B14F-4D97-AF65-F5344CB8AC3E}">
        <p14:creationId xmlns:p14="http://schemas.microsoft.com/office/powerpoint/2010/main" val="40779376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4112" y="304800"/>
            <a:ext cx="2263775" cy="696595"/>
          </a:xfrm>
          <a:prstGeom prst="rect">
            <a:avLst/>
          </a:prstGeom>
        </p:spPr>
        <p:txBody>
          <a:bodyPr vert="horz" wrap="square" lIns="0" tIns="13335" rIns="0" bIns="0" rtlCol="0">
            <a:spAutoFit/>
          </a:bodyPr>
          <a:lstStyle/>
          <a:p>
            <a:pPr marL="12700">
              <a:spcBef>
                <a:spcPts val="105"/>
              </a:spcBef>
            </a:pPr>
            <a:r>
              <a:rPr u="heavy" spc="-1100" dirty="0">
                <a:uFill>
                  <a:solidFill>
                    <a:srgbClr val="000000"/>
                  </a:solidFill>
                </a:uFill>
                <a:latin typeface="Times New Roman"/>
                <a:cs typeface="Times New Roman"/>
              </a:rPr>
              <a:t> </a:t>
            </a:r>
            <a:r>
              <a:rPr sz="4000" b="1" u="heavy" dirty="0">
                <a:uFill>
                  <a:solidFill>
                    <a:srgbClr val="000000"/>
                  </a:solidFill>
                </a:uFill>
                <a:latin typeface="微軟正黑體" panose="020B0604030504040204" pitchFamily="34" charset="-120"/>
                <a:ea typeface="微軟正黑體" panose="020B0604030504040204" pitchFamily="34" charset="-120"/>
              </a:rPr>
              <a:t>感電事故</a:t>
            </a:r>
          </a:p>
        </p:txBody>
      </p:sp>
      <p:sp>
        <p:nvSpPr>
          <p:cNvPr id="3" name="object 3"/>
          <p:cNvSpPr txBox="1"/>
          <p:nvPr/>
        </p:nvSpPr>
        <p:spPr>
          <a:xfrm>
            <a:off x="1295400" y="1371600"/>
            <a:ext cx="9601200" cy="4038926"/>
          </a:xfrm>
          <a:prstGeom prst="rect">
            <a:avLst/>
          </a:prstGeom>
        </p:spPr>
        <p:txBody>
          <a:bodyPr vert="horz" wrap="square" lIns="0" tIns="139065" rIns="0" bIns="0" rtlCol="0">
            <a:spAutoFit/>
          </a:bodyPr>
          <a:lstStyle/>
          <a:p>
            <a:pPr marL="354965" indent="-342265">
              <a:spcBef>
                <a:spcPts val="1095"/>
              </a:spcBef>
              <a:buFont typeface="Arial"/>
              <a:buChar char="•"/>
              <a:tabLst>
                <a:tab pos="355600" algn="l"/>
              </a:tabLst>
            </a:pPr>
            <a:r>
              <a:rPr sz="4000" u="heavy" spc="-1005" dirty="0">
                <a:uFill>
                  <a:solidFill>
                    <a:srgbClr val="000000"/>
                  </a:solidFill>
                </a:uFill>
                <a:latin typeface="微軟正黑體" panose="020B0604030504040204" pitchFamily="34" charset="-120"/>
                <a:ea typeface="微軟正黑體" panose="020B0604030504040204" pitchFamily="34" charset="-120"/>
                <a:cs typeface="Times New Roman"/>
              </a:rPr>
              <a:t> </a:t>
            </a:r>
            <a:r>
              <a:rPr sz="4000" u="heavy" spc="-5" dirty="0">
                <a:uFill>
                  <a:solidFill>
                    <a:srgbClr val="000000"/>
                  </a:solidFill>
                </a:uFill>
                <a:latin typeface="微軟正黑體" panose="020B0604030504040204" pitchFamily="34" charset="-120"/>
                <a:ea typeface="微軟正黑體" panose="020B0604030504040204" pitchFamily="34" charset="-120"/>
                <a:cs typeface="標楷體"/>
              </a:rPr>
              <a:t>直接觸</a:t>
            </a:r>
            <a:r>
              <a:rPr sz="4000" u="heavy" spc="-2000" dirty="0">
                <a:solidFill>
                  <a:srgbClr val="0000FF"/>
                </a:solidFill>
                <a:uFill>
                  <a:solidFill>
                    <a:srgbClr val="000000"/>
                  </a:solidFill>
                </a:uFill>
                <a:latin typeface="微軟正黑體" panose="020B0604030504040204" pitchFamily="34" charset="-120"/>
                <a:ea typeface="微軟正黑體" panose="020B0604030504040204" pitchFamily="34" charset="-120"/>
                <a:cs typeface="標楷體"/>
              </a:rPr>
              <a:t> </a:t>
            </a:r>
            <a:r>
              <a:rPr sz="4000" u="heavy" spc="-15" dirty="0">
                <a:solidFill>
                  <a:srgbClr val="0000FF"/>
                </a:solidFill>
                <a:uFill>
                  <a:solidFill>
                    <a:srgbClr val="000000"/>
                  </a:solidFill>
                </a:uFill>
                <a:latin typeface="微軟正黑體" panose="020B0604030504040204" pitchFamily="34" charset="-120"/>
                <a:ea typeface="微軟正黑體" panose="020B0604030504040204" pitchFamily="34" charset="-120"/>
                <a:cs typeface="標楷體"/>
              </a:rPr>
              <a:t>電</a:t>
            </a:r>
            <a:endParaRPr sz="4000" dirty="0">
              <a:latin typeface="微軟正黑體" panose="020B0604030504040204" pitchFamily="34" charset="-120"/>
              <a:ea typeface="微軟正黑體" panose="020B0604030504040204" pitchFamily="34" charset="-120"/>
              <a:cs typeface="標楷體"/>
            </a:endParaRPr>
          </a:p>
          <a:p>
            <a:pPr marL="888365" lvl="1" indent="-419100">
              <a:spcBef>
                <a:spcPts val="800"/>
              </a:spcBef>
              <a:buFont typeface="Arial"/>
              <a:buChar char="–"/>
              <a:tabLst>
                <a:tab pos="888365" algn="l"/>
                <a:tab pos="889000" algn="l"/>
              </a:tabLst>
            </a:pPr>
            <a:r>
              <a:rPr sz="4000" dirty="0">
                <a:latin typeface="微軟正黑體" panose="020B0604030504040204" pitchFamily="34" charset="-120"/>
                <a:ea typeface="微軟正黑體" panose="020B0604030504040204" pitchFamily="34" charset="-120"/>
                <a:cs typeface="標楷體"/>
              </a:rPr>
              <a:t>電氣</a:t>
            </a:r>
            <a:r>
              <a:rPr sz="4000" spc="-15" dirty="0">
                <a:latin typeface="微軟正黑體" panose="020B0604030504040204" pitchFamily="34" charset="-120"/>
                <a:ea typeface="微軟正黑體" panose="020B0604030504040204" pitchFamily="34" charset="-120"/>
                <a:cs typeface="標楷體"/>
              </a:rPr>
              <a:t>裝</a:t>
            </a:r>
            <a:r>
              <a:rPr sz="4000" dirty="0">
                <a:latin typeface="微軟正黑體" panose="020B0604030504040204" pitchFamily="34" charset="-120"/>
                <a:ea typeface="微軟正黑體" panose="020B0604030504040204" pitchFamily="34" charset="-120"/>
                <a:cs typeface="標楷體"/>
              </a:rPr>
              <a:t>置運</a:t>
            </a:r>
            <a:r>
              <a:rPr sz="4000" spc="-15" dirty="0">
                <a:latin typeface="微軟正黑體" panose="020B0604030504040204" pitchFamily="34" charset="-120"/>
                <a:ea typeface="微軟正黑體" panose="020B0604030504040204" pitchFamily="34" charset="-120"/>
                <a:cs typeface="標楷體"/>
              </a:rPr>
              <a:t>轉</a:t>
            </a:r>
            <a:r>
              <a:rPr sz="4000" dirty="0">
                <a:latin typeface="微軟正黑體" panose="020B0604030504040204" pitchFamily="34" charset="-120"/>
                <a:ea typeface="微軟正黑體" panose="020B0604030504040204" pitchFamily="34" charset="-120"/>
                <a:cs typeface="標楷體"/>
              </a:rPr>
              <a:t>時，</a:t>
            </a:r>
            <a:r>
              <a:rPr sz="4000" spc="-15" dirty="0">
                <a:latin typeface="微軟正黑體" panose="020B0604030504040204" pitchFamily="34" charset="-120"/>
                <a:ea typeface="微軟正黑體" panose="020B0604030504040204" pitchFamily="34" charset="-120"/>
                <a:cs typeface="標楷體"/>
              </a:rPr>
              <a:t>直</a:t>
            </a:r>
            <a:r>
              <a:rPr sz="4000" dirty="0">
                <a:latin typeface="微軟正黑體" panose="020B0604030504040204" pitchFamily="34" charset="-120"/>
                <a:ea typeface="微軟正黑體" panose="020B0604030504040204" pitchFamily="34" charset="-120"/>
                <a:cs typeface="標楷體"/>
              </a:rPr>
              <a:t>接與</a:t>
            </a:r>
            <a:r>
              <a:rPr sz="4000" spc="-15" dirty="0">
                <a:latin typeface="微軟正黑體" panose="020B0604030504040204" pitchFamily="34" charset="-120"/>
                <a:ea typeface="微軟正黑體" panose="020B0604030504040204" pitchFamily="34" charset="-120"/>
                <a:cs typeface="標楷體"/>
              </a:rPr>
              <a:t>帶</a:t>
            </a:r>
            <a:r>
              <a:rPr sz="4000" dirty="0">
                <a:latin typeface="微軟正黑體" panose="020B0604030504040204" pitchFamily="34" charset="-120"/>
                <a:ea typeface="微軟正黑體" panose="020B0604030504040204" pitchFamily="34" charset="-120"/>
                <a:cs typeface="標楷體"/>
              </a:rPr>
              <a:t>電部</a:t>
            </a:r>
            <a:r>
              <a:rPr sz="4000" spc="-15" dirty="0">
                <a:latin typeface="微軟正黑體" panose="020B0604030504040204" pitchFamily="34" charset="-120"/>
                <a:ea typeface="微軟正黑體" panose="020B0604030504040204" pitchFamily="34" charset="-120"/>
                <a:cs typeface="標楷體"/>
              </a:rPr>
              <a:t>位</a:t>
            </a:r>
            <a:r>
              <a:rPr sz="4000" dirty="0">
                <a:latin typeface="微軟正黑體" panose="020B0604030504040204" pitchFamily="34" charset="-120"/>
                <a:ea typeface="微軟正黑體" panose="020B0604030504040204" pitchFamily="34" charset="-120"/>
                <a:cs typeface="標楷體"/>
              </a:rPr>
              <a:t>接觸</a:t>
            </a:r>
          </a:p>
          <a:p>
            <a:pPr lvl="1">
              <a:spcBef>
                <a:spcPts val="20"/>
              </a:spcBef>
              <a:buFont typeface="Arial"/>
              <a:buChar char="–"/>
            </a:pPr>
            <a:endParaRPr sz="4000" dirty="0">
              <a:latin typeface="微軟正黑體" panose="020B0604030504040204" pitchFamily="34" charset="-120"/>
              <a:ea typeface="微軟正黑體" panose="020B0604030504040204" pitchFamily="34" charset="-120"/>
              <a:cs typeface="Times New Roman"/>
            </a:endParaRPr>
          </a:p>
          <a:p>
            <a:pPr marL="354965" indent="-342265">
              <a:buFont typeface="Arial"/>
              <a:buChar char="•"/>
              <a:tabLst>
                <a:tab pos="355600" algn="l"/>
              </a:tabLst>
            </a:pPr>
            <a:r>
              <a:rPr sz="4000" u="heavy" spc="-1005" dirty="0">
                <a:uFill>
                  <a:solidFill>
                    <a:srgbClr val="000000"/>
                  </a:solidFill>
                </a:uFill>
                <a:latin typeface="微軟正黑體" panose="020B0604030504040204" pitchFamily="34" charset="-120"/>
                <a:ea typeface="微軟正黑體" panose="020B0604030504040204" pitchFamily="34" charset="-120"/>
                <a:cs typeface="Times New Roman"/>
              </a:rPr>
              <a:t> </a:t>
            </a:r>
            <a:r>
              <a:rPr sz="4000" u="heavy" dirty="0">
                <a:uFill>
                  <a:solidFill>
                    <a:srgbClr val="000000"/>
                  </a:solidFill>
                </a:uFill>
                <a:latin typeface="微軟正黑體" panose="020B0604030504040204" pitchFamily="34" charset="-120"/>
                <a:ea typeface="微軟正黑體" panose="020B0604030504040204" pitchFamily="34" charset="-120"/>
                <a:cs typeface="標楷體"/>
              </a:rPr>
              <a:t>間</a:t>
            </a:r>
            <a:r>
              <a:rPr sz="4000" u="heavy" spc="-5" dirty="0">
                <a:uFill>
                  <a:solidFill>
                    <a:srgbClr val="000000"/>
                  </a:solidFill>
                </a:uFill>
                <a:latin typeface="微軟正黑體" panose="020B0604030504040204" pitchFamily="34" charset="-120"/>
                <a:ea typeface="微軟正黑體" panose="020B0604030504040204" pitchFamily="34" charset="-120"/>
                <a:cs typeface="標楷體"/>
              </a:rPr>
              <a:t>接觸</a:t>
            </a:r>
            <a:r>
              <a:rPr sz="4000" u="heavy" spc="-2000" dirty="0">
                <a:solidFill>
                  <a:srgbClr val="0000FF"/>
                </a:solidFill>
                <a:uFill>
                  <a:solidFill>
                    <a:srgbClr val="000000"/>
                  </a:solidFill>
                </a:uFill>
                <a:latin typeface="微軟正黑體" panose="020B0604030504040204" pitchFamily="34" charset="-120"/>
                <a:ea typeface="微軟正黑體" panose="020B0604030504040204" pitchFamily="34" charset="-120"/>
                <a:cs typeface="標楷體"/>
              </a:rPr>
              <a:t> </a:t>
            </a:r>
            <a:r>
              <a:rPr sz="4000" u="heavy" spc="-10" dirty="0">
                <a:solidFill>
                  <a:srgbClr val="0000FF"/>
                </a:solidFill>
                <a:uFill>
                  <a:solidFill>
                    <a:srgbClr val="000000"/>
                  </a:solidFill>
                </a:uFill>
                <a:latin typeface="微軟正黑體" panose="020B0604030504040204" pitchFamily="34" charset="-120"/>
                <a:ea typeface="微軟正黑體" panose="020B0604030504040204" pitchFamily="34" charset="-120"/>
                <a:cs typeface="標楷體"/>
              </a:rPr>
              <a:t>電</a:t>
            </a:r>
            <a:endParaRPr sz="4000" dirty="0">
              <a:latin typeface="微軟正黑體" panose="020B0604030504040204" pitchFamily="34" charset="-120"/>
              <a:ea typeface="微軟正黑體" panose="020B0604030504040204" pitchFamily="34" charset="-120"/>
              <a:cs typeface="標楷體"/>
            </a:endParaRPr>
          </a:p>
          <a:p>
            <a:pPr marL="888365" marR="5080" lvl="1" indent="-419100">
              <a:spcBef>
                <a:spcPts val="800"/>
              </a:spcBef>
              <a:buFont typeface="Arial"/>
              <a:buChar char="–"/>
              <a:tabLst>
                <a:tab pos="888365" algn="l"/>
                <a:tab pos="889000" algn="l"/>
              </a:tabLst>
            </a:pPr>
            <a:r>
              <a:rPr sz="4000" dirty="0">
                <a:latin typeface="微軟正黑體" panose="020B0604030504040204" pitchFamily="34" charset="-120"/>
                <a:ea typeface="微軟正黑體" panose="020B0604030504040204" pitchFamily="34" charset="-120"/>
                <a:cs typeface="標楷體"/>
              </a:rPr>
              <a:t>電氣</a:t>
            </a:r>
            <a:r>
              <a:rPr sz="4000" spc="-15" dirty="0">
                <a:latin typeface="微軟正黑體" panose="020B0604030504040204" pitchFamily="34" charset="-120"/>
                <a:ea typeface="微軟正黑體" panose="020B0604030504040204" pitchFamily="34" charset="-120"/>
                <a:cs typeface="標楷體"/>
              </a:rPr>
              <a:t>裝</a:t>
            </a:r>
            <a:r>
              <a:rPr sz="4000" dirty="0">
                <a:latin typeface="微軟正黑體" panose="020B0604030504040204" pitchFamily="34" charset="-120"/>
                <a:ea typeface="微軟正黑體" panose="020B0604030504040204" pitchFamily="34" charset="-120"/>
                <a:cs typeface="標楷體"/>
              </a:rPr>
              <a:t>置絕</a:t>
            </a:r>
            <a:r>
              <a:rPr sz="4000" spc="-15" dirty="0">
                <a:latin typeface="微軟正黑體" panose="020B0604030504040204" pitchFamily="34" charset="-120"/>
                <a:ea typeface="微軟正黑體" panose="020B0604030504040204" pitchFamily="34" charset="-120"/>
                <a:cs typeface="標楷體"/>
              </a:rPr>
              <a:t>緣</a:t>
            </a:r>
            <a:r>
              <a:rPr sz="4000" dirty="0">
                <a:latin typeface="微軟正黑體" panose="020B0604030504040204" pitchFamily="34" charset="-120"/>
                <a:ea typeface="微軟正黑體" panose="020B0604030504040204" pitchFamily="34" charset="-120"/>
                <a:cs typeface="標楷體"/>
              </a:rPr>
              <a:t>裂化</a:t>
            </a:r>
            <a:r>
              <a:rPr sz="4000" spc="-15" dirty="0">
                <a:latin typeface="微軟正黑體" panose="020B0604030504040204" pitchFamily="34" charset="-120"/>
                <a:ea typeface="微軟正黑體" panose="020B0604030504040204" pitchFamily="34" charset="-120"/>
                <a:cs typeface="標楷體"/>
              </a:rPr>
              <a:t>，</a:t>
            </a:r>
            <a:r>
              <a:rPr sz="4000" dirty="0">
                <a:latin typeface="微軟正黑體" panose="020B0604030504040204" pitchFamily="34" charset="-120"/>
                <a:ea typeface="微軟正黑體" panose="020B0604030504040204" pitchFamily="34" charset="-120"/>
                <a:cs typeface="標楷體"/>
              </a:rPr>
              <a:t>造成</a:t>
            </a:r>
            <a:r>
              <a:rPr sz="4000" spc="-15" dirty="0">
                <a:latin typeface="微軟正黑體" panose="020B0604030504040204" pitchFamily="34" charset="-120"/>
                <a:ea typeface="微軟正黑體" panose="020B0604030504040204" pitchFamily="34" charset="-120"/>
                <a:cs typeface="標楷體"/>
              </a:rPr>
              <a:t>內</a:t>
            </a:r>
            <a:r>
              <a:rPr sz="4000" dirty="0">
                <a:latin typeface="微軟正黑體" panose="020B0604030504040204" pitchFamily="34" charset="-120"/>
                <a:ea typeface="微軟正黑體" panose="020B0604030504040204" pitchFamily="34" charset="-120"/>
                <a:cs typeface="標楷體"/>
              </a:rPr>
              <a:t>部帶</a:t>
            </a:r>
            <a:r>
              <a:rPr sz="4000" spc="-15" dirty="0">
                <a:latin typeface="微軟正黑體" panose="020B0604030504040204" pitchFamily="34" charset="-120"/>
                <a:ea typeface="微軟正黑體" panose="020B0604030504040204" pitchFamily="34" charset="-120"/>
                <a:cs typeface="標楷體"/>
              </a:rPr>
              <a:t>電</a:t>
            </a:r>
            <a:r>
              <a:rPr sz="4000" dirty="0">
                <a:latin typeface="微軟正黑體" panose="020B0604030504040204" pitchFamily="34" charset="-120"/>
                <a:ea typeface="微軟正黑體" panose="020B0604030504040204" pitchFamily="34" charset="-120"/>
                <a:cs typeface="標楷體"/>
              </a:rPr>
              <a:t>部位 漏電</a:t>
            </a:r>
            <a:r>
              <a:rPr sz="4000" spc="-15" dirty="0">
                <a:latin typeface="微軟正黑體" panose="020B0604030504040204" pitchFamily="34" charset="-120"/>
                <a:ea typeface="微軟正黑體" panose="020B0604030504040204" pitchFamily="34" charset="-120"/>
                <a:cs typeface="標楷體"/>
              </a:rPr>
              <a:t>至</a:t>
            </a:r>
            <a:r>
              <a:rPr sz="4000" dirty="0">
                <a:latin typeface="微軟正黑體" panose="020B0604030504040204" pitchFamily="34" charset="-120"/>
                <a:ea typeface="微軟正黑體" panose="020B0604030504040204" pitchFamily="34" charset="-120"/>
                <a:cs typeface="標楷體"/>
              </a:rPr>
              <a:t>外部</a:t>
            </a:r>
            <a:r>
              <a:rPr sz="4000" spc="-15" dirty="0">
                <a:latin typeface="微軟正黑體" panose="020B0604030504040204" pitchFamily="34" charset="-120"/>
                <a:ea typeface="微軟正黑體" panose="020B0604030504040204" pitchFamily="34" charset="-120"/>
                <a:cs typeface="標楷體"/>
              </a:rPr>
              <a:t>的</a:t>
            </a:r>
            <a:r>
              <a:rPr sz="4000" dirty="0">
                <a:latin typeface="微軟正黑體" panose="020B0604030504040204" pitchFamily="34" charset="-120"/>
                <a:ea typeface="微軟正黑體" panose="020B0604030504040204" pitchFamily="34" charset="-120"/>
                <a:cs typeface="標楷體"/>
              </a:rPr>
              <a:t>非帶</a:t>
            </a:r>
            <a:r>
              <a:rPr sz="4000" spc="-15" dirty="0">
                <a:latin typeface="微軟正黑體" panose="020B0604030504040204" pitchFamily="34" charset="-120"/>
                <a:ea typeface="微軟正黑體" panose="020B0604030504040204" pitchFamily="34" charset="-120"/>
                <a:cs typeface="標楷體"/>
              </a:rPr>
              <a:t>電</a:t>
            </a:r>
            <a:r>
              <a:rPr sz="4000" dirty="0">
                <a:latin typeface="微軟正黑體" panose="020B0604030504040204" pitchFamily="34" charset="-120"/>
                <a:ea typeface="微軟正黑體" panose="020B0604030504040204" pitchFamily="34" charset="-120"/>
                <a:cs typeface="標楷體"/>
              </a:rPr>
              <a:t>金屬</a:t>
            </a:r>
            <a:r>
              <a:rPr sz="4000" spc="-15" dirty="0">
                <a:latin typeface="微軟正黑體" panose="020B0604030504040204" pitchFamily="34" charset="-120"/>
                <a:ea typeface="微軟正黑體" panose="020B0604030504040204" pitchFamily="34" charset="-120"/>
                <a:cs typeface="標楷體"/>
              </a:rPr>
              <a:t>部</a:t>
            </a:r>
            <a:r>
              <a:rPr sz="4000" dirty="0">
                <a:latin typeface="微軟正黑體" panose="020B0604030504040204" pitchFamily="34" charset="-120"/>
                <a:ea typeface="微軟正黑體" panose="020B0604030504040204" pitchFamily="34" charset="-120"/>
                <a:cs typeface="標楷體"/>
              </a:rPr>
              <a:t>位</a:t>
            </a:r>
          </a:p>
        </p:txBody>
      </p:sp>
      <p:sp>
        <p:nvSpPr>
          <p:cNvPr id="4" name="頁尾版面配置區 3">
            <a:extLst>
              <a:ext uri="{FF2B5EF4-FFF2-40B4-BE49-F238E27FC236}">
                <a16:creationId xmlns:a16="http://schemas.microsoft.com/office/drawing/2014/main" id="{5FC6BB2C-42F8-386F-FA34-5DD76CAF063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399F862-B509-D633-C6AA-B081262F38E9}"/>
              </a:ext>
            </a:extLst>
          </p:cNvPr>
          <p:cNvSpPr>
            <a:spLocks noGrp="1"/>
          </p:cNvSpPr>
          <p:nvPr>
            <p:ph type="sldNum" sz="quarter" idx="7"/>
          </p:nvPr>
        </p:nvSpPr>
        <p:spPr/>
        <p:txBody>
          <a:bodyPr/>
          <a:lstStyle/>
          <a:p>
            <a:fld id="{B6F15528-21DE-4FAA-801E-634DDDAF4B2B}" type="slidenum">
              <a:rPr lang="en-US" altLang="zh-TW" smtClean="0"/>
              <a:t>210</a:t>
            </a:fld>
            <a:endParaRPr lang="zh-TW" altLang="en-US"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6886" y="387097"/>
            <a:ext cx="5618228" cy="628377"/>
          </a:xfrm>
          <a:prstGeom prst="rect">
            <a:avLst/>
          </a:prstGeom>
        </p:spPr>
        <p:txBody>
          <a:bodyPr vert="horz" wrap="square" lIns="0" tIns="12700" rIns="0" bIns="0" rtlCol="0">
            <a:spAutoFit/>
          </a:bodyPr>
          <a:lstStyle/>
          <a:p>
            <a:pPr marL="12700">
              <a:spcBef>
                <a:spcPts val="100"/>
              </a:spcBef>
            </a:pPr>
            <a:r>
              <a:rPr sz="4000" spc="-5" dirty="0">
                <a:solidFill>
                  <a:srgbClr val="9900FF"/>
                </a:solidFill>
                <a:latin typeface="微軟正黑體" panose="020B0604030504040204" pitchFamily="34" charset="-120"/>
                <a:ea typeface="微軟正黑體" panose="020B0604030504040204" pitchFamily="34" charset="-120"/>
                <a:cs typeface="細明體"/>
              </a:rPr>
              <a:t>冷氣漏電高中生感電死亡</a:t>
            </a:r>
            <a:endParaRPr sz="4000" dirty="0">
              <a:latin typeface="微軟正黑體" panose="020B0604030504040204" pitchFamily="34" charset="-120"/>
              <a:ea typeface="微軟正黑體" panose="020B0604030504040204" pitchFamily="34" charset="-120"/>
              <a:cs typeface="細明體"/>
            </a:endParaRPr>
          </a:p>
        </p:txBody>
      </p:sp>
      <p:sp>
        <p:nvSpPr>
          <p:cNvPr id="3" name="object 3"/>
          <p:cNvSpPr/>
          <p:nvPr/>
        </p:nvSpPr>
        <p:spPr>
          <a:xfrm>
            <a:off x="2412491" y="1557019"/>
            <a:ext cx="7620000" cy="0"/>
          </a:xfrm>
          <a:custGeom>
            <a:avLst/>
            <a:gdLst/>
            <a:ahLst/>
            <a:cxnLst/>
            <a:rect l="l" t="t" r="r" b="b"/>
            <a:pathLst>
              <a:path w="7620000">
                <a:moveTo>
                  <a:pt x="0" y="0"/>
                </a:moveTo>
                <a:lnTo>
                  <a:pt x="7620000" y="0"/>
                </a:lnTo>
              </a:path>
            </a:pathLst>
          </a:custGeom>
          <a:ln w="16510">
            <a:solidFill>
              <a:srgbClr val="336699"/>
            </a:solidFill>
          </a:ln>
        </p:spPr>
        <p:txBody>
          <a:bodyPr wrap="square" lIns="0" tIns="0" rIns="0" bIns="0" rtlCol="0"/>
          <a:lstStyle/>
          <a:p>
            <a:endParaRPr dirty="0"/>
          </a:p>
        </p:txBody>
      </p:sp>
      <p:sp>
        <p:nvSpPr>
          <p:cNvPr id="4" name="object 4"/>
          <p:cNvSpPr/>
          <p:nvPr/>
        </p:nvSpPr>
        <p:spPr>
          <a:xfrm>
            <a:off x="2412491" y="1507489"/>
            <a:ext cx="7620000" cy="0"/>
          </a:xfrm>
          <a:custGeom>
            <a:avLst/>
            <a:gdLst/>
            <a:ahLst/>
            <a:cxnLst/>
            <a:rect l="l" t="t" r="r" b="b"/>
            <a:pathLst>
              <a:path w="7620000">
                <a:moveTo>
                  <a:pt x="0" y="0"/>
                </a:moveTo>
                <a:lnTo>
                  <a:pt x="7620000" y="0"/>
                </a:lnTo>
              </a:path>
            </a:pathLst>
          </a:custGeom>
          <a:ln w="49529">
            <a:solidFill>
              <a:srgbClr val="336699"/>
            </a:solidFill>
          </a:ln>
        </p:spPr>
        <p:txBody>
          <a:bodyPr wrap="square" lIns="0" tIns="0" rIns="0" bIns="0" rtlCol="0"/>
          <a:lstStyle/>
          <a:p>
            <a:endParaRPr dirty="0"/>
          </a:p>
        </p:txBody>
      </p:sp>
      <p:sp>
        <p:nvSpPr>
          <p:cNvPr id="5" name="object 5"/>
          <p:cNvSpPr/>
          <p:nvPr/>
        </p:nvSpPr>
        <p:spPr>
          <a:xfrm>
            <a:off x="1295400" y="1371601"/>
            <a:ext cx="9601200" cy="480060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3649217" y="3213355"/>
            <a:ext cx="576580" cy="216535"/>
          </a:xfrm>
          <a:custGeom>
            <a:avLst/>
            <a:gdLst/>
            <a:ahLst/>
            <a:cxnLst/>
            <a:rect l="l" t="t" r="r" b="b"/>
            <a:pathLst>
              <a:path w="576580" h="216535">
                <a:moveTo>
                  <a:pt x="0" y="216408"/>
                </a:moveTo>
                <a:lnTo>
                  <a:pt x="576071" y="216408"/>
                </a:lnTo>
                <a:lnTo>
                  <a:pt x="576071" y="0"/>
                </a:lnTo>
                <a:lnTo>
                  <a:pt x="0" y="0"/>
                </a:lnTo>
                <a:lnTo>
                  <a:pt x="0" y="216408"/>
                </a:lnTo>
                <a:close/>
              </a:path>
            </a:pathLst>
          </a:custGeom>
          <a:ln w="25400">
            <a:solidFill>
              <a:srgbClr val="FFFFFF"/>
            </a:solidFill>
          </a:ln>
        </p:spPr>
        <p:txBody>
          <a:bodyPr wrap="square" lIns="0" tIns="0" rIns="0" bIns="0" rtlCol="0"/>
          <a:lstStyle/>
          <a:p>
            <a:endParaRPr dirty="0"/>
          </a:p>
        </p:txBody>
      </p:sp>
      <p:sp>
        <p:nvSpPr>
          <p:cNvPr id="9" name="object 9"/>
          <p:cNvSpPr/>
          <p:nvPr/>
        </p:nvSpPr>
        <p:spPr>
          <a:xfrm>
            <a:off x="1301622" y="3495182"/>
            <a:ext cx="4794378" cy="2677013"/>
          </a:xfrm>
          <a:prstGeom prst="rect">
            <a:avLst/>
          </a:prstGeom>
          <a:blipFill>
            <a:blip r:embed="rId3"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217CA2BB-19AA-FA08-6041-3AC60BBE82D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96C6B406-0A80-5111-55A0-D9CDA951547A}"/>
              </a:ext>
            </a:extLst>
          </p:cNvPr>
          <p:cNvSpPr>
            <a:spLocks noGrp="1"/>
          </p:cNvSpPr>
          <p:nvPr>
            <p:ph type="sldNum" sz="quarter" idx="7"/>
          </p:nvPr>
        </p:nvSpPr>
        <p:spPr/>
        <p:txBody>
          <a:bodyPr/>
          <a:lstStyle/>
          <a:p>
            <a:fld id="{B6F15528-21DE-4FAA-801E-634DDDAF4B2B}" type="slidenum">
              <a:rPr lang="en-US" altLang="zh-TW" smtClean="0"/>
              <a:t>211</a:t>
            </a:fld>
            <a:endParaRPr lang="zh-TW" alt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8269B48-956F-F93E-8E88-AD184DC3858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4FC3151-F04A-83BF-5580-17ABFFE5ED4F}"/>
              </a:ext>
            </a:extLst>
          </p:cNvPr>
          <p:cNvSpPr>
            <a:spLocks noGrp="1"/>
          </p:cNvSpPr>
          <p:nvPr>
            <p:ph type="sldNum" sz="quarter" idx="7"/>
          </p:nvPr>
        </p:nvSpPr>
        <p:spPr/>
        <p:txBody>
          <a:bodyPr/>
          <a:lstStyle/>
          <a:p>
            <a:fld id="{B6F15528-21DE-4FAA-801E-634DDDAF4B2B}" type="slidenum">
              <a:rPr lang="en-US" altLang="zh-TW" smtClean="0"/>
              <a:t>212</a:t>
            </a:fld>
            <a:endParaRPr lang="zh-TW" altLang="en-US"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0791" y="381000"/>
            <a:ext cx="2070418" cy="635000"/>
          </a:xfrm>
          <a:prstGeom prst="rect">
            <a:avLst/>
          </a:prstGeom>
        </p:spPr>
        <p:txBody>
          <a:bodyPr vert="horz" wrap="square" lIns="0" tIns="12065" rIns="0" bIns="0" rtlCol="0">
            <a:spAutoFit/>
          </a:bodyPr>
          <a:lstStyle/>
          <a:p>
            <a:pPr marL="12700">
              <a:spcBef>
                <a:spcPts val="95"/>
              </a:spcBef>
            </a:pPr>
            <a:r>
              <a:rPr sz="4000" u="heavy" spc="-1005" dirty="0">
                <a:uFill>
                  <a:solidFill>
                    <a:srgbClr val="000000"/>
                  </a:solidFill>
                </a:uFill>
                <a:latin typeface="Times New Roman"/>
                <a:cs typeface="Times New Roman"/>
              </a:rPr>
              <a:t> </a:t>
            </a:r>
            <a:r>
              <a:rPr sz="4000" b="1" u="heavy" spc="5" dirty="0" err="1">
                <a:uFill>
                  <a:solidFill>
                    <a:srgbClr val="000000"/>
                  </a:solidFill>
                </a:uFill>
                <a:latin typeface="微軟正黑體" panose="020B0604030504040204" pitchFamily="34" charset="-120"/>
                <a:ea typeface="微軟正黑體" panose="020B0604030504040204" pitchFamily="34" charset="-120"/>
              </a:rPr>
              <a:t>感</a:t>
            </a:r>
            <a:r>
              <a:rPr sz="4000" b="1" u="heavy" spc="-5" dirty="0" err="1">
                <a:uFill>
                  <a:solidFill>
                    <a:srgbClr val="000000"/>
                  </a:solidFill>
                </a:uFill>
                <a:latin typeface="微軟正黑體" panose="020B0604030504040204" pitchFamily="34" charset="-120"/>
                <a:ea typeface="微軟正黑體" panose="020B0604030504040204" pitchFamily="34" charset="-120"/>
              </a:rPr>
              <a:t>電預</a:t>
            </a:r>
            <a:r>
              <a:rPr sz="4000" b="1" u="heavy" spc="10" dirty="0" err="1">
                <a:uFill>
                  <a:solidFill>
                    <a:srgbClr val="000000"/>
                  </a:solidFill>
                </a:uFill>
                <a:latin typeface="微軟正黑體" panose="020B0604030504040204" pitchFamily="34" charset="-120"/>
                <a:ea typeface="微軟正黑體" panose="020B0604030504040204" pitchFamily="34" charset="-120"/>
              </a:rPr>
              <a:t>防</a:t>
            </a:r>
            <a:endParaRPr sz="4000" b="1"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1295400" y="1371600"/>
            <a:ext cx="9601200" cy="4678845"/>
          </a:xfrm>
          <a:prstGeom prst="rect">
            <a:avLst/>
          </a:prstGeom>
        </p:spPr>
        <p:txBody>
          <a:bodyPr vert="horz" wrap="square" lIns="0" tIns="109855" rIns="0" bIns="0" rtlCol="0">
            <a:spAutoFit/>
          </a:bodyPr>
          <a:lstStyle/>
          <a:p>
            <a:pPr marL="12700">
              <a:spcBef>
                <a:spcPts val="865"/>
              </a:spcBef>
              <a:tabLst>
                <a:tab pos="354965" algn="l"/>
                <a:tab pos="355600" algn="l"/>
              </a:tabLst>
            </a:pPr>
            <a:r>
              <a:rPr lang="en-US" altLang="zh-TW" sz="3200" b="1" u="heavy" spc="-10" dirty="0">
                <a:uFill>
                  <a:solidFill>
                    <a:srgbClr val="000000"/>
                  </a:solidFill>
                </a:uFill>
                <a:latin typeface="微軟正黑體" panose="020B0604030504040204" pitchFamily="34" charset="-120"/>
                <a:ea typeface="微軟正黑體" panose="020B0604030504040204" pitchFamily="34" charset="-120"/>
              </a:rPr>
              <a:t>(</a:t>
            </a:r>
            <a:r>
              <a:rPr lang="zh-TW" altLang="en-US" sz="3200" b="1" u="heavy" spc="-10" dirty="0">
                <a:uFill>
                  <a:solidFill>
                    <a:srgbClr val="000000"/>
                  </a:solidFill>
                </a:uFill>
                <a:latin typeface="微軟正黑體" panose="020B0604030504040204" pitchFamily="34" charset="-120"/>
                <a:ea typeface="微軟正黑體" panose="020B0604030504040204" pitchFamily="34" charset="-120"/>
              </a:rPr>
              <a:t>設</a:t>
            </a:r>
            <a:r>
              <a:rPr lang="zh-TW" altLang="en-US" sz="3200" b="1" u="heavy" spc="-5" dirty="0">
                <a:uFill>
                  <a:solidFill>
                    <a:srgbClr val="000000"/>
                  </a:solidFill>
                </a:uFill>
                <a:latin typeface="微軟正黑體" panose="020B0604030504040204" pitchFamily="34" charset="-120"/>
                <a:ea typeface="微軟正黑體" panose="020B0604030504040204" pitchFamily="34" charset="-120"/>
              </a:rPr>
              <a:t>施</a:t>
            </a:r>
            <a:r>
              <a:rPr lang="zh-TW" altLang="en-US" sz="3200" b="1" u="heavy" spc="-10" dirty="0">
                <a:uFill>
                  <a:solidFill>
                    <a:srgbClr val="000000"/>
                  </a:solidFill>
                </a:uFill>
                <a:latin typeface="微軟正黑體" panose="020B0604030504040204" pitchFamily="34" charset="-120"/>
                <a:ea typeface="微軟正黑體" panose="020B0604030504040204" pitchFamily="34" charset="-120"/>
              </a:rPr>
              <a:t>規</a:t>
            </a:r>
            <a:r>
              <a:rPr lang="zh-TW" altLang="en-US" sz="3200" b="1" u="heavy" spc="-5" dirty="0">
                <a:uFill>
                  <a:solidFill>
                    <a:srgbClr val="000000"/>
                  </a:solidFill>
                </a:uFill>
                <a:latin typeface="微軟正黑體" panose="020B0604030504040204" pitchFamily="34" charset="-120"/>
                <a:ea typeface="微軟正黑體" panose="020B0604030504040204" pitchFamily="34" charset="-120"/>
              </a:rPr>
              <a:t>則</a:t>
            </a:r>
            <a:r>
              <a:rPr lang="en-US" altLang="zh-TW" sz="3200" b="1" u="heavy" spc="-10" dirty="0">
                <a:uFill>
                  <a:solidFill>
                    <a:srgbClr val="000000"/>
                  </a:solidFill>
                </a:uFill>
                <a:latin typeface="微軟正黑體" panose="020B0604030504040204" pitchFamily="34" charset="-120"/>
                <a:ea typeface="微軟正黑體" panose="020B0604030504040204" pitchFamily="34" charset="-120"/>
              </a:rPr>
              <a:t>)</a:t>
            </a:r>
            <a:endParaRPr lang="en-US" sz="3200" b="1" dirty="0">
              <a:latin typeface="微軟正黑體" panose="020B0604030504040204" pitchFamily="34" charset="-120"/>
              <a:ea typeface="微軟正黑體" panose="020B0604030504040204" pitchFamily="34" charset="-120"/>
              <a:cs typeface="標楷體"/>
            </a:endParaRPr>
          </a:p>
          <a:p>
            <a:pPr marL="355600" indent="-342900">
              <a:spcBef>
                <a:spcPts val="865"/>
              </a:spcBef>
              <a:buFont typeface="Arial"/>
              <a:buChar char="•"/>
              <a:tabLst>
                <a:tab pos="354965" algn="l"/>
                <a:tab pos="355600" algn="l"/>
              </a:tabLst>
            </a:pPr>
            <a:r>
              <a:rPr sz="3200" b="1" dirty="0">
                <a:latin typeface="微軟正黑體" panose="020B0604030504040204" pitchFamily="34" charset="-120"/>
                <a:ea typeface="微軟正黑體" panose="020B0604030504040204" pitchFamily="34" charset="-120"/>
                <a:cs typeface="標楷體"/>
              </a:rPr>
              <a:t>設</a:t>
            </a:r>
            <a:r>
              <a:rPr sz="3200" b="1" spc="-5" dirty="0">
                <a:latin typeface="微軟正黑體" panose="020B0604030504040204" pitchFamily="34" charset="-120"/>
                <a:ea typeface="微軟正黑體" panose="020B0604030504040204" pitchFamily="34" charset="-120"/>
                <a:cs typeface="標楷體"/>
              </a:rPr>
              <a:t>239</a:t>
            </a:r>
            <a:r>
              <a:rPr sz="3200" b="1" spc="-15" dirty="0">
                <a:latin typeface="微軟正黑體" panose="020B0604030504040204" pitchFamily="34" charset="-120"/>
                <a:ea typeface="微軟正黑體" panose="020B0604030504040204" pitchFamily="34" charset="-120"/>
                <a:cs typeface="標楷體"/>
              </a:rPr>
              <a:t>至</a:t>
            </a:r>
            <a:r>
              <a:rPr sz="3200" b="1" spc="-5" dirty="0">
                <a:latin typeface="微軟正黑體" panose="020B0604030504040204" pitchFamily="34" charset="-120"/>
                <a:ea typeface="微軟正黑體" panose="020B0604030504040204" pitchFamily="34" charset="-120"/>
                <a:cs typeface="標楷體"/>
              </a:rPr>
              <a:t>253→</a:t>
            </a:r>
            <a:r>
              <a:rPr sz="3200" b="1" spc="-15" dirty="0">
                <a:latin typeface="微軟正黑體" panose="020B0604030504040204" pitchFamily="34" charset="-120"/>
                <a:ea typeface="微軟正黑體" panose="020B0604030504040204" pitchFamily="34" charset="-120"/>
                <a:cs typeface="標楷體"/>
              </a:rPr>
              <a:t>電</a:t>
            </a:r>
            <a:r>
              <a:rPr sz="3200" b="1" dirty="0">
                <a:latin typeface="微軟正黑體" panose="020B0604030504040204" pitchFamily="34" charset="-120"/>
                <a:ea typeface="微軟正黑體" panose="020B0604030504040204" pitchFamily="34" charset="-120"/>
                <a:cs typeface="標楷體"/>
              </a:rPr>
              <a:t>氣設</a:t>
            </a:r>
            <a:r>
              <a:rPr sz="3200" b="1" spc="-15" dirty="0">
                <a:latin typeface="微軟正黑體" panose="020B0604030504040204" pitchFamily="34" charset="-120"/>
                <a:ea typeface="微軟正黑體" panose="020B0604030504040204" pitchFamily="34" charset="-120"/>
                <a:cs typeface="標楷體"/>
              </a:rPr>
              <a:t>備</a:t>
            </a:r>
            <a:r>
              <a:rPr sz="3200" b="1" dirty="0">
                <a:latin typeface="微軟正黑體" panose="020B0604030504040204" pitchFamily="34" charset="-120"/>
                <a:ea typeface="微軟正黑體" panose="020B0604030504040204" pitchFamily="34" charset="-120"/>
                <a:cs typeface="標楷體"/>
              </a:rPr>
              <a:t>及線</a:t>
            </a:r>
            <a:r>
              <a:rPr sz="3200" b="1" spc="-15" dirty="0">
                <a:latin typeface="微軟正黑體" panose="020B0604030504040204" pitchFamily="34" charset="-120"/>
                <a:ea typeface="微軟正黑體" panose="020B0604030504040204" pitchFamily="34" charset="-120"/>
                <a:cs typeface="標楷體"/>
              </a:rPr>
              <a:t>路</a:t>
            </a:r>
            <a:r>
              <a:rPr sz="3200" b="1" dirty="0">
                <a:latin typeface="微軟正黑體" panose="020B0604030504040204" pitchFamily="34" charset="-120"/>
                <a:ea typeface="微軟正黑體" panose="020B0604030504040204" pitchFamily="34" charset="-120"/>
                <a:cs typeface="標楷體"/>
              </a:rPr>
              <a:t>一般</a:t>
            </a:r>
            <a:r>
              <a:rPr sz="3200" b="1" spc="-15" dirty="0">
                <a:latin typeface="微軟正黑體" panose="020B0604030504040204" pitchFamily="34" charset="-120"/>
                <a:ea typeface="微軟正黑體" panose="020B0604030504040204" pitchFamily="34" charset="-120"/>
                <a:cs typeface="標楷體"/>
              </a:rPr>
              <a:t>規</a:t>
            </a:r>
            <a:r>
              <a:rPr sz="3200" b="1" dirty="0">
                <a:latin typeface="微軟正黑體" panose="020B0604030504040204" pitchFamily="34" charset="-120"/>
                <a:ea typeface="微軟正黑體" panose="020B0604030504040204" pitchFamily="34" charset="-120"/>
                <a:cs typeface="標楷體"/>
              </a:rPr>
              <a:t>定</a:t>
            </a:r>
            <a:endParaRPr sz="3200" dirty="0">
              <a:latin typeface="微軟正黑體" panose="020B0604030504040204" pitchFamily="34" charset="-120"/>
              <a:ea typeface="微軟正黑體" panose="020B0604030504040204" pitchFamily="34" charset="-120"/>
              <a:cs typeface="標楷體"/>
            </a:endParaRPr>
          </a:p>
          <a:p>
            <a:pPr marL="355600" indent="-342900">
              <a:spcBef>
                <a:spcPts val="770"/>
              </a:spcBef>
              <a:buFont typeface="Arial"/>
              <a:buChar char="•"/>
              <a:tabLst>
                <a:tab pos="354965" algn="l"/>
                <a:tab pos="355600" algn="l"/>
              </a:tabLst>
            </a:pPr>
            <a:r>
              <a:rPr sz="3200" b="1" dirty="0">
                <a:latin typeface="微軟正黑體" panose="020B0604030504040204" pitchFamily="34" charset="-120"/>
                <a:ea typeface="微軟正黑體" panose="020B0604030504040204" pitchFamily="34" charset="-120"/>
                <a:cs typeface="標楷體"/>
              </a:rPr>
              <a:t>設</a:t>
            </a:r>
            <a:r>
              <a:rPr sz="3200" b="1" spc="-5" dirty="0">
                <a:latin typeface="微軟正黑體" panose="020B0604030504040204" pitchFamily="34" charset="-120"/>
                <a:ea typeface="微軟正黑體" panose="020B0604030504040204" pitchFamily="34" charset="-120"/>
                <a:cs typeface="標楷體"/>
              </a:rPr>
              <a:t>254</a:t>
            </a:r>
            <a:r>
              <a:rPr sz="3200" b="1" spc="-15" dirty="0">
                <a:latin typeface="微軟正黑體" panose="020B0604030504040204" pitchFamily="34" charset="-120"/>
                <a:ea typeface="微軟正黑體" panose="020B0604030504040204" pitchFamily="34" charset="-120"/>
                <a:cs typeface="標楷體"/>
              </a:rPr>
              <a:t>至</a:t>
            </a:r>
            <a:r>
              <a:rPr sz="3200" b="1" spc="-5" dirty="0">
                <a:latin typeface="微軟正黑體" panose="020B0604030504040204" pitchFamily="34" charset="-120"/>
                <a:ea typeface="微軟正黑體" panose="020B0604030504040204" pitchFamily="34" charset="-120"/>
                <a:cs typeface="標楷體"/>
              </a:rPr>
              <a:t>255→</a:t>
            </a:r>
            <a:r>
              <a:rPr sz="3200" b="1" spc="-15" dirty="0">
                <a:latin typeface="微軟正黑體" panose="020B0604030504040204" pitchFamily="34" charset="-120"/>
                <a:ea typeface="微軟正黑體" panose="020B0604030504040204" pitchFamily="34" charset="-120"/>
                <a:cs typeface="標楷體"/>
              </a:rPr>
              <a:t>停</a:t>
            </a:r>
            <a:r>
              <a:rPr sz="3200" b="1" dirty="0">
                <a:latin typeface="微軟正黑體" panose="020B0604030504040204" pitchFamily="34" charset="-120"/>
                <a:ea typeface="微軟正黑體" panose="020B0604030504040204" pitchFamily="34" charset="-120"/>
                <a:cs typeface="標楷體"/>
              </a:rPr>
              <a:t>電作業</a:t>
            </a:r>
            <a:endParaRPr sz="3200" dirty="0">
              <a:latin typeface="微軟正黑體" panose="020B0604030504040204" pitchFamily="34" charset="-120"/>
              <a:ea typeface="微軟正黑體" panose="020B0604030504040204" pitchFamily="34" charset="-120"/>
              <a:cs typeface="標楷體"/>
            </a:endParaRPr>
          </a:p>
          <a:p>
            <a:pPr marL="355600" indent="-342900">
              <a:spcBef>
                <a:spcPts val="770"/>
              </a:spcBef>
              <a:buFont typeface="Arial"/>
              <a:buChar char="•"/>
              <a:tabLst>
                <a:tab pos="354965" algn="l"/>
                <a:tab pos="355600" algn="l"/>
              </a:tabLst>
            </a:pPr>
            <a:r>
              <a:rPr sz="3200" b="1" dirty="0">
                <a:latin typeface="微軟正黑體" panose="020B0604030504040204" pitchFamily="34" charset="-120"/>
                <a:ea typeface="微軟正黑體" panose="020B0604030504040204" pitchFamily="34" charset="-120"/>
                <a:cs typeface="標楷體"/>
              </a:rPr>
              <a:t>設</a:t>
            </a:r>
            <a:r>
              <a:rPr sz="3200" b="1" spc="-5" dirty="0">
                <a:latin typeface="微軟正黑體" panose="020B0604030504040204" pitchFamily="34" charset="-120"/>
                <a:ea typeface="微軟正黑體" panose="020B0604030504040204" pitchFamily="34" charset="-120"/>
                <a:cs typeface="標楷體"/>
              </a:rPr>
              <a:t>256</a:t>
            </a:r>
            <a:r>
              <a:rPr sz="3200" b="1" spc="-15" dirty="0">
                <a:latin typeface="微軟正黑體" panose="020B0604030504040204" pitchFamily="34" charset="-120"/>
                <a:ea typeface="微軟正黑體" panose="020B0604030504040204" pitchFamily="34" charset="-120"/>
                <a:cs typeface="標楷體"/>
              </a:rPr>
              <a:t>至</a:t>
            </a:r>
            <a:r>
              <a:rPr sz="3200" b="1" spc="-5" dirty="0">
                <a:latin typeface="微軟正黑體" panose="020B0604030504040204" pitchFamily="34" charset="-120"/>
                <a:ea typeface="微軟正黑體" panose="020B0604030504040204" pitchFamily="34" charset="-120"/>
                <a:cs typeface="標楷體"/>
              </a:rPr>
              <a:t>263→</a:t>
            </a:r>
            <a:r>
              <a:rPr sz="3200" b="1" spc="-15" dirty="0">
                <a:latin typeface="微軟正黑體" panose="020B0604030504040204" pitchFamily="34" charset="-120"/>
                <a:ea typeface="微軟正黑體" panose="020B0604030504040204" pitchFamily="34" charset="-120"/>
                <a:cs typeface="標楷體"/>
              </a:rPr>
              <a:t>活</a:t>
            </a:r>
            <a:r>
              <a:rPr sz="3200" b="1" dirty="0">
                <a:latin typeface="微軟正黑體" panose="020B0604030504040204" pitchFamily="34" charset="-120"/>
                <a:ea typeface="微軟正黑體" panose="020B0604030504040204" pitchFamily="34" charset="-120"/>
                <a:cs typeface="標楷體"/>
              </a:rPr>
              <a:t>線作</a:t>
            </a:r>
            <a:r>
              <a:rPr sz="3200" b="1" spc="-15" dirty="0">
                <a:latin typeface="微軟正黑體" panose="020B0604030504040204" pitchFamily="34" charset="-120"/>
                <a:ea typeface="微軟正黑體" panose="020B0604030504040204" pitchFamily="34" charset="-120"/>
                <a:cs typeface="標楷體"/>
              </a:rPr>
              <a:t>業</a:t>
            </a:r>
            <a:r>
              <a:rPr sz="3200" b="1" dirty="0">
                <a:latin typeface="微軟正黑體" panose="020B0604030504040204" pitchFamily="34" charset="-120"/>
                <a:ea typeface="微軟正黑體" panose="020B0604030504040204" pitchFamily="34" charset="-120"/>
                <a:cs typeface="標楷體"/>
              </a:rPr>
              <a:t>及活</a:t>
            </a:r>
            <a:r>
              <a:rPr sz="3200" b="1" spc="-15" dirty="0">
                <a:latin typeface="微軟正黑體" panose="020B0604030504040204" pitchFamily="34" charset="-120"/>
                <a:ea typeface="微軟正黑體" panose="020B0604030504040204" pitchFamily="34" charset="-120"/>
                <a:cs typeface="標楷體"/>
              </a:rPr>
              <a:t>線</a:t>
            </a:r>
            <a:r>
              <a:rPr sz="3200" b="1" dirty="0">
                <a:latin typeface="微軟正黑體" panose="020B0604030504040204" pitchFamily="34" charset="-120"/>
                <a:ea typeface="微軟正黑體" panose="020B0604030504040204" pitchFamily="34" charset="-120"/>
                <a:cs typeface="標楷體"/>
              </a:rPr>
              <a:t>接近</a:t>
            </a:r>
            <a:r>
              <a:rPr sz="3200" b="1" spc="-15" dirty="0">
                <a:latin typeface="微軟正黑體" panose="020B0604030504040204" pitchFamily="34" charset="-120"/>
                <a:ea typeface="微軟正黑體" panose="020B0604030504040204" pitchFamily="34" charset="-120"/>
                <a:cs typeface="標楷體"/>
              </a:rPr>
              <a:t>作</a:t>
            </a:r>
            <a:r>
              <a:rPr sz="3200" b="1" dirty="0">
                <a:latin typeface="微軟正黑體" panose="020B0604030504040204" pitchFamily="34" charset="-120"/>
                <a:ea typeface="微軟正黑體" panose="020B0604030504040204" pitchFamily="34" charset="-120"/>
                <a:cs typeface="標楷體"/>
              </a:rPr>
              <a:t>業</a:t>
            </a:r>
            <a:endParaRPr sz="3200" dirty="0">
              <a:latin typeface="微軟正黑體" panose="020B0604030504040204" pitchFamily="34" charset="-120"/>
              <a:ea typeface="微軟正黑體" panose="020B0604030504040204" pitchFamily="34" charset="-120"/>
              <a:cs typeface="標楷體"/>
            </a:endParaRPr>
          </a:p>
          <a:p>
            <a:pPr marL="355600" indent="-342900">
              <a:spcBef>
                <a:spcPts val="770"/>
              </a:spcBef>
              <a:buFont typeface="Arial"/>
              <a:buChar char="•"/>
              <a:tabLst>
                <a:tab pos="354965" algn="l"/>
                <a:tab pos="355600" algn="l"/>
              </a:tabLst>
            </a:pPr>
            <a:r>
              <a:rPr sz="3200" b="1" dirty="0">
                <a:latin typeface="微軟正黑體" panose="020B0604030504040204" pitchFamily="34" charset="-120"/>
                <a:ea typeface="微軟正黑體" panose="020B0604030504040204" pitchFamily="34" charset="-120"/>
                <a:cs typeface="標楷體"/>
              </a:rPr>
              <a:t>設</a:t>
            </a:r>
            <a:r>
              <a:rPr sz="3200" b="1" spc="-5" dirty="0">
                <a:latin typeface="微軟正黑體" panose="020B0604030504040204" pitchFamily="34" charset="-120"/>
                <a:ea typeface="微軟正黑體" panose="020B0604030504040204" pitchFamily="34" charset="-120"/>
                <a:cs typeface="標楷體"/>
              </a:rPr>
              <a:t>264</a:t>
            </a:r>
            <a:r>
              <a:rPr sz="3200" b="1" spc="-15" dirty="0">
                <a:latin typeface="微軟正黑體" panose="020B0604030504040204" pitchFamily="34" charset="-120"/>
                <a:ea typeface="微軟正黑體" panose="020B0604030504040204" pitchFamily="34" charset="-120"/>
                <a:cs typeface="標楷體"/>
              </a:rPr>
              <a:t>至</a:t>
            </a:r>
            <a:r>
              <a:rPr sz="3200" b="1" spc="-5" dirty="0">
                <a:latin typeface="微軟正黑體" panose="020B0604030504040204" pitchFamily="34" charset="-120"/>
                <a:ea typeface="微軟正黑體" panose="020B0604030504040204" pitchFamily="34" charset="-120"/>
                <a:cs typeface="標楷體"/>
              </a:rPr>
              <a:t>276→</a:t>
            </a:r>
            <a:r>
              <a:rPr sz="3200" b="1" spc="-15" dirty="0">
                <a:latin typeface="微軟正黑體" panose="020B0604030504040204" pitchFamily="34" charset="-120"/>
                <a:ea typeface="微軟正黑體" panose="020B0604030504040204" pitchFamily="34" charset="-120"/>
                <a:cs typeface="標楷體"/>
              </a:rPr>
              <a:t>管理</a:t>
            </a:r>
            <a:endParaRPr sz="3200" dirty="0">
              <a:latin typeface="微軟正黑體" panose="020B0604030504040204" pitchFamily="34" charset="-120"/>
              <a:ea typeface="微軟正黑體" panose="020B0604030504040204" pitchFamily="34" charset="-120"/>
              <a:cs typeface="標楷體"/>
            </a:endParaRPr>
          </a:p>
          <a:p>
            <a:pPr marL="355600" marR="5080" indent="-342900">
              <a:spcBef>
                <a:spcPts val="770"/>
              </a:spcBef>
              <a:buFont typeface="Arial"/>
              <a:buChar char="•"/>
              <a:tabLst>
                <a:tab pos="354965" algn="l"/>
                <a:tab pos="355600" algn="l"/>
              </a:tabLst>
            </a:pPr>
            <a:r>
              <a:rPr sz="3200" b="1" dirty="0">
                <a:latin typeface="微軟正黑體" panose="020B0604030504040204" pitchFamily="34" charset="-120"/>
                <a:ea typeface="微軟正黑體" panose="020B0604030504040204" pitchFamily="34" charset="-120"/>
                <a:cs typeface="標楷體"/>
              </a:rPr>
              <a:t>設</a:t>
            </a:r>
            <a:r>
              <a:rPr sz="3200" b="1" spc="-5" dirty="0">
                <a:latin typeface="微軟正黑體" panose="020B0604030504040204" pitchFamily="34" charset="-120"/>
                <a:ea typeface="微軟正黑體" panose="020B0604030504040204" pitchFamily="34" charset="-120"/>
                <a:cs typeface="標楷體"/>
              </a:rPr>
              <a:t>284</a:t>
            </a:r>
            <a:r>
              <a:rPr sz="3200" b="1" spc="-25" dirty="0">
                <a:latin typeface="微軟正黑體" panose="020B0604030504040204" pitchFamily="34" charset="-120"/>
                <a:ea typeface="微軟正黑體" panose="020B0604030504040204" pitchFamily="34" charset="-120"/>
                <a:cs typeface="標楷體"/>
              </a:rPr>
              <a:t>→</a:t>
            </a:r>
            <a:r>
              <a:rPr sz="3200" b="1" dirty="0">
                <a:latin typeface="微軟正黑體" panose="020B0604030504040204" pitchFamily="34" charset="-120"/>
                <a:ea typeface="微軟正黑體" panose="020B0604030504040204" pitchFamily="34" charset="-120"/>
                <a:cs typeface="標楷體"/>
              </a:rPr>
              <a:t>電焊</a:t>
            </a:r>
            <a:r>
              <a:rPr sz="3200" b="1" spc="-15" dirty="0">
                <a:latin typeface="微軟正黑體" panose="020B0604030504040204" pitchFamily="34" charset="-120"/>
                <a:ea typeface="微軟正黑體" panose="020B0604030504040204" pitchFamily="34" charset="-120"/>
                <a:cs typeface="標楷體"/>
              </a:rPr>
              <a:t>、</a:t>
            </a:r>
            <a:r>
              <a:rPr sz="3200" b="1" dirty="0">
                <a:latin typeface="微軟正黑體" panose="020B0604030504040204" pitchFamily="34" charset="-120"/>
                <a:ea typeface="微軟正黑體" panose="020B0604030504040204" pitchFamily="34" charset="-120"/>
                <a:cs typeface="標楷體"/>
              </a:rPr>
              <a:t>氣焊</a:t>
            </a:r>
            <a:r>
              <a:rPr sz="3200" b="1" spc="-15" dirty="0">
                <a:latin typeface="微軟正黑體" panose="020B0604030504040204" pitchFamily="34" charset="-120"/>
                <a:ea typeface="微軟正黑體" panose="020B0604030504040204" pitchFamily="34" charset="-120"/>
                <a:cs typeface="標楷體"/>
              </a:rPr>
              <a:t>從</a:t>
            </a:r>
            <a:r>
              <a:rPr sz="3200" b="1" dirty="0">
                <a:latin typeface="微軟正黑體" panose="020B0604030504040204" pitchFamily="34" charset="-120"/>
                <a:ea typeface="微軟正黑體" panose="020B0604030504040204" pitchFamily="34" charset="-120"/>
                <a:cs typeface="標楷體"/>
              </a:rPr>
              <a:t>事熔</a:t>
            </a:r>
            <a:r>
              <a:rPr sz="3200" b="1" spc="-15" dirty="0">
                <a:latin typeface="微軟正黑體" panose="020B0604030504040204" pitchFamily="34" charset="-120"/>
                <a:ea typeface="微軟正黑體" panose="020B0604030504040204" pitchFamily="34" charset="-120"/>
                <a:cs typeface="標楷體"/>
              </a:rPr>
              <a:t>接</a:t>
            </a:r>
            <a:r>
              <a:rPr sz="3200" b="1" dirty="0">
                <a:latin typeface="微軟正黑體" panose="020B0604030504040204" pitchFamily="34" charset="-120"/>
                <a:ea typeface="微軟正黑體" panose="020B0604030504040204" pitchFamily="34" charset="-120"/>
                <a:cs typeface="標楷體"/>
              </a:rPr>
              <a:t>、熔</a:t>
            </a:r>
            <a:r>
              <a:rPr sz="3200" b="1" spc="-15" dirty="0">
                <a:latin typeface="微軟正黑體" panose="020B0604030504040204" pitchFamily="34" charset="-120"/>
                <a:ea typeface="微軟正黑體" panose="020B0604030504040204" pitchFamily="34" charset="-120"/>
                <a:cs typeface="標楷體"/>
              </a:rPr>
              <a:t>斷</a:t>
            </a:r>
            <a:r>
              <a:rPr sz="3200" b="1" dirty="0">
                <a:latin typeface="微軟正黑體" panose="020B0604030504040204" pitchFamily="34" charset="-120"/>
                <a:ea typeface="微軟正黑體" panose="020B0604030504040204" pitchFamily="34" charset="-120"/>
                <a:cs typeface="標楷體"/>
              </a:rPr>
              <a:t>等作業置備</a:t>
            </a:r>
            <a:r>
              <a:rPr sz="3200" b="1" spc="-15" dirty="0">
                <a:latin typeface="微軟正黑體" panose="020B0604030504040204" pitchFamily="34" charset="-120"/>
                <a:ea typeface="微軟正黑體" panose="020B0604030504040204" pitchFamily="34" charset="-120"/>
                <a:cs typeface="標楷體"/>
              </a:rPr>
              <a:t>安</a:t>
            </a:r>
            <a:r>
              <a:rPr sz="3200" b="1" dirty="0">
                <a:latin typeface="微軟正黑體" panose="020B0604030504040204" pitchFamily="34" charset="-120"/>
                <a:ea typeface="微軟正黑體" panose="020B0604030504040204" pitchFamily="34" charset="-120"/>
                <a:cs typeface="標楷體"/>
              </a:rPr>
              <a:t>全面</a:t>
            </a:r>
            <a:r>
              <a:rPr sz="3200" b="1" spc="-15" dirty="0">
                <a:latin typeface="微軟正黑體" panose="020B0604030504040204" pitchFamily="34" charset="-120"/>
                <a:ea typeface="微軟正黑體" panose="020B0604030504040204" pitchFamily="34" charset="-120"/>
                <a:cs typeface="標楷體"/>
              </a:rPr>
              <a:t>罩</a:t>
            </a:r>
            <a:r>
              <a:rPr sz="3200" b="1" dirty="0">
                <a:latin typeface="微軟正黑體" panose="020B0604030504040204" pitchFamily="34" charset="-120"/>
                <a:ea typeface="微軟正黑體" panose="020B0604030504040204" pitchFamily="34" charset="-120"/>
                <a:cs typeface="標楷體"/>
              </a:rPr>
              <a:t>、防</a:t>
            </a:r>
            <a:r>
              <a:rPr sz="3200" b="1" spc="-15" dirty="0">
                <a:latin typeface="微軟正黑體" panose="020B0604030504040204" pitchFamily="34" charset="-120"/>
                <a:ea typeface="微軟正黑體" panose="020B0604030504040204" pitchFamily="34" charset="-120"/>
                <a:cs typeface="標楷體"/>
              </a:rPr>
              <a:t>護</a:t>
            </a:r>
            <a:r>
              <a:rPr sz="3200" b="1" dirty="0">
                <a:latin typeface="微軟正黑體" panose="020B0604030504040204" pitchFamily="34" charset="-120"/>
                <a:ea typeface="微軟正黑體" panose="020B0604030504040204" pitchFamily="34" charset="-120"/>
                <a:cs typeface="標楷體"/>
              </a:rPr>
              <a:t>眼鏡</a:t>
            </a:r>
            <a:r>
              <a:rPr sz="3200" b="1" spc="-15" dirty="0">
                <a:latin typeface="微軟正黑體" panose="020B0604030504040204" pitchFamily="34" charset="-120"/>
                <a:ea typeface="微軟正黑體" panose="020B0604030504040204" pitchFamily="34" charset="-120"/>
                <a:cs typeface="標楷體"/>
              </a:rPr>
              <a:t>及</a:t>
            </a:r>
            <a:r>
              <a:rPr sz="3200" b="1" dirty="0">
                <a:latin typeface="微軟正黑體" panose="020B0604030504040204" pitchFamily="34" charset="-120"/>
                <a:ea typeface="微軟正黑體" panose="020B0604030504040204" pitchFamily="34" charset="-120"/>
                <a:cs typeface="標楷體"/>
              </a:rPr>
              <a:t>防護</a:t>
            </a:r>
            <a:r>
              <a:rPr sz="3200" b="1" spc="-15" dirty="0">
                <a:latin typeface="微軟正黑體" panose="020B0604030504040204" pitchFamily="34" charset="-120"/>
                <a:ea typeface="微軟正黑體" panose="020B0604030504040204" pitchFamily="34" charset="-120"/>
                <a:cs typeface="標楷體"/>
              </a:rPr>
              <a:t>手</a:t>
            </a:r>
            <a:r>
              <a:rPr sz="3200" b="1" dirty="0">
                <a:latin typeface="微軟正黑體" panose="020B0604030504040204" pitchFamily="34" charset="-120"/>
                <a:ea typeface="微軟正黑體" panose="020B0604030504040204" pitchFamily="34" charset="-120"/>
                <a:cs typeface="標楷體"/>
              </a:rPr>
              <a:t>套等設備</a:t>
            </a:r>
            <a:endParaRPr sz="3200" dirty="0">
              <a:latin typeface="微軟正黑體" panose="020B0604030504040204" pitchFamily="34" charset="-120"/>
              <a:ea typeface="微軟正黑體" panose="020B0604030504040204" pitchFamily="34" charset="-120"/>
              <a:cs typeface="標楷體"/>
            </a:endParaRPr>
          </a:p>
          <a:p>
            <a:pPr marL="355600" marR="5080" indent="-342900">
              <a:spcBef>
                <a:spcPts val="770"/>
              </a:spcBef>
              <a:buFont typeface="Arial"/>
              <a:buChar char="•"/>
              <a:tabLst>
                <a:tab pos="354965" algn="l"/>
                <a:tab pos="355600" algn="l"/>
              </a:tabLst>
            </a:pPr>
            <a:r>
              <a:rPr sz="3200" b="1" dirty="0">
                <a:latin typeface="微軟正黑體" panose="020B0604030504040204" pitchFamily="34" charset="-120"/>
                <a:ea typeface="微軟正黑體" panose="020B0604030504040204" pitchFamily="34" charset="-120"/>
                <a:cs typeface="標楷體"/>
              </a:rPr>
              <a:t>設</a:t>
            </a:r>
            <a:r>
              <a:rPr sz="3200" b="1" spc="-5" dirty="0">
                <a:latin typeface="微軟正黑體" panose="020B0604030504040204" pitchFamily="34" charset="-120"/>
                <a:ea typeface="微軟正黑體" panose="020B0604030504040204" pitchFamily="34" charset="-120"/>
                <a:cs typeface="標楷體"/>
              </a:rPr>
              <a:t>290</a:t>
            </a:r>
            <a:r>
              <a:rPr sz="3200" b="1" spc="-25" dirty="0">
                <a:latin typeface="微軟正黑體" panose="020B0604030504040204" pitchFamily="34" charset="-120"/>
                <a:ea typeface="微軟正黑體" panose="020B0604030504040204" pitchFamily="34" charset="-120"/>
                <a:cs typeface="標楷體"/>
              </a:rPr>
              <a:t>→</a:t>
            </a:r>
            <a:r>
              <a:rPr sz="3200" b="1" dirty="0">
                <a:latin typeface="微軟正黑體" panose="020B0604030504040204" pitchFamily="34" charset="-120"/>
                <a:ea typeface="微軟正黑體" panose="020B0604030504040204" pitchFamily="34" charset="-120"/>
                <a:cs typeface="標楷體"/>
              </a:rPr>
              <a:t>電氣</a:t>
            </a:r>
            <a:r>
              <a:rPr sz="3200" b="1" spc="-15" dirty="0">
                <a:latin typeface="微軟正黑體" panose="020B0604030504040204" pitchFamily="34" charset="-120"/>
                <a:ea typeface="微軟正黑體" panose="020B0604030504040204" pitchFamily="34" charset="-120"/>
                <a:cs typeface="標楷體"/>
              </a:rPr>
              <a:t>工</a:t>
            </a:r>
            <a:r>
              <a:rPr sz="3200" b="1" dirty="0">
                <a:latin typeface="微軟正黑體" panose="020B0604030504040204" pitchFamily="34" charset="-120"/>
                <a:ea typeface="微軟正黑體" panose="020B0604030504040204" pitchFamily="34" charset="-120"/>
                <a:cs typeface="標楷體"/>
              </a:rPr>
              <a:t>作用</a:t>
            </a:r>
            <a:r>
              <a:rPr sz="3200" b="1" spc="-15" dirty="0">
                <a:latin typeface="微軟正黑體" panose="020B0604030504040204" pitchFamily="34" charset="-120"/>
                <a:ea typeface="微軟正黑體" panose="020B0604030504040204" pitchFamily="34" charset="-120"/>
                <a:cs typeface="標楷體"/>
              </a:rPr>
              <a:t>電</a:t>
            </a:r>
            <a:r>
              <a:rPr sz="3200" b="1" dirty="0">
                <a:latin typeface="微軟正黑體" panose="020B0604030504040204" pitchFamily="34" charset="-120"/>
                <a:ea typeface="微軟正黑體" panose="020B0604030504040204" pitchFamily="34" charset="-120"/>
                <a:cs typeface="標楷體"/>
              </a:rPr>
              <a:t>工安</a:t>
            </a:r>
            <a:r>
              <a:rPr sz="3200" b="1" spc="-15" dirty="0">
                <a:latin typeface="微軟正黑體" panose="020B0604030504040204" pitchFamily="34" charset="-120"/>
                <a:ea typeface="微軟正黑體" panose="020B0604030504040204" pitchFamily="34" charset="-120"/>
                <a:cs typeface="標楷體"/>
              </a:rPr>
              <a:t>全</a:t>
            </a:r>
            <a:r>
              <a:rPr sz="3200" b="1" dirty="0">
                <a:latin typeface="微軟正黑體" panose="020B0604030504040204" pitchFamily="34" charset="-120"/>
                <a:ea typeface="微軟正黑體" panose="020B0604030504040204" pitchFamily="34" charset="-120"/>
                <a:cs typeface="標楷體"/>
              </a:rPr>
              <a:t>帽、</a:t>
            </a:r>
            <a:r>
              <a:rPr sz="3200" b="1" spc="-15" dirty="0">
                <a:latin typeface="微軟正黑體" panose="020B0604030504040204" pitchFamily="34" charset="-120"/>
                <a:ea typeface="微軟正黑體" panose="020B0604030504040204" pitchFamily="34" charset="-120"/>
                <a:cs typeface="標楷體"/>
              </a:rPr>
              <a:t>絕</a:t>
            </a:r>
            <a:r>
              <a:rPr sz="3200" b="1" dirty="0">
                <a:latin typeface="微軟正黑體" panose="020B0604030504040204" pitchFamily="34" charset="-120"/>
                <a:ea typeface="微軟正黑體" panose="020B0604030504040204" pitchFamily="34" charset="-120"/>
                <a:cs typeface="標楷體"/>
              </a:rPr>
              <a:t>緣防護</a:t>
            </a:r>
            <a:r>
              <a:rPr sz="3200" b="1" spc="-5" dirty="0">
                <a:latin typeface="微軟正黑體" panose="020B0604030504040204" pitchFamily="34" charset="-120"/>
                <a:ea typeface="微軟正黑體" panose="020B0604030504040204" pitchFamily="34" charset="-120"/>
                <a:cs typeface="標楷體"/>
              </a:rPr>
              <a:t>器具</a:t>
            </a:r>
            <a:endParaRPr sz="3200" dirty="0">
              <a:latin typeface="微軟正黑體" panose="020B0604030504040204" pitchFamily="34" charset="-120"/>
              <a:ea typeface="微軟正黑體" panose="020B0604030504040204" pitchFamily="34" charset="-120"/>
              <a:cs typeface="標楷體"/>
            </a:endParaRPr>
          </a:p>
        </p:txBody>
      </p:sp>
      <p:sp>
        <p:nvSpPr>
          <p:cNvPr id="3" name="頁尾版面配置區 2">
            <a:extLst>
              <a:ext uri="{FF2B5EF4-FFF2-40B4-BE49-F238E27FC236}">
                <a16:creationId xmlns:a16="http://schemas.microsoft.com/office/drawing/2014/main" id="{BFE29EE3-C0BD-2427-FB89-D0838B4C731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57510562-26FC-754C-D63B-C84B9437A191}"/>
              </a:ext>
            </a:extLst>
          </p:cNvPr>
          <p:cNvSpPr>
            <a:spLocks noGrp="1"/>
          </p:cNvSpPr>
          <p:nvPr>
            <p:ph type="sldNum" sz="quarter" idx="7"/>
          </p:nvPr>
        </p:nvSpPr>
        <p:spPr/>
        <p:txBody>
          <a:bodyPr/>
          <a:lstStyle/>
          <a:p>
            <a:fld id="{B6F15528-21DE-4FAA-801E-634DDDAF4B2B}" type="slidenum">
              <a:rPr lang="en-US" altLang="zh-TW" smtClean="0"/>
              <a:t>213</a:t>
            </a:fld>
            <a:endParaRPr lang="zh-TW" altLang="en-US"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0348" y="381000"/>
            <a:ext cx="4091304" cy="635000"/>
          </a:xfrm>
          <a:prstGeom prst="rect">
            <a:avLst/>
          </a:prstGeom>
        </p:spPr>
        <p:txBody>
          <a:bodyPr vert="horz" wrap="square" lIns="0" tIns="12065" rIns="0" bIns="0" rtlCol="0">
            <a:spAutoFit/>
          </a:bodyPr>
          <a:lstStyle/>
          <a:p>
            <a:pPr marL="12700">
              <a:spcBef>
                <a:spcPts val="95"/>
              </a:spcBef>
            </a:pPr>
            <a:r>
              <a:rPr lang="zh-TW" altLang="en-US" sz="4000" b="1" spc="5">
                <a:latin typeface="微軟正黑體" panose="020B0604030504040204" pitchFamily="34" charset="-120"/>
                <a:ea typeface="微軟正黑體" panose="020B0604030504040204" pitchFamily="34" charset="-120"/>
              </a:rPr>
              <a:t>人</a:t>
            </a:r>
            <a:r>
              <a:rPr lang="zh-TW" altLang="en-US" sz="4000" b="1" spc="-5">
                <a:latin typeface="微軟正黑體" panose="020B0604030504040204" pitchFamily="34" charset="-120"/>
                <a:ea typeface="微軟正黑體" panose="020B0604030504040204" pitchFamily="34" charset="-120"/>
              </a:rPr>
              <a:t>為什</a:t>
            </a:r>
            <a:r>
              <a:rPr lang="zh-TW" altLang="en-US" sz="4000" b="1" spc="10">
                <a:latin typeface="微軟正黑體" panose="020B0604030504040204" pitchFamily="34" charset="-120"/>
                <a:ea typeface="微軟正黑體" panose="020B0604030504040204" pitchFamily="34" charset="-120"/>
              </a:rPr>
              <a:t>麼</a:t>
            </a:r>
            <a:r>
              <a:rPr lang="zh-TW" altLang="en-US" sz="4000" b="1" spc="-5">
                <a:latin typeface="微軟正黑體" panose="020B0604030504040204" pitchFamily="34" charset="-120"/>
                <a:ea typeface="微軟正黑體" panose="020B0604030504040204" pitchFamily="34" charset="-120"/>
              </a:rPr>
              <a:t>會感</a:t>
            </a:r>
            <a:r>
              <a:rPr lang="zh-TW" altLang="en-US" sz="4000" b="1" spc="10">
                <a:latin typeface="微軟正黑體" panose="020B0604030504040204" pitchFamily="34" charset="-120"/>
                <a:ea typeface="微軟正黑體" panose="020B0604030504040204" pitchFamily="34" charset="-120"/>
              </a:rPr>
              <a:t>電</a:t>
            </a:r>
            <a:r>
              <a:rPr lang="zh-TW" altLang="en-US" sz="4000" b="1" spc="-5">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2933700" y="1381123"/>
            <a:ext cx="6172200" cy="3275256"/>
          </a:xfrm>
          <a:prstGeom prst="rect">
            <a:avLst/>
          </a:prstGeom>
        </p:spPr>
        <p:txBody>
          <a:bodyPr vert="horz" wrap="square" lIns="0" tIns="12700" rIns="0" bIns="0" rtlCol="0">
            <a:spAutoFit/>
          </a:bodyPr>
          <a:lstStyle/>
          <a:p>
            <a:pPr marL="12700" marR="5080" algn="just">
              <a:spcBef>
                <a:spcPts val="100"/>
              </a:spcBef>
              <a:tabLst>
                <a:tab pos="356235" algn="l"/>
              </a:tabLst>
            </a:pPr>
            <a:r>
              <a:rPr lang="zh-TW" altLang="en-US" sz="2800" spc="-5" dirty="0">
                <a:latin typeface="微軟正黑體" panose="020B0604030504040204" pitchFamily="34" charset="-120"/>
                <a:ea typeface="微軟正黑體" panose="020B0604030504040204" pitchFamily="34" charset="-120"/>
                <a:cs typeface="標楷體"/>
              </a:rPr>
              <a:t>為保護、協調電力系統安全，電力系統中性線都接地，因</a:t>
            </a:r>
            <a:r>
              <a:rPr lang="zh-TW" altLang="en-US" sz="2800" dirty="0">
                <a:latin typeface="微軟正黑體" panose="020B0604030504040204" pitchFamily="34" charset="-120"/>
                <a:ea typeface="微軟正黑體" panose="020B0604030504040204" pitchFamily="34" charset="-120"/>
                <a:cs typeface="標楷體"/>
              </a:rPr>
              <a:t>而中性線又稱為地線。站在地上或與大地接觸的人碰到電線火線時，人體即有電壓存在，此電壓會在人體上產生</a:t>
            </a:r>
            <a:r>
              <a:rPr lang="zh-TW" altLang="en-US" sz="3600" b="1" dirty="0">
                <a:solidFill>
                  <a:srgbClr val="FF0000"/>
                </a:solidFill>
                <a:latin typeface="微軟正黑體" panose="020B0604030504040204" pitchFamily="34" charset="-120"/>
                <a:ea typeface="微軟正黑體" panose="020B0604030504040204" pitchFamily="34" charset="-120"/>
                <a:cs typeface="標楷體"/>
              </a:rPr>
              <a:t>電流</a:t>
            </a:r>
            <a:r>
              <a:rPr lang="zh-TW" altLang="en-US" sz="2800" dirty="0">
                <a:latin typeface="微軟正黑體" panose="020B0604030504040204" pitchFamily="34" charset="-120"/>
                <a:ea typeface="微軟正黑體" panose="020B0604030504040204" pitchFamily="34" charset="-120"/>
                <a:cs typeface="標楷體"/>
              </a:rPr>
              <a:t>，對人體產生危害。此為最常見的感電情形，其電流路徑為漏電點流經至人體，再流經至大地。</a:t>
            </a:r>
          </a:p>
        </p:txBody>
      </p:sp>
      <p:pic>
        <p:nvPicPr>
          <p:cNvPr id="9" name="圖片 8">
            <a:extLst>
              <a:ext uri="{FF2B5EF4-FFF2-40B4-BE49-F238E27FC236}">
                <a16:creationId xmlns:a16="http://schemas.microsoft.com/office/drawing/2014/main" id="{98E56875-B3E3-6C2D-2309-B98F39CDB7C3}"/>
              </a:ext>
            </a:extLst>
          </p:cNvPr>
          <p:cNvPicPr>
            <a:picLocks noChangeAspect="1"/>
          </p:cNvPicPr>
          <p:nvPr/>
        </p:nvPicPr>
        <p:blipFill>
          <a:blip r:embed="rId2"/>
          <a:stretch>
            <a:fillRect/>
          </a:stretch>
        </p:blipFill>
        <p:spPr>
          <a:xfrm>
            <a:off x="9906000" y="1381123"/>
            <a:ext cx="1643095" cy="4810381"/>
          </a:xfrm>
          <a:prstGeom prst="rect">
            <a:avLst/>
          </a:prstGeom>
        </p:spPr>
      </p:pic>
      <p:pic>
        <p:nvPicPr>
          <p:cNvPr id="13" name="圖片 12">
            <a:extLst>
              <a:ext uri="{FF2B5EF4-FFF2-40B4-BE49-F238E27FC236}">
                <a16:creationId xmlns:a16="http://schemas.microsoft.com/office/drawing/2014/main" id="{9FB9CCC0-B830-7FFA-989F-03680F693DE9}"/>
              </a:ext>
            </a:extLst>
          </p:cNvPr>
          <p:cNvPicPr>
            <a:picLocks noChangeAspect="1"/>
          </p:cNvPicPr>
          <p:nvPr/>
        </p:nvPicPr>
        <p:blipFill>
          <a:blip r:embed="rId3"/>
          <a:stretch>
            <a:fillRect/>
          </a:stretch>
        </p:blipFill>
        <p:spPr>
          <a:xfrm>
            <a:off x="633380" y="1381122"/>
            <a:ext cx="1643095" cy="4810381"/>
          </a:xfrm>
          <a:prstGeom prst="rect">
            <a:avLst/>
          </a:prstGeom>
        </p:spPr>
      </p:pic>
      <p:pic>
        <p:nvPicPr>
          <p:cNvPr id="16" name="圖片 15">
            <a:extLst>
              <a:ext uri="{FF2B5EF4-FFF2-40B4-BE49-F238E27FC236}">
                <a16:creationId xmlns:a16="http://schemas.microsoft.com/office/drawing/2014/main" id="{322E67E4-AC3A-4B65-0632-604646BD2193}"/>
              </a:ext>
            </a:extLst>
          </p:cNvPr>
          <p:cNvPicPr>
            <a:picLocks noChangeAspect="1"/>
          </p:cNvPicPr>
          <p:nvPr/>
        </p:nvPicPr>
        <p:blipFill>
          <a:blip r:embed="rId4"/>
          <a:stretch>
            <a:fillRect/>
          </a:stretch>
        </p:blipFill>
        <p:spPr>
          <a:xfrm>
            <a:off x="2667001" y="4656379"/>
            <a:ext cx="6858000" cy="2000225"/>
          </a:xfrm>
          <a:prstGeom prst="rect">
            <a:avLst/>
          </a:prstGeom>
        </p:spPr>
      </p:pic>
      <p:sp>
        <p:nvSpPr>
          <p:cNvPr id="17" name="頁尾版面配置區 16">
            <a:extLst>
              <a:ext uri="{FF2B5EF4-FFF2-40B4-BE49-F238E27FC236}">
                <a16:creationId xmlns:a16="http://schemas.microsoft.com/office/drawing/2014/main" id="{E221491C-8222-283E-761C-1A80D35A4BE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8" name="投影片編號版面配置區 17">
            <a:extLst>
              <a:ext uri="{FF2B5EF4-FFF2-40B4-BE49-F238E27FC236}">
                <a16:creationId xmlns:a16="http://schemas.microsoft.com/office/drawing/2014/main" id="{524470AA-6096-86D3-106D-2134DFBAD22D}"/>
              </a:ext>
            </a:extLst>
          </p:cNvPr>
          <p:cNvSpPr>
            <a:spLocks noGrp="1"/>
          </p:cNvSpPr>
          <p:nvPr>
            <p:ph type="sldNum" sz="quarter" idx="7"/>
          </p:nvPr>
        </p:nvSpPr>
        <p:spPr/>
        <p:txBody>
          <a:bodyPr/>
          <a:lstStyle/>
          <a:p>
            <a:fld id="{B6F15528-21DE-4FAA-801E-634DDDAF4B2B}" type="slidenum">
              <a:rPr lang="en-US" altLang="zh-TW" smtClean="0"/>
              <a:t>214</a:t>
            </a:fld>
            <a:endParaRPr lang="zh-TW" altLang="en-US"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50C687-86B5-4248-BEBB-0B59B7977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066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字方塊 4">
            <a:extLst>
              <a:ext uri="{FF2B5EF4-FFF2-40B4-BE49-F238E27FC236}">
                <a16:creationId xmlns:a16="http://schemas.microsoft.com/office/drawing/2014/main" id="{7EB8A870-C26F-5464-7D28-05DBCBB87A66}"/>
              </a:ext>
            </a:extLst>
          </p:cNvPr>
          <p:cNvSpPr txBox="1"/>
          <p:nvPr/>
        </p:nvSpPr>
        <p:spPr>
          <a:xfrm>
            <a:off x="1153585" y="733041"/>
            <a:ext cx="3862552" cy="634649"/>
          </a:xfrm>
          <a:prstGeom prst="rect">
            <a:avLst/>
          </a:prstGeom>
        </p:spPr>
        <p:txBody>
          <a:bodyPr vert="horz" lIns="91440" tIns="45720" rIns="91440" bIns="45720" rtlCol="0" anchor="ctr">
            <a:normAutofit lnSpcReduction="10000"/>
          </a:bodyPr>
          <a:lstStyle/>
          <a:p>
            <a:pPr marL="12700">
              <a:lnSpc>
                <a:spcPct val="90000"/>
              </a:lnSpc>
              <a:spcBef>
                <a:spcPct val="0"/>
              </a:spcBef>
              <a:spcAft>
                <a:spcPts val="600"/>
              </a:spcAft>
              <a:tabLst>
                <a:tab pos="354965" algn="l"/>
                <a:tab pos="355600" algn="l"/>
              </a:tabLst>
            </a:pPr>
            <a:r>
              <a:rPr lang="zh-TW" altLang="en-US" sz="4000" b="1" kern="1200" dirty="0">
                <a:solidFill>
                  <a:schemeClr val="tx1"/>
                </a:solidFill>
                <a:latin typeface="微軟正黑體" panose="020B0604030504040204" pitchFamily="34" charset="-120"/>
                <a:ea typeface="微軟正黑體" panose="020B0604030504040204" pitchFamily="34" charset="-120"/>
                <a:cs typeface="+mj-cs"/>
              </a:rPr>
              <a:t>感</a:t>
            </a:r>
            <a:r>
              <a:rPr lang="zh-TW" altLang="en-US" sz="4000" b="1" kern="1200" spc="-5" dirty="0">
                <a:solidFill>
                  <a:schemeClr val="tx1"/>
                </a:solidFill>
                <a:latin typeface="微軟正黑體" panose="020B0604030504040204" pitchFamily="34" charset="-120"/>
                <a:ea typeface="微軟正黑體" panose="020B0604030504040204" pitchFamily="34" charset="-120"/>
                <a:cs typeface="+mj-cs"/>
              </a:rPr>
              <a:t>電對人體危</a:t>
            </a:r>
            <a:r>
              <a:rPr lang="zh-TW" altLang="en-US" sz="4000" b="1" kern="1200" spc="10" dirty="0">
                <a:solidFill>
                  <a:schemeClr val="tx1"/>
                </a:solidFill>
                <a:latin typeface="微軟正黑體" panose="020B0604030504040204" pitchFamily="34" charset="-120"/>
                <a:ea typeface="微軟正黑體" panose="020B0604030504040204" pitchFamily="34" charset="-120"/>
                <a:cs typeface="+mj-cs"/>
              </a:rPr>
              <a:t>害</a:t>
            </a:r>
            <a:endParaRPr lang="en-US" altLang="zh-TW" sz="4000" b="1" kern="1200" dirty="0">
              <a:solidFill>
                <a:schemeClr val="tx1"/>
              </a:solidFill>
              <a:latin typeface="微軟正黑體" panose="020B0604030504040204" pitchFamily="34" charset="-120"/>
              <a:ea typeface="微軟正黑體" panose="020B0604030504040204" pitchFamily="34" charset="-120"/>
              <a:cs typeface="+mj-cs"/>
            </a:endParaRPr>
          </a:p>
        </p:txBody>
      </p:sp>
      <p:sp>
        <p:nvSpPr>
          <p:cNvPr id="21" name="Rectangle 2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9B4CF53-BC95-46A2-B37D-D05450472B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4" name="Rectangle 64">
              <a:extLst>
                <a:ext uri="{FF2B5EF4-FFF2-40B4-BE49-F238E27FC236}">
                  <a16:creationId xmlns:a16="http://schemas.microsoft.com/office/drawing/2014/main" id="{82FB6946-B6BC-49D3-BB97-5BB97BCDA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D7D05801-3139-44B5-9BA4-80BF38143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C1285406-A9A8-420E-B8E4-793B60049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8B3D20EE-1C4E-4D4C-BCA6-8EDFF7C50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1515A89-664B-462C-9F5A-1E58EC54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A3161A7D-FA76-4326-BAB9-6E0233A01A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A24BE7B-1AAC-463B-9FEF-7590317F4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6AB4F15-4844-457A-AF46-3D1D1AE34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260C4BD-CAAF-4776-AD3C-8449E4750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FEFE041-1ED6-448D-AB61-539755AB9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91B5294C-A473-487E-B001-D0B9E60E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1CB2FBA8-54F5-4AAC-A317-EE8CD705E5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260C043C-3DD1-45AE-8C57-3B00D0583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2AF05C5C-202A-4D8F-BE6C-10BBC01B0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D5F0CE7E-3C13-48B7-B758-56D1ECF99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62231363-AC94-4C4D-A832-B5F6C25F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109068F2-E473-4D37-8B86-E277B12CE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69243EA3-CC31-43A5-B7BA-8077D9945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81597D69-9411-4FE0-9741-385ED1D4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AEC6CFC5-C230-4B82-B3DA-852FC60C2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p:nvPr/>
        </p:nvSpPr>
        <p:spPr>
          <a:xfrm>
            <a:off x="838200" y="3531476"/>
            <a:ext cx="5168462" cy="3034862"/>
          </a:xfrm>
          <a:prstGeom prst="rect">
            <a:avLst/>
          </a:prstGeom>
        </p:spPr>
        <p:txBody>
          <a:bodyPr vert="horz" lIns="91440" tIns="45720" rIns="91440" bIns="45720" rtlCol="0" anchor="ctr">
            <a:normAutofit/>
          </a:bodyPr>
          <a:lstStyle/>
          <a:p>
            <a:pPr marL="12700" lvl="1" indent="-12700">
              <a:lnSpc>
                <a:spcPct val="90000"/>
              </a:lnSpc>
              <a:spcBef>
                <a:spcPts val="675"/>
              </a:spcBef>
              <a:tabLst>
                <a:tab pos="756920" algn="l"/>
              </a:tabLst>
            </a:pPr>
            <a:r>
              <a:rPr lang="en-US" sz="2000" dirty="0" err="1">
                <a:latin typeface="微軟正黑體" panose="020B0604030504040204" pitchFamily="34" charset="-120"/>
                <a:ea typeface="微軟正黑體" panose="020B0604030504040204" pitchFamily="34" charset="-120"/>
              </a:rPr>
              <a:t>電</a:t>
            </a:r>
            <a:r>
              <a:rPr lang="en-US" sz="2000" spc="-5" dirty="0" err="1">
                <a:latin typeface="微軟正黑體" panose="020B0604030504040204" pitchFamily="34" charset="-120"/>
                <a:ea typeface="微軟正黑體" panose="020B0604030504040204" pitchFamily="34" charset="-120"/>
              </a:rPr>
              <a:t>流大</a:t>
            </a:r>
            <a:r>
              <a:rPr lang="en-US" sz="2000" dirty="0" err="1">
                <a:latin typeface="微軟正黑體" panose="020B0604030504040204" pitchFamily="34" charset="-120"/>
                <a:ea typeface="微軟正黑體" panose="020B0604030504040204" pitchFamily="34" charset="-120"/>
              </a:rPr>
              <a:t>小</a:t>
            </a:r>
            <a:r>
              <a:rPr lang="en-US" sz="2000" dirty="0">
                <a:latin typeface="微軟正黑體" panose="020B0604030504040204" pitchFamily="34" charset="-120"/>
                <a:ea typeface="微軟正黑體" panose="020B0604030504040204" pitchFamily="34" charset="-120"/>
              </a:rPr>
              <a:t>(I)</a:t>
            </a:r>
          </a:p>
          <a:p>
            <a:pPr marL="12700" lvl="1" indent="-12700">
              <a:lnSpc>
                <a:spcPct val="90000"/>
              </a:lnSpc>
              <a:spcBef>
                <a:spcPts val="670"/>
              </a:spcBef>
              <a:tabLst>
                <a:tab pos="756920" algn="l"/>
              </a:tabLst>
            </a:pPr>
            <a:r>
              <a:rPr lang="en-US" sz="2000" spc="5" dirty="0" err="1">
                <a:latin typeface="微軟正黑體" panose="020B0604030504040204" pitchFamily="34" charset="-120"/>
                <a:ea typeface="微軟正黑體" panose="020B0604030504040204" pitchFamily="34" charset="-120"/>
              </a:rPr>
              <a:t>路</a:t>
            </a:r>
            <a:r>
              <a:rPr lang="en-US" sz="2000" spc="-5" dirty="0" err="1">
                <a:latin typeface="微軟正黑體" panose="020B0604030504040204" pitchFamily="34" charset="-120"/>
                <a:ea typeface="微軟正黑體" panose="020B0604030504040204" pitchFamily="34" charset="-120"/>
              </a:rPr>
              <a:t>線</a:t>
            </a:r>
            <a:r>
              <a:rPr lang="en-US" sz="2000" dirty="0">
                <a:latin typeface="微軟正黑體" panose="020B0604030504040204" pitchFamily="34" charset="-120"/>
                <a:ea typeface="微軟正黑體" panose="020B0604030504040204" pitchFamily="34" charset="-120"/>
              </a:rPr>
              <a:t>(</a:t>
            </a:r>
            <a:r>
              <a:rPr lang="en-US" sz="2000" spc="-5" dirty="0" err="1">
                <a:latin typeface="微軟正黑體" panose="020B0604030504040204" pitchFamily="34" charset="-120"/>
                <a:ea typeface="微軟正黑體" panose="020B0604030504040204" pitchFamily="34" charset="-120"/>
              </a:rPr>
              <a:t>手</a:t>
            </a:r>
            <a:r>
              <a:rPr lang="en-US" sz="2000" spc="5" dirty="0" err="1">
                <a:latin typeface="微軟正黑體" panose="020B0604030504040204" pitchFamily="34" charset="-120"/>
                <a:ea typeface="微軟正黑體" panose="020B0604030504040204" pitchFamily="34" charset="-120"/>
              </a:rPr>
              <a:t>指</a:t>
            </a:r>
            <a:r>
              <a:rPr lang="en-US" sz="2000" spc="-5" dirty="0" err="1">
                <a:latin typeface="微軟正黑體" panose="020B0604030504040204" pitchFamily="34" charset="-120"/>
                <a:ea typeface="微軟正黑體" panose="020B0604030504040204" pitchFamily="34" charset="-120"/>
              </a:rPr>
              <a:t>測</a:t>
            </a:r>
            <a:r>
              <a:rPr lang="en-US" sz="2000" spc="5" dirty="0" err="1">
                <a:latin typeface="微軟正黑體" panose="020B0604030504040204" pitchFamily="34" charset="-120"/>
                <a:ea typeface="微軟正黑體" panose="020B0604030504040204" pitchFamily="34" charset="-120"/>
              </a:rPr>
              <a:t>試</a:t>
            </a:r>
            <a:r>
              <a:rPr lang="en-US" sz="2000" spc="-15" dirty="0">
                <a:latin typeface="微軟正黑體" panose="020B0604030504040204" pitchFamily="34" charset="-120"/>
                <a:ea typeface="微軟正黑體" panose="020B0604030504040204" pitchFamily="34" charset="-120"/>
              </a:rPr>
              <a:t>?)</a:t>
            </a:r>
            <a:endParaRPr lang="en-US" sz="2000" dirty="0">
              <a:latin typeface="微軟正黑體" panose="020B0604030504040204" pitchFamily="34" charset="-120"/>
              <a:ea typeface="微軟正黑體" panose="020B0604030504040204" pitchFamily="34" charset="-120"/>
            </a:endParaRPr>
          </a:p>
          <a:p>
            <a:pPr>
              <a:lnSpc>
                <a:spcPct val="90000"/>
              </a:lnSpc>
              <a:spcBef>
                <a:spcPts val="675"/>
              </a:spcBef>
              <a:tabLst>
                <a:tab pos="354965" algn="l"/>
                <a:tab pos="355600" algn="l"/>
              </a:tabLst>
            </a:pPr>
            <a:r>
              <a:rPr lang="en-US" sz="2000" dirty="0" err="1">
                <a:latin typeface="微軟正黑體" panose="020B0604030504040204" pitchFamily="34" charset="-120"/>
                <a:ea typeface="微軟正黑體" panose="020B0604030504040204" pitchFamily="34" charset="-120"/>
              </a:rPr>
              <a:t>人</a:t>
            </a:r>
            <a:r>
              <a:rPr lang="en-US" sz="2000" spc="-5" dirty="0" err="1">
                <a:latin typeface="微軟正黑體" panose="020B0604030504040204" pitchFamily="34" charset="-120"/>
                <a:ea typeface="微軟正黑體" panose="020B0604030504040204" pitchFamily="34" charset="-120"/>
              </a:rPr>
              <a:t>體乾燥</a:t>
            </a:r>
            <a:r>
              <a:rPr lang="en-US" sz="2000" dirty="0" err="1">
                <a:latin typeface="微軟正黑體" panose="020B0604030504040204" pitchFamily="34" charset="-120"/>
                <a:ea typeface="微軟正黑體" panose="020B0604030504040204" pitchFamily="34" charset="-120"/>
              </a:rPr>
              <a:t>皮膚</a:t>
            </a:r>
            <a:r>
              <a:rPr lang="en-US" sz="2000" spc="-5" dirty="0" err="1">
                <a:latin typeface="微軟正黑體" panose="020B0604030504040204" pitchFamily="34" charset="-120"/>
                <a:ea typeface="微軟正黑體" panose="020B0604030504040204" pitchFamily="34" charset="-120"/>
              </a:rPr>
              <a:t>R</a:t>
            </a:r>
            <a:r>
              <a:rPr lang="en-US" sz="2000" spc="-5" dirty="0">
                <a:latin typeface="微軟正黑體" panose="020B0604030504040204" pitchFamily="34" charset="-120"/>
                <a:ea typeface="微軟正黑體" panose="020B0604030504040204" pitchFamily="34" charset="-120"/>
              </a:rPr>
              <a:t>=1</a:t>
            </a:r>
            <a:r>
              <a:rPr lang="en-US" altLang="zh-TW" sz="2000" spc="-5" dirty="0">
                <a:latin typeface="微軟正黑體" panose="020B0604030504040204" pitchFamily="34" charset="-120"/>
                <a:ea typeface="微軟正黑體" panose="020B0604030504040204" pitchFamily="34" charset="-120"/>
              </a:rPr>
              <a:t>M</a:t>
            </a:r>
            <a:r>
              <a:rPr lang="en-US" sz="2000" spc="-5" dirty="0">
                <a:latin typeface="微軟正黑體" panose="020B0604030504040204" pitchFamily="34" charset="-120"/>
                <a:ea typeface="微軟正黑體" panose="020B0604030504040204" pitchFamily="34" charset="-120"/>
              </a:rPr>
              <a:t>-6</a:t>
            </a:r>
            <a:r>
              <a:rPr lang="en-US" altLang="zh-TW" sz="2000" spc="-5" dirty="0">
                <a:latin typeface="微軟正黑體" panose="020B0604030504040204" pitchFamily="34" charset="-120"/>
                <a:ea typeface="微軟正黑體" panose="020B0604030504040204" pitchFamily="34" charset="-120"/>
              </a:rPr>
              <a:t>M</a:t>
            </a:r>
            <a:r>
              <a:rPr lang="en-US" sz="2000" spc="-5" dirty="0">
                <a:latin typeface="微軟正黑體" panose="020B0604030504040204" pitchFamily="34" charset="-120"/>
                <a:ea typeface="微軟正黑體" panose="020B0604030504040204" pitchFamily="34" charset="-120"/>
              </a:rPr>
              <a:t>Ω</a:t>
            </a:r>
            <a:endParaRPr lang="en-US" sz="2000" dirty="0">
              <a:latin typeface="微軟正黑體" panose="020B0604030504040204" pitchFamily="34" charset="-120"/>
              <a:ea typeface="微軟正黑體" panose="020B0604030504040204" pitchFamily="34" charset="-120"/>
            </a:endParaRPr>
          </a:p>
          <a:p>
            <a:pPr>
              <a:lnSpc>
                <a:spcPct val="90000"/>
              </a:lnSpc>
              <a:spcBef>
                <a:spcPts val="670"/>
              </a:spcBef>
              <a:tabLst>
                <a:tab pos="354965" algn="l"/>
                <a:tab pos="355600" algn="l"/>
              </a:tabLst>
            </a:pPr>
            <a:r>
              <a:rPr lang="en-US" sz="2000" dirty="0" err="1">
                <a:latin typeface="微軟正黑體" panose="020B0604030504040204" pitchFamily="34" charset="-120"/>
                <a:ea typeface="微軟正黑體" panose="020B0604030504040204" pitchFamily="34" charset="-120"/>
              </a:rPr>
              <a:t>人</a:t>
            </a:r>
            <a:r>
              <a:rPr lang="en-US" sz="2000" spc="-5" dirty="0" err="1">
                <a:latin typeface="微軟正黑體" panose="020B0604030504040204" pitchFamily="34" charset="-120"/>
                <a:ea typeface="微軟正黑體" panose="020B0604030504040204" pitchFamily="34" charset="-120"/>
              </a:rPr>
              <a:t>體潮濕皮</a:t>
            </a:r>
            <a:r>
              <a:rPr lang="en-US" sz="2000" dirty="0" err="1">
                <a:latin typeface="微軟正黑體" panose="020B0604030504040204" pitchFamily="34" charset="-120"/>
                <a:ea typeface="微軟正黑體" panose="020B0604030504040204" pitchFamily="34" charset="-120"/>
              </a:rPr>
              <a:t>膚</a:t>
            </a:r>
            <a:r>
              <a:rPr lang="en-US" sz="2000" spc="-5" dirty="0" err="1">
                <a:latin typeface="微軟正黑體" panose="020B0604030504040204" pitchFamily="34" charset="-120"/>
                <a:ea typeface="微軟正黑體" panose="020B0604030504040204" pitchFamily="34" charset="-120"/>
              </a:rPr>
              <a:t>R</a:t>
            </a:r>
            <a:r>
              <a:rPr lang="en-US" sz="2000" spc="-5" dirty="0">
                <a:latin typeface="微軟正黑體" panose="020B0604030504040204" pitchFamily="34" charset="-120"/>
                <a:ea typeface="微軟正黑體" panose="020B0604030504040204" pitchFamily="34" charset="-120"/>
              </a:rPr>
              <a:t>=1</a:t>
            </a:r>
            <a:r>
              <a:rPr lang="en-US" altLang="zh-TW" sz="2000" spc="-5" dirty="0">
                <a:latin typeface="微軟正黑體" panose="020B0604030504040204" pitchFamily="34" charset="-120"/>
                <a:ea typeface="微軟正黑體" panose="020B0604030504040204" pitchFamily="34" charset="-120"/>
              </a:rPr>
              <a:t>K</a:t>
            </a:r>
            <a:r>
              <a:rPr lang="en-US" sz="2000" spc="-5" dirty="0">
                <a:latin typeface="微軟正黑體" panose="020B0604030504040204" pitchFamily="34" charset="-120"/>
                <a:ea typeface="微軟正黑體" panose="020B0604030504040204" pitchFamily="34" charset="-120"/>
              </a:rPr>
              <a:t>Ω</a:t>
            </a:r>
            <a:endParaRPr lang="en-US" sz="2000" dirty="0">
              <a:latin typeface="微軟正黑體" panose="020B0604030504040204" pitchFamily="34" charset="-120"/>
              <a:ea typeface="微軟正黑體" panose="020B0604030504040204" pitchFamily="34" charset="-120"/>
            </a:endParaRPr>
          </a:p>
          <a:p>
            <a:pPr>
              <a:lnSpc>
                <a:spcPct val="90000"/>
              </a:lnSpc>
              <a:spcBef>
                <a:spcPts val="675"/>
              </a:spcBef>
              <a:tabLst>
                <a:tab pos="354965" algn="l"/>
                <a:tab pos="355600" algn="l"/>
              </a:tabLst>
            </a:pPr>
            <a:r>
              <a:rPr lang="en-US" sz="2000" dirty="0" err="1">
                <a:latin typeface="微軟正黑體" panose="020B0604030504040204" pitchFamily="34" charset="-120"/>
                <a:ea typeface="微軟正黑體" panose="020B0604030504040204" pitchFamily="34" charset="-120"/>
              </a:rPr>
              <a:t>乾</a:t>
            </a:r>
            <a:r>
              <a:rPr lang="en-US" sz="2000" spc="-5" dirty="0" err="1">
                <a:latin typeface="微軟正黑體" panose="020B0604030504040204" pitchFamily="34" charset="-120"/>
                <a:ea typeface="微軟正黑體" panose="020B0604030504040204" pitchFamily="34" charset="-120"/>
              </a:rPr>
              <a:t>燥感</a:t>
            </a:r>
            <a:r>
              <a:rPr lang="en-US" sz="2000" dirty="0" err="1">
                <a:latin typeface="微軟正黑體" panose="020B0604030504040204" pitchFamily="34" charset="-120"/>
                <a:ea typeface="微軟正黑體" panose="020B0604030504040204" pitchFamily="34" charset="-120"/>
              </a:rPr>
              <a:t>電</a:t>
            </a:r>
            <a:r>
              <a:rPr lang="en-US" sz="2000" spc="-5" dirty="0" err="1">
                <a:latin typeface="微軟正黑體" panose="020B0604030504040204" pitchFamily="34" charset="-120"/>
                <a:ea typeface="微軟正黑體" panose="020B0604030504040204" pitchFamily="34" charset="-120"/>
              </a:rPr>
              <a:t>I</a:t>
            </a:r>
            <a:r>
              <a:rPr lang="en-US" sz="2000" spc="-5" dirty="0">
                <a:latin typeface="微軟正黑體" panose="020B0604030504040204" pitchFamily="34" charset="-120"/>
                <a:ea typeface="微軟正黑體" panose="020B0604030504040204" pitchFamily="34" charset="-120"/>
              </a:rPr>
              <a:t>=110V/1</a:t>
            </a:r>
            <a:r>
              <a:rPr lang="en-US" altLang="zh-TW" sz="2000" spc="-5" dirty="0">
                <a:latin typeface="微軟正黑體" panose="020B0604030504040204" pitchFamily="34" charset="-120"/>
                <a:ea typeface="微軟正黑體" panose="020B0604030504040204" pitchFamily="34" charset="-120"/>
              </a:rPr>
              <a:t>M</a:t>
            </a:r>
            <a:r>
              <a:rPr lang="en-US" sz="2000" spc="-5" dirty="0">
                <a:latin typeface="微軟正黑體" panose="020B0604030504040204" pitchFamily="34" charset="-120"/>
                <a:ea typeface="微軟正黑體" panose="020B0604030504040204" pitchFamily="34" charset="-120"/>
              </a:rPr>
              <a:t>Ω =1.1mA</a:t>
            </a:r>
            <a:endParaRPr lang="en-US" sz="2000" dirty="0">
              <a:latin typeface="微軟正黑體" panose="020B0604030504040204" pitchFamily="34" charset="-120"/>
              <a:ea typeface="微軟正黑體" panose="020B0604030504040204" pitchFamily="34" charset="-120"/>
            </a:endParaRPr>
          </a:p>
          <a:p>
            <a:pPr>
              <a:lnSpc>
                <a:spcPct val="90000"/>
              </a:lnSpc>
              <a:spcBef>
                <a:spcPts val="670"/>
              </a:spcBef>
              <a:tabLst>
                <a:tab pos="354965" algn="l"/>
                <a:tab pos="355600" algn="l"/>
              </a:tabLst>
            </a:pPr>
            <a:r>
              <a:rPr lang="en-US" sz="2000" dirty="0" err="1">
                <a:latin typeface="微軟正黑體" panose="020B0604030504040204" pitchFamily="34" charset="-120"/>
                <a:ea typeface="微軟正黑體" panose="020B0604030504040204" pitchFamily="34" charset="-120"/>
              </a:rPr>
              <a:t>潮</a:t>
            </a:r>
            <a:r>
              <a:rPr lang="en-US" sz="2000" spc="-5" dirty="0" err="1">
                <a:latin typeface="微軟正黑體" panose="020B0604030504040204" pitchFamily="34" charset="-120"/>
                <a:ea typeface="微軟正黑體" panose="020B0604030504040204" pitchFamily="34" charset="-120"/>
              </a:rPr>
              <a:t>溼感</a:t>
            </a:r>
            <a:r>
              <a:rPr lang="en-US" sz="2000" dirty="0" err="1">
                <a:latin typeface="微軟正黑體" panose="020B0604030504040204" pitchFamily="34" charset="-120"/>
                <a:ea typeface="微軟正黑體" panose="020B0604030504040204" pitchFamily="34" charset="-120"/>
              </a:rPr>
              <a:t>電</a:t>
            </a:r>
            <a:r>
              <a:rPr lang="en-US" sz="2000" spc="-5" dirty="0" err="1">
                <a:latin typeface="微軟正黑體" panose="020B0604030504040204" pitchFamily="34" charset="-120"/>
                <a:ea typeface="微軟正黑體" panose="020B0604030504040204" pitchFamily="34" charset="-120"/>
              </a:rPr>
              <a:t>I</a:t>
            </a:r>
            <a:r>
              <a:rPr lang="en-US" sz="2000" spc="-5" dirty="0">
                <a:latin typeface="微軟正黑體" panose="020B0604030504040204" pitchFamily="34" charset="-120"/>
                <a:ea typeface="微軟正黑體" panose="020B0604030504040204" pitchFamily="34" charset="-120"/>
              </a:rPr>
              <a:t>=110V/1</a:t>
            </a:r>
            <a:r>
              <a:rPr lang="en-US" altLang="zh-TW" sz="2000" spc="-5" dirty="0">
                <a:latin typeface="微軟正黑體" panose="020B0604030504040204" pitchFamily="34" charset="-120"/>
                <a:ea typeface="微軟正黑體" panose="020B0604030504040204" pitchFamily="34" charset="-120"/>
              </a:rPr>
              <a:t>K</a:t>
            </a:r>
            <a:r>
              <a:rPr lang="en-US" sz="2000" spc="-5" dirty="0">
                <a:latin typeface="微軟正黑體" panose="020B0604030504040204" pitchFamily="34" charset="-120"/>
                <a:ea typeface="微軟正黑體" panose="020B0604030504040204" pitchFamily="34" charset="-120"/>
              </a:rPr>
              <a:t> Ω</a:t>
            </a:r>
            <a:r>
              <a:rPr lang="en-US" sz="2000" spc="-10" dirty="0">
                <a:latin typeface="微軟正黑體" panose="020B0604030504040204" pitchFamily="34" charset="-120"/>
                <a:ea typeface="微軟正黑體" panose="020B0604030504040204" pitchFamily="34" charset="-120"/>
              </a:rPr>
              <a:t> </a:t>
            </a:r>
            <a:r>
              <a:rPr lang="en-US" sz="2000" spc="-5" dirty="0">
                <a:latin typeface="微軟正黑體" panose="020B0604030504040204" pitchFamily="34" charset="-120"/>
                <a:ea typeface="微軟正黑體" panose="020B0604030504040204" pitchFamily="34" charset="-120"/>
              </a:rPr>
              <a:t>=110mA(100</a:t>
            </a:r>
            <a:r>
              <a:rPr lang="en-US" sz="2000" spc="5" dirty="0">
                <a:latin typeface="微軟正黑體" panose="020B0604030504040204" pitchFamily="34" charset="-120"/>
                <a:ea typeface="微軟正黑體" panose="020B0604030504040204" pitchFamily="34" charset="-120"/>
              </a:rPr>
              <a:t>倍</a:t>
            </a:r>
            <a:r>
              <a:rPr lang="en-US" sz="2000" spc="-5" dirty="0">
                <a:latin typeface="微軟正黑體" panose="020B0604030504040204" pitchFamily="34" charset="-120"/>
                <a:ea typeface="微軟正黑體" panose="020B0604030504040204" pitchFamily="34" charset="-120"/>
              </a:rPr>
              <a:t>)</a:t>
            </a:r>
            <a:endParaRPr lang="en-US" sz="2000" dirty="0">
              <a:latin typeface="微軟正黑體" panose="020B0604030504040204" pitchFamily="34" charset="-120"/>
              <a:ea typeface="微軟正黑體" panose="020B0604030504040204" pitchFamily="34" charset="-120"/>
            </a:endParaRPr>
          </a:p>
        </p:txBody>
      </p:sp>
      <p:pic>
        <p:nvPicPr>
          <p:cNvPr id="2" name="圖片 1">
            <a:extLst>
              <a:ext uri="{FF2B5EF4-FFF2-40B4-BE49-F238E27FC236}">
                <a16:creationId xmlns:a16="http://schemas.microsoft.com/office/drawing/2014/main" id="{FA731AC5-08D4-6DBC-137B-F5E615AE1025}"/>
              </a:ext>
            </a:extLst>
          </p:cNvPr>
          <p:cNvPicPr>
            <a:picLocks noChangeAspect="1"/>
          </p:cNvPicPr>
          <p:nvPr/>
        </p:nvPicPr>
        <p:blipFill>
          <a:blip r:embed="rId2"/>
          <a:stretch>
            <a:fillRect/>
          </a:stretch>
        </p:blipFill>
        <p:spPr>
          <a:xfrm>
            <a:off x="6377040" y="1356454"/>
            <a:ext cx="5526788" cy="4145091"/>
          </a:xfrm>
          <a:prstGeom prst="rect">
            <a:avLst/>
          </a:prstGeom>
        </p:spPr>
      </p:pic>
      <p:pic>
        <p:nvPicPr>
          <p:cNvPr id="7" name="圖片 6">
            <a:extLst>
              <a:ext uri="{FF2B5EF4-FFF2-40B4-BE49-F238E27FC236}">
                <a16:creationId xmlns:a16="http://schemas.microsoft.com/office/drawing/2014/main" id="{6828E045-1359-634B-205C-46E395848C4C}"/>
              </a:ext>
            </a:extLst>
          </p:cNvPr>
          <p:cNvPicPr>
            <a:picLocks noChangeAspect="1"/>
          </p:cNvPicPr>
          <p:nvPr/>
        </p:nvPicPr>
        <p:blipFill>
          <a:blip r:embed="rId3"/>
          <a:stretch>
            <a:fillRect/>
          </a:stretch>
        </p:blipFill>
        <p:spPr>
          <a:xfrm>
            <a:off x="4070820" y="3233984"/>
            <a:ext cx="1935842" cy="1485976"/>
          </a:xfrm>
          <a:prstGeom prst="rect">
            <a:avLst/>
          </a:prstGeom>
        </p:spPr>
      </p:pic>
      <p:pic>
        <p:nvPicPr>
          <p:cNvPr id="9" name="圖片 8">
            <a:extLst>
              <a:ext uri="{FF2B5EF4-FFF2-40B4-BE49-F238E27FC236}">
                <a16:creationId xmlns:a16="http://schemas.microsoft.com/office/drawing/2014/main" id="{23ABB5D7-64CB-6A96-358D-51A31487120D}"/>
              </a:ext>
            </a:extLst>
          </p:cNvPr>
          <p:cNvPicPr>
            <a:picLocks noChangeAspect="1"/>
          </p:cNvPicPr>
          <p:nvPr/>
        </p:nvPicPr>
        <p:blipFill>
          <a:blip r:embed="rId4"/>
          <a:stretch>
            <a:fillRect/>
          </a:stretch>
        </p:blipFill>
        <p:spPr>
          <a:xfrm>
            <a:off x="3219306" y="2866207"/>
            <a:ext cx="2800494" cy="387370"/>
          </a:xfrm>
          <a:prstGeom prst="rect">
            <a:avLst/>
          </a:prstGeom>
        </p:spPr>
      </p:pic>
      <p:sp>
        <p:nvSpPr>
          <p:cNvPr id="11" name="頁尾版面配置區 10">
            <a:extLst>
              <a:ext uri="{FF2B5EF4-FFF2-40B4-BE49-F238E27FC236}">
                <a16:creationId xmlns:a16="http://schemas.microsoft.com/office/drawing/2014/main" id="{2AE0675F-45C2-A34D-DCA7-A6B5EFC543A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3" name="投影片編號版面配置區 12">
            <a:extLst>
              <a:ext uri="{FF2B5EF4-FFF2-40B4-BE49-F238E27FC236}">
                <a16:creationId xmlns:a16="http://schemas.microsoft.com/office/drawing/2014/main" id="{51A57A9D-36D2-A807-0BD6-7761B80CCF1E}"/>
              </a:ext>
            </a:extLst>
          </p:cNvPr>
          <p:cNvSpPr>
            <a:spLocks noGrp="1"/>
          </p:cNvSpPr>
          <p:nvPr>
            <p:ph type="sldNum" sz="quarter" idx="7"/>
          </p:nvPr>
        </p:nvSpPr>
        <p:spPr/>
        <p:txBody>
          <a:bodyPr/>
          <a:lstStyle/>
          <a:p>
            <a:fld id="{B6F15528-21DE-4FAA-801E-634DDDAF4B2B}" type="slidenum">
              <a:rPr lang="en-US" altLang="zh-TW" smtClean="0"/>
              <a:t>215</a:t>
            </a:fld>
            <a:endParaRPr lang="zh-TW" alt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9125" y="304800"/>
            <a:ext cx="6858000" cy="5467350"/>
          </a:xfrm>
          <a:prstGeom prst="rect">
            <a:avLst/>
          </a:prstGeom>
          <a:blipFill>
            <a:blip r:embed="rId2" cstate="print"/>
            <a:stretch>
              <a:fillRect/>
            </a:stretch>
          </a:blipFill>
        </p:spPr>
        <p:txBody>
          <a:bodyPr wrap="square" lIns="0" tIns="0" rIns="0" bIns="0" rtlCol="0"/>
          <a:lstStyle/>
          <a:p>
            <a:endParaRPr dirty="0"/>
          </a:p>
        </p:txBody>
      </p:sp>
      <p:sp>
        <p:nvSpPr>
          <p:cNvPr id="5" name="矩形 4">
            <a:extLst>
              <a:ext uri="{FF2B5EF4-FFF2-40B4-BE49-F238E27FC236}">
                <a16:creationId xmlns:a16="http://schemas.microsoft.com/office/drawing/2014/main" id="{28E83C31-6848-976E-B0FD-3F24C8D9E878}"/>
              </a:ext>
            </a:extLst>
          </p:cNvPr>
          <p:cNvSpPr/>
          <p:nvPr/>
        </p:nvSpPr>
        <p:spPr>
          <a:xfrm>
            <a:off x="6705600" y="152401"/>
            <a:ext cx="1600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0E579099-C2C3-0F45-5BAE-45F325421CB5}"/>
              </a:ext>
            </a:extLst>
          </p:cNvPr>
          <p:cNvPicPr>
            <a:picLocks noChangeAspect="1"/>
          </p:cNvPicPr>
          <p:nvPr/>
        </p:nvPicPr>
        <p:blipFill>
          <a:blip r:embed="rId3"/>
          <a:stretch>
            <a:fillRect/>
          </a:stretch>
        </p:blipFill>
        <p:spPr>
          <a:xfrm>
            <a:off x="7086600" y="695325"/>
            <a:ext cx="4495800" cy="5476875"/>
          </a:xfrm>
          <a:prstGeom prst="rect">
            <a:avLst/>
          </a:prstGeom>
        </p:spPr>
      </p:pic>
      <p:sp>
        <p:nvSpPr>
          <p:cNvPr id="6" name="頁尾版面配置區 5">
            <a:extLst>
              <a:ext uri="{FF2B5EF4-FFF2-40B4-BE49-F238E27FC236}">
                <a16:creationId xmlns:a16="http://schemas.microsoft.com/office/drawing/2014/main" id="{598ED368-2CDE-94FF-4517-807205DF37A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2F6882D4-46B7-7212-B5BB-448E5E262483}"/>
              </a:ext>
            </a:extLst>
          </p:cNvPr>
          <p:cNvSpPr>
            <a:spLocks noGrp="1"/>
          </p:cNvSpPr>
          <p:nvPr>
            <p:ph type="sldNum" sz="quarter" idx="7"/>
          </p:nvPr>
        </p:nvSpPr>
        <p:spPr/>
        <p:txBody>
          <a:bodyPr/>
          <a:lstStyle/>
          <a:p>
            <a:fld id="{B6F15528-21DE-4FAA-801E-634DDDAF4B2B}" type="slidenum">
              <a:rPr lang="en-US" altLang="zh-TW" smtClean="0"/>
              <a:t>216</a:t>
            </a:fld>
            <a:endParaRPr lang="zh-TW" altLang="en-U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95400" y="685800"/>
            <a:ext cx="9601199"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304924" y="1828800"/>
            <a:ext cx="4791075" cy="3505200"/>
          </a:xfrm>
          <a:prstGeom prst="rect">
            <a:avLst/>
          </a:prstGeom>
          <a:blipFill>
            <a:blip r:embed="rId3" cstate="print"/>
            <a:stretch>
              <a:fillRect/>
            </a:stretch>
          </a:blipFill>
        </p:spPr>
        <p:txBody>
          <a:bodyPr wrap="square" lIns="0" tIns="0" rIns="0" bIns="0" rtlCol="0"/>
          <a:lstStyle/>
          <a:p>
            <a:endParaRPr dirty="0"/>
          </a:p>
        </p:txBody>
      </p:sp>
      <p:sp>
        <p:nvSpPr>
          <p:cNvPr id="5" name="object 4">
            <a:extLst>
              <a:ext uri="{FF2B5EF4-FFF2-40B4-BE49-F238E27FC236}">
                <a16:creationId xmlns:a16="http://schemas.microsoft.com/office/drawing/2014/main" id="{2B033265-1F3B-027F-0D0C-965EFEEE1A10}"/>
              </a:ext>
            </a:extLst>
          </p:cNvPr>
          <p:cNvSpPr txBox="1">
            <a:spLocks/>
          </p:cNvSpPr>
          <p:nvPr/>
        </p:nvSpPr>
        <p:spPr>
          <a:xfrm>
            <a:off x="1381124" y="5334000"/>
            <a:ext cx="9524999" cy="873957"/>
          </a:xfrm>
          <a:prstGeom prst="rect">
            <a:avLst/>
          </a:prstGeom>
        </p:spPr>
        <p:txBody>
          <a:bodyPr vert="horz" wrap="square" lIns="0" tIns="12065" rIns="0" bIns="0" rtlCol="0">
            <a:spAutoFit/>
          </a:bodyPr>
          <a:lstStyle>
            <a:lvl1pPr>
              <a:defRPr>
                <a:latin typeface="+mj-lt"/>
                <a:ea typeface="+mj-ea"/>
                <a:cs typeface="+mj-cs"/>
              </a:defRPr>
            </a:lvl1pPr>
          </a:lstStyle>
          <a:p>
            <a:pPr marL="1790700" indent="-1778000">
              <a:spcBef>
                <a:spcPts val="95"/>
              </a:spcBef>
            </a:pPr>
            <a:r>
              <a:rPr lang="zh-TW" altLang="en-US" sz="2800" b="1" kern="0" dirty="0">
                <a:solidFill>
                  <a:srgbClr val="0000FF"/>
                </a:solidFill>
                <a:latin typeface="微軟正黑體" panose="020B0604030504040204" pitchFamily="34" charset="-120"/>
                <a:ea typeface="微軟正黑體" panose="020B0604030504040204" pitchFamily="34" charset="-120"/>
              </a:rPr>
              <a:t>電弧灼傷：電弧是空氣被離子化而通電流的一種狀態，溫度約</a:t>
            </a:r>
            <a:r>
              <a:rPr lang="en-US" altLang="zh-TW" sz="2800" b="1" kern="0" dirty="0">
                <a:solidFill>
                  <a:srgbClr val="0000FF"/>
                </a:solidFill>
                <a:latin typeface="微軟正黑體" panose="020B0604030504040204" pitchFamily="34" charset="-120"/>
                <a:ea typeface="微軟正黑體" panose="020B0604030504040204" pitchFamily="34" charset="-120"/>
              </a:rPr>
              <a:t>3000℃</a:t>
            </a:r>
            <a:endParaRPr lang="zh-TW" altLang="en-US" sz="2800" b="1"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7D37E9F9-59C3-A493-F4E4-0E486144519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5977B97-A286-A62E-F714-A098EFAF8452}"/>
              </a:ext>
            </a:extLst>
          </p:cNvPr>
          <p:cNvSpPr>
            <a:spLocks noGrp="1"/>
          </p:cNvSpPr>
          <p:nvPr>
            <p:ph type="sldNum" sz="quarter" idx="7"/>
          </p:nvPr>
        </p:nvSpPr>
        <p:spPr/>
        <p:txBody>
          <a:bodyPr/>
          <a:lstStyle/>
          <a:p>
            <a:fld id="{B6F15528-21DE-4FAA-801E-634DDDAF4B2B}" type="slidenum">
              <a:rPr lang="en-US" altLang="zh-TW" smtClean="0"/>
              <a:t>217</a:t>
            </a:fld>
            <a:endParaRPr lang="zh-TW" alt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305935" y="402843"/>
            <a:ext cx="3580129" cy="635000"/>
          </a:xfrm>
          <a:prstGeom prst="rect">
            <a:avLst/>
          </a:prstGeom>
        </p:spPr>
        <p:txBody>
          <a:bodyPr vert="horz" wrap="square" lIns="0" tIns="12065" rIns="0" bIns="0" rtlCol="0">
            <a:spAutoFit/>
          </a:bodyPr>
          <a:lstStyle/>
          <a:p>
            <a:pPr marL="12700">
              <a:spcBef>
                <a:spcPts val="95"/>
              </a:spcBef>
            </a:pPr>
            <a:r>
              <a:rPr sz="4000" b="1" dirty="0">
                <a:solidFill>
                  <a:srgbClr val="0000FF"/>
                </a:solidFill>
                <a:latin typeface="微軟正黑體" panose="020B0604030504040204" pitchFamily="34" charset="-120"/>
                <a:ea typeface="微軟正黑體" panose="020B0604030504040204" pitchFamily="34" charset="-120"/>
              </a:rPr>
              <a:t>不</a:t>
            </a:r>
            <a:r>
              <a:rPr sz="4000" b="1" spc="-5" dirty="0">
                <a:solidFill>
                  <a:srgbClr val="0000FF"/>
                </a:solidFill>
                <a:latin typeface="微軟正黑體" panose="020B0604030504040204" pitchFamily="34" charset="-120"/>
                <a:ea typeface="微軟正黑體" panose="020B0604030504040204" pitchFamily="34" charset="-120"/>
              </a:rPr>
              <a:t>安全</a:t>
            </a:r>
            <a:r>
              <a:rPr sz="4000" b="1" dirty="0">
                <a:solidFill>
                  <a:srgbClr val="0000FF"/>
                </a:solidFill>
                <a:latin typeface="微軟正黑體" panose="020B0604030504040204" pitchFamily="34" charset="-120"/>
                <a:ea typeface="微軟正黑體" panose="020B0604030504040204" pitchFamily="34" charset="-120"/>
              </a:rPr>
              <a:t>電</a:t>
            </a:r>
            <a:r>
              <a:rPr sz="4000" b="1" spc="-5" dirty="0">
                <a:solidFill>
                  <a:srgbClr val="0000FF"/>
                </a:solidFill>
                <a:latin typeface="微軟正黑體" panose="020B0604030504040204" pitchFamily="34" charset="-120"/>
                <a:ea typeface="微軟正黑體" panose="020B0604030504040204" pitchFamily="34" charset="-120"/>
              </a:rPr>
              <a:t>氣設施</a:t>
            </a:r>
            <a:endParaRPr sz="4000" b="1" dirty="0">
              <a:latin typeface="微軟正黑體" panose="020B0604030504040204" pitchFamily="34" charset="-120"/>
              <a:ea typeface="微軟正黑體" panose="020B0604030504040204" pitchFamily="34" charset="-120"/>
            </a:endParaRPr>
          </a:p>
        </p:txBody>
      </p:sp>
      <p:sp>
        <p:nvSpPr>
          <p:cNvPr id="5" name="object 5"/>
          <p:cNvSpPr/>
          <p:nvPr/>
        </p:nvSpPr>
        <p:spPr>
          <a:xfrm>
            <a:off x="1295400" y="1371600"/>
            <a:ext cx="4114800" cy="2398775"/>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781802" y="1371600"/>
            <a:ext cx="4114798" cy="2398775"/>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1295400" y="3770375"/>
            <a:ext cx="4114798" cy="2398775"/>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6781800" y="3771900"/>
            <a:ext cx="4114798" cy="2397250"/>
          </a:xfrm>
          <a:prstGeom prst="rect">
            <a:avLst/>
          </a:prstGeom>
          <a:blipFill>
            <a:blip r:embed="rId5"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FC3C25C9-683C-8664-0864-AAF90A55EE7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507CD691-6750-7A9A-3B74-05A82233DCFA}"/>
              </a:ext>
            </a:extLst>
          </p:cNvPr>
          <p:cNvSpPr>
            <a:spLocks noGrp="1"/>
          </p:cNvSpPr>
          <p:nvPr>
            <p:ph type="sldNum" sz="quarter" idx="7"/>
          </p:nvPr>
        </p:nvSpPr>
        <p:spPr/>
        <p:txBody>
          <a:bodyPr/>
          <a:lstStyle/>
          <a:p>
            <a:fld id="{B6F15528-21DE-4FAA-801E-634DDDAF4B2B}" type="slidenum">
              <a:rPr lang="en-US" altLang="zh-TW" smtClean="0"/>
              <a:t>218</a:t>
            </a:fld>
            <a:endParaRPr lang="zh-TW" altLang="en-US"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95400" y="1371600"/>
            <a:ext cx="9677400" cy="4800600"/>
          </a:xfrm>
          <a:prstGeom prst="rect">
            <a:avLst/>
          </a:prstGeom>
          <a:blipFill>
            <a:blip r:embed="rId2" cstate="print"/>
            <a:stretch>
              <a:fillRect/>
            </a:stretch>
          </a:blipFill>
        </p:spPr>
        <p:txBody>
          <a:bodyPr wrap="square" lIns="0" tIns="0" rIns="0" bIns="0" rtlCol="0"/>
          <a:lstStyle/>
          <a:p>
            <a:endParaRPr dirty="0"/>
          </a:p>
        </p:txBody>
      </p:sp>
      <p:sp>
        <p:nvSpPr>
          <p:cNvPr id="4" name="object 4">
            <a:extLst>
              <a:ext uri="{FF2B5EF4-FFF2-40B4-BE49-F238E27FC236}">
                <a16:creationId xmlns:a16="http://schemas.microsoft.com/office/drawing/2014/main" id="{00BFB785-415C-4875-339E-236678BC394E}"/>
              </a:ext>
            </a:extLst>
          </p:cNvPr>
          <p:cNvSpPr txBox="1">
            <a:spLocks/>
          </p:cNvSpPr>
          <p:nvPr/>
        </p:nvSpPr>
        <p:spPr>
          <a:xfrm>
            <a:off x="4305935" y="402843"/>
            <a:ext cx="3580129" cy="635000"/>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zh-TW" altLang="en-US" sz="4000" b="1" kern="0">
                <a:solidFill>
                  <a:srgbClr val="0000FF"/>
                </a:solidFill>
                <a:latin typeface="微軟正黑體" panose="020B0604030504040204" pitchFamily="34" charset="-120"/>
                <a:ea typeface="微軟正黑體" panose="020B0604030504040204" pitchFamily="34" charset="-120"/>
              </a:rPr>
              <a:t>不</a:t>
            </a:r>
            <a:r>
              <a:rPr lang="zh-TW" altLang="en-US" sz="4000" b="1" kern="0" spc="-5">
                <a:solidFill>
                  <a:srgbClr val="0000FF"/>
                </a:solidFill>
                <a:latin typeface="微軟正黑體" panose="020B0604030504040204" pitchFamily="34" charset="-120"/>
                <a:ea typeface="微軟正黑體" panose="020B0604030504040204" pitchFamily="34" charset="-120"/>
              </a:rPr>
              <a:t>安全</a:t>
            </a:r>
            <a:r>
              <a:rPr lang="zh-TW" altLang="en-US" sz="4000" b="1" kern="0">
                <a:solidFill>
                  <a:srgbClr val="0000FF"/>
                </a:solidFill>
                <a:latin typeface="微軟正黑體" panose="020B0604030504040204" pitchFamily="34" charset="-120"/>
                <a:ea typeface="微軟正黑體" panose="020B0604030504040204" pitchFamily="34" charset="-120"/>
              </a:rPr>
              <a:t>電</a:t>
            </a:r>
            <a:r>
              <a:rPr lang="zh-TW" altLang="en-US" sz="4000" b="1" kern="0" spc="-5">
                <a:solidFill>
                  <a:srgbClr val="0000FF"/>
                </a:solidFill>
                <a:latin typeface="微軟正黑體" panose="020B0604030504040204" pitchFamily="34" charset="-120"/>
                <a:ea typeface="微軟正黑體" panose="020B0604030504040204" pitchFamily="34" charset="-120"/>
              </a:rPr>
              <a:t>氣設施</a:t>
            </a:r>
            <a:endParaRPr lang="zh-TW" altLang="en-US" sz="4000" b="1"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1541CC3F-FA37-2807-1699-9668CEBCDEA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BB6AB79-0409-2F75-CD9A-46AA0C56CF64}"/>
              </a:ext>
            </a:extLst>
          </p:cNvPr>
          <p:cNvSpPr>
            <a:spLocks noGrp="1"/>
          </p:cNvSpPr>
          <p:nvPr>
            <p:ph type="sldNum" sz="quarter" idx="7"/>
          </p:nvPr>
        </p:nvSpPr>
        <p:spPr/>
        <p:txBody>
          <a:bodyPr/>
          <a:lstStyle/>
          <a:p>
            <a:fld id="{B6F15528-21DE-4FAA-801E-634DDDAF4B2B}" type="slidenum">
              <a:rPr lang="en-US" altLang="zh-TW" smtClean="0"/>
              <a:t>219</a:t>
            </a:fld>
            <a:endParaRPr lang="zh-TW"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F5B07BED-C885-E237-8C73-180AE1DF285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771B442-F57C-2598-D973-C911955ED4A8}"/>
              </a:ext>
            </a:extLst>
          </p:cNvPr>
          <p:cNvSpPr>
            <a:spLocks noGrp="1"/>
          </p:cNvSpPr>
          <p:nvPr>
            <p:ph type="sldNum" sz="quarter" idx="7"/>
          </p:nvPr>
        </p:nvSpPr>
        <p:spPr/>
        <p:txBody>
          <a:bodyPr/>
          <a:lstStyle/>
          <a:p>
            <a:fld id="{B6F15528-21DE-4FAA-801E-634DDDAF4B2B}" type="slidenum">
              <a:rPr lang="en-US" altLang="zh-TW" smtClean="0"/>
              <a:t>22</a:t>
            </a:fld>
            <a:endParaRPr lang="zh-TW" altLang="en-US" dirty="0"/>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95401" y="1371601"/>
            <a:ext cx="4114799" cy="411479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781802" y="1393698"/>
            <a:ext cx="4114797" cy="4092702"/>
          </a:xfrm>
          <a:prstGeom prst="rect">
            <a:avLst/>
          </a:prstGeom>
          <a:blipFill>
            <a:blip r:embed="rId3" cstate="print"/>
            <a:stretch>
              <a:fillRect/>
            </a:stretch>
          </a:blipFill>
        </p:spPr>
        <p:txBody>
          <a:bodyPr wrap="square" lIns="0" tIns="0" rIns="0" bIns="0" rtlCol="0"/>
          <a:lstStyle/>
          <a:p>
            <a:endParaRPr dirty="0"/>
          </a:p>
        </p:txBody>
      </p:sp>
      <p:sp>
        <p:nvSpPr>
          <p:cNvPr id="6" name="object 4">
            <a:extLst>
              <a:ext uri="{FF2B5EF4-FFF2-40B4-BE49-F238E27FC236}">
                <a16:creationId xmlns:a16="http://schemas.microsoft.com/office/drawing/2014/main" id="{2FCCDA75-9FAD-B12B-C8B1-E5886D45BEA1}"/>
              </a:ext>
            </a:extLst>
          </p:cNvPr>
          <p:cNvSpPr txBox="1">
            <a:spLocks/>
          </p:cNvSpPr>
          <p:nvPr/>
        </p:nvSpPr>
        <p:spPr>
          <a:xfrm>
            <a:off x="4305935" y="402843"/>
            <a:ext cx="3580129" cy="635000"/>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zh-TW" altLang="en-US" sz="4000" b="1" kern="0" dirty="0">
                <a:solidFill>
                  <a:srgbClr val="0000FF"/>
                </a:solidFill>
                <a:latin typeface="微軟正黑體" panose="020B0604030504040204" pitchFamily="34" charset="-120"/>
                <a:ea typeface="微軟正黑體" panose="020B0604030504040204" pitchFamily="34" charset="-120"/>
              </a:rPr>
              <a:t>不</a:t>
            </a:r>
            <a:r>
              <a:rPr lang="zh-TW" altLang="en-US" sz="4000" b="1" kern="0" spc="-5" dirty="0">
                <a:solidFill>
                  <a:srgbClr val="0000FF"/>
                </a:solidFill>
                <a:latin typeface="微軟正黑體" panose="020B0604030504040204" pitchFamily="34" charset="-120"/>
                <a:ea typeface="微軟正黑體" panose="020B0604030504040204" pitchFamily="34" charset="-120"/>
              </a:rPr>
              <a:t>安全</a:t>
            </a:r>
            <a:r>
              <a:rPr lang="zh-TW" altLang="en-US" sz="4000" b="1" kern="0" dirty="0">
                <a:solidFill>
                  <a:srgbClr val="0000FF"/>
                </a:solidFill>
                <a:latin typeface="微軟正黑體" panose="020B0604030504040204" pitchFamily="34" charset="-120"/>
                <a:ea typeface="微軟正黑體" panose="020B0604030504040204" pitchFamily="34" charset="-120"/>
              </a:rPr>
              <a:t>電</a:t>
            </a:r>
            <a:r>
              <a:rPr lang="zh-TW" altLang="en-US" sz="4000" b="1" kern="0" spc="-5" dirty="0">
                <a:solidFill>
                  <a:srgbClr val="0000FF"/>
                </a:solidFill>
                <a:latin typeface="微軟正黑體" panose="020B0604030504040204" pitchFamily="34" charset="-120"/>
                <a:ea typeface="微軟正黑體" panose="020B0604030504040204" pitchFamily="34" charset="-120"/>
              </a:rPr>
              <a:t>氣設施</a:t>
            </a:r>
            <a:endParaRPr lang="zh-TW" altLang="en-US" sz="4000" b="1"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D9EDD75B-D30D-F6EE-FDC7-DD08C739EF5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6289A490-6F22-213F-D8F1-FE70188C0965}"/>
              </a:ext>
            </a:extLst>
          </p:cNvPr>
          <p:cNvSpPr>
            <a:spLocks noGrp="1"/>
          </p:cNvSpPr>
          <p:nvPr>
            <p:ph type="sldNum" sz="quarter" idx="7"/>
          </p:nvPr>
        </p:nvSpPr>
        <p:spPr/>
        <p:txBody>
          <a:bodyPr/>
          <a:lstStyle/>
          <a:p>
            <a:fld id="{B6F15528-21DE-4FAA-801E-634DDDAF4B2B}" type="slidenum">
              <a:rPr lang="en-US" altLang="zh-TW" smtClean="0"/>
              <a:t>220</a:t>
            </a:fld>
            <a:endParaRPr lang="zh-TW" alt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a:spLocks noGrp="1"/>
          </p:cNvSpPr>
          <p:nvPr>
            <p:ph type="title"/>
          </p:nvPr>
        </p:nvSpPr>
        <p:spPr>
          <a:xfrm>
            <a:off x="2743200" y="312573"/>
            <a:ext cx="1371599" cy="854075"/>
          </a:xfrm>
          <a:prstGeom prst="rect">
            <a:avLst/>
          </a:prstGeom>
        </p:spPr>
        <p:txBody>
          <a:bodyPr vert="horz" lIns="91440" tIns="45720" rIns="91440" bIns="45720" rtlCol="0" anchor="ctr">
            <a:normAutofit/>
          </a:bodyPr>
          <a:lstStyle/>
          <a:p>
            <a:pPr marL="12700" algn="l" rtl="0">
              <a:lnSpc>
                <a:spcPct val="90000"/>
              </a:lnSpc>
              <a:spcBef>
                <a:spcPct val="0"/>
              </a:spcBef>
            </a:pPr>
            <a:r>
              <a:rPr lang="en-US" sz="4000" b="1" kern="1200" spc="5" dirty="0" err="1">
                <a:latin typeface="微軟正黑體" panose="020B0604030504040204" pitchFamily="34" charset="-120"/>
                <a:ea typeface="微軟正黑體" panose="020B0604030504040204" pitchFamily="34" charset="-120"/>
                <a:cs typeface="+mj-cs"/>
              </a:rPr>
              <a:t>隔離</a:t>
            </a:r>
            <a:endParaRPr lang="en-US" sz="4000" b="1" kern="1200" dirty="0">
              <a:latin typeface="微軟正黑體" panose="020B0604030504040204" pitchFamily="34" charset="-120"/>
              <a:ea typeface="微軟正黑體" panose="020B0604030504040204" pitchFamily="34" charset="-120"/>
              <a:cs typeface="+mj-cs"/>
            </a:endParaRPr>
          </a:p>
        </p:txBody>
      </p:sp>
      <p:sp>
        <p:nvSpPr>
          <p:cNvPr id="5" name="object 5"/>
          <p:cNvSpPr txBox="1"/>
          <p:nvPr/>
        </p:nvSpPr>
        <p:spPr>
          <a:xfrm>
            <a:off x="609601" y="1371600"/>
            <a:ext cx="4800600" cy="4805363"/>
          </a:xfrm>
          <a:prstGeom prst="rect">
            <a:avLst/>
          </a:prstGeom>
        </p:spPr>
        <p:txBody>
          <a:bodyPr vert="horz" lIns="91440" tIns="45720" rIns="91440" bIns="45720" rtlCol="0">
            <a:normAutofit/>
          </a:bodyPr>
          <a:lstStyle/>
          <a:p>
            <a:pPr marL="355600" marR="8255" indent="-228600">
              <a:lnSpc>
                <a:spcPct val="90000"/>
              </a:lnSpc>
              <a:spcBef>
                <a:spcPts val="95"/>
              </a:spcBef>
              <a:buFont typeface="Arial" panose="020B0604020202020204" pitchFamily="34" charset="0"/>
              <a:buChar char="•"/>
              <a:tabLst>
                <a:tab pos="356235" algn="l"/>
              </a:tabLst>
            </a:pPr>
            <a:r>
              <a:rPr lang="en-US" sz="2800" spc="-5" dirty="0" err="1">
                <a:latin typeface="微軟正黑體" panose="020B0604030504040204" pitchFamily="34" charset="-120"/>
                <a:ea typeface="微軟正黑體" panose="020B0604030504040204" pitchFamily="34" charset="-120"/>
              </a:rPr>
              <a:t>隔離乃</a:t>
            </a:r>
            <a:r>
              <a:rPr lang="en-US" sz="2800" spc="5" dirty="0" err="1">
                <a:latin typeface="微軟正黑體" panose="020B0604030504040204" pitchFamily="34" charset="-120"/>
                <a:ea typeface="微軟正黑體" panose="020B0604030504040204" pitchFamily="34" charset="-120"/>
              </a:rPr>
              <a:t>使</a:t>
            </a:r>
            <a:r>
              <a:rPr lang="en-US" sz="2800" spc="-5" dirty="0" err="1">
                <a:latin typeface="微軟正黑體" panose="020B0604030504040204" pitchFamily="34" charset="-120"/>
                <a:ea typeface="微軟正黑體" panose="020B0604030504040204" pitchFamily="34" charset="-120"/>
              </a:rPr>
              <a:t>帶電的電氣設備或</a:t>
            </a:r>
            <a:r>
              <a:rPr lang="en-US" sz="2800" spc="5" dirty="0" err="1">
                <a:latin typeface="微軟正黑體" panose="020B0604030504040204" pitchFamily="34" charset="-120"/>
                <a:ea typeface="微軟正黑體" panose="020B0604030504040204" pitchFamily="34" charset="-120"/>
              </a:rPr>
              <a:t>線</a:t>
            </a:r>
            <a:r>
              <a:rPr lang="en-US" sz="2800" spc="-5" dirty="0" err="1">
                <a:latin typeface="微軟正黑體" panose="020B0604030504040204" pitchFamily="34" charset="-120"/>
                <a:ea typeface="微軟正黑體" panose="020B0604030504040204" pitchFamily="34" charset="-120"/>
              </a:rPr>
              <a:t>路與工作</a:t>
            </a:r>
            <a:r>
              <a:rPr lang="en-US" sz="2800" spc="5" dirty="0" err="1">
                <a:latin typeface="微軟正黑體" panose="020B0604030504040204" pitchFamily="34" charset="-120"/>
                <a:ea typeface="微軟正黑體" panose="020B0604030504040204" pitchFamily="34" charset="-120"/>
              </a:rPr>
              <a:t>者</a:t>
            </a:r>
            <a:r>
              <a:rPr lang="en-US" sz="2800" spc="-5" dirty="0" err="1">
                <a:latin typeface="微軟正黑體" panose="020B0604030504040204" pitchFamily="34" charset="-120"/>
                <a:ea typeface="微軟正黑體" panose="020B0604030504040204" pitchFamily="34" charset="-120"/>
              </a:rPr>
              <a:t>分開</a:t>
            </a:r>
            <a:r>
              <a:rPr lang="en-US" sz="2800" spc="5" dirty="0" err="1">
                <a:latin typeface="微軟正黑體" panose="020B0604030504040204" pitchFamily="34" charset="-120"/>
                <a:ea typeface="微軟正黑體" panose="020B0604030504040204" pitchFamily="34" charset="-120"/>
              </a:rPr>
              <a:t>或</a:t>
            </a:r>
            <a:r>
              <a:rPr lang="en-US" sz="2800" spc="-5" dirty="0" err="1">
                <a:latin typeface="微軟正黑體" panose="020B0604030504040204" pitchFamily="34" charset="-120"/>
                <a:ea typeface="微軟正黑體" panose="020B0604030504040204" pitchFamily="34" charset="-120"/>
              </a:rPr>
              <a:t>保持</a:t>
            </a:r>
            <a:r>
              <a:rPr lang="en-US" sz="2800" spc="5" dirty="0" err="1">
                <a:latin typeface="微軟正黑體" panose="020B0604030504040204" pitchFamily="34" charset="-120"/>
                <a:ea typeface="微軟正黑體" panose="020B0604030504040204" pitchFamily="34" charset="-120"/>
              </a:rPr>
              <a:t>距</a:t>
            </a:r>
            <a:r>
              <a:rPr lang="en-US" sz="2800" spc="-5" dirty="0" err="1">
                <a:latin typeface="微軟正黑體" panose="020B0604030504040204" pitchFamily="34" charset="-120"/>
                <a:ea typeface="微軟正黑體" panose="020B0604030504040204" pitchFamily="34" charset="-120"/>
              </a:rPr>
              <a:t>離，</a:t>
            </a:r>
            <a:r>
              <a:rPr lang="en-US" sz="2800" spc="5" dirty="0" err="1">
                <a:latin typeface="微軟正黑體" panose="020B0604030504040204" pitchFamily="34" charset="-120"/>
                <a:ea typeface="微軟正黑體" panose="020B0604030504040204" pitchFamily="34" charset="-120"/>
              </a:rPr>
              <a:t>使</a:t>
            </a:r>
            <a:r>
              <a:rPr lang="en-US" sz="2800" spc="-5" dirty="0" err="1">
                <a:latin typeface="微軟正黑體" panose="020B0604030504040204" pitchFamily="34" charset="-120"/>
                <a:ea typeface="微軟正黑體" panose="020B0604030504040204" pitchFamily="34" charset="-120"/>
              </a:rPr>
              <a:t>勞工</a:t>
            </a:r>
            <a:r>
              <a:rPr lang="en-US" sz="2800" spc="5" dirty="0" err="1">
                <a:latin typeface="微軟正黑體" panose="020B0604030504040204" pitchFamily="34" charset="-120"/>
                <a:ea typeface="微軟正黑體" panose="020B0604030504040204" pitchFamily="34" charset="-120"/>
              </a:rPr>
              <a:t>不</a:t>
            </a:r>
            <a:r>
              <a:rPr lang="en-US" sz="2800" spc="-5" dirty="0" err="1">
                <a:latin typeface="微軟正黑體" panose="020B0604030504040204" pitchFamily="34" charset="-120"/>
                <a:ea typeface="微軟正黑體" panose="020B0604030504040204" pitchFamily="34" charset="-120"/>
              </a:rPr>
              <a:t>易碰</a:t>
            </a:r>
            <a:r>
              <a:rPr lang="en-US" sz="2800" spc="5" dirty="0" err="1">
                <a:latin typeface="微軟正黑體" panose="020B0604030504040204" pitchFamily="34" charset="-120"/>
                <a:ea typeface="微軟正黑體" panose="020B0604030504040204" pitchFamily="34" charset="-120"/>
              </a:rPr>
              <a:t>觸</a:t>
            </a:r>
            <a:r>
              <a:rPr lang="en-US" sz="2800" spc="-5" dirty="0" err="1">
                <a:latin typeface="微軟正黑體" panose="020B0604030504040204" pitchFamily="34" charset="-120"/>
                <a:ea typeface="微軟正黑體" panose="020B0604030504040204" pitchFamily="34" charset="-120"/>
              </a:rPr>
              <a:t>。</a:t>
            </a:r>
            <a:r>
              <a:rPr lang="en-US" sz="2800" spc="5" dirty="0" err="1">
                <a:latin typeface="微軟正黑體" panose="020B0604030504040204" pitchFamily="34" charset="-120"/>
                <a:ea typeface="微軟正黑體" panose="020B0604030504040204" pitchFamily="34" charset="-120"/>
              </a:rPr>
              <a:t>如</a:t>
            </a:r>
            <a:r>
              <a:rPr lang="en-US" sz="2800" spc="-5" dirty="0" err="1">
                <a:latin typeface="微軟正黑體" panose="020B0604030504040204" pitchFamily="34" charset="-120"/>
                <a:ea typeface="微軟正黑體" panose="020B0604030504040204" pitchFamily="34" charset="-120"/>
              </a:rPr>
              <a:t>開關</a:t>
            </a:r>
            <a:r>
              <a:rPr lang="en-US" sz="2800" spc="5" dirty="0" err="1">
                <a:latin typeface="微軟正黑體" panose="020B0604030504040204" pitchFamily="34" charset="-120"/>
                <a:ea typeface="微軟正黑體" panose="020B0604030504040204" pitchFamily="34" charset="-120"/>
              </a:rPr>
              <a:t>箱</a:t>
            </a:r>
            <a:r>
              <a:rPr lang="en-US" sz="2800" spc="-5" dirty="0" err="1">
                <a:latin typeface="微軟正黑體" panose="020B0604030504040204" pitchFamily="34" charset="-120"/>
                <a:ea typeface="微軟正黑體" panose="020B0604030504040204" pitchFamily="34" charset="-120"/>
              </a:rPr>
              <a:t>內電</a:t>
            </a:r>
            <a:r>
              <a:rPr lang="en-US" sz="2800" spc="5" dirty="0" err="1">
                <a:latin typeface="微軟正黑體" panose="020B0604030504040204" pitchFamily="34" charset="-120"/>
                <a:ea typeface="微軟正黑體" panose="020B0604030504040204" pitchFamily="34" charset="-120"/>
              </a:rPr>
              <a:t>源</a:t>
            </a:r>
            <a:r>
              <a:rPr lang="en-US" sz="2800" spc="-5" dirty="0" err="1">
                <a:latin typeface="微軟正黑體" panose="020B0604030504040204" pitchFamily="34" charset="-120"/>
                <a:ea typeface="微軟正黑體" panose="020B0604030504040204" pitchFamily="34" charset="-120"/>
              </a:rPr>
              <a:t>線端</a:t>
            </a:r>
            <a:r>
              <a:rPr lang="en-US" sz="2800" spc="5" dirty="0" err="1">
                <a:latin typeface="微軟正黑體" panose="020B0604030504040204" pitchFamily="34" charset="-120"/>
                <a:ea typeface="微軟正黑體" panose="020B0604030504040204" pitchFamily="34" charset="-120"/>
              </a:rPr>
              <a:t>子</a:t>
            </a:r>
            <a:r>
              <a:rPr lang="en-US" sz="2800" spc="-5" dirty="0" err="1">
                <a:latin typeface="微軟正黑體" panose="020B0604030504040204" pitchFamily="34" charset="-120"/>
                <a:ea typeface="微軟正黑體" panose="020B0604030504040204" pitchFamily="34" charset="-120"/>
              </a:rPr>
              <a:t>有接</a:t>
            </a:r>
            <a:r>
              <a:rPr lang="en-US" sz="2800" spc="5" dirty="0" err="1">
                <a:latin typeface="微軟正黑體" panose="020B0604030504040204" pitchFamily="34" charset="-120"/>
                <a:ea typeface="微軟正黑體" panose="020B0604030504040204" pitchFamily="34" charset="-120"/>
              </a:rPr>
              <a:t>觸</a:t>
            </a:r>
            <a:r>
              <a:rPr lang="en-US" sz="2800" spc="-5" dirty="0" err="1">
                <a:latin typeface="微軟正黑體" panose="020B0604030504040204" pitchFamily="34" charset="-120"/>
                <a:ea typeface="微軟正黑體" panose="020B0604030504040204" pitchFamily="34" charset="-120"/>
              </a:rPr>
              <a:t>之虞</a:t>
            </a:r>
            <a:r>
              <a:rPr lang="en-US" sz="2800" spc="5" dirty="0" err="1">
                <a:latin typeface="微軟正黑體" panose="020B0604030504040204" pitchFamily="34" charset="-120"/>
                <a:ea typeface="微軟正黑體" panose="020B0604030504040204" pitchFamily="34" charset="-120"/>
              </a:rPr>
              <a:t>者</a:t>
            </a:r>
            <a:r>
              <a:rPr lang="en-US" sz="2800" spc="-5" dirty="0" err="1">
                <a:latin typeface="微軟正黑體" panose="020B0604030504040204" pitchFamily="34" charset="-120"/>
                <a:ea typeface="微軟正黑體" panose="020B0604030504040204" pitchFamily="34" charset="-120"/>
              </a:rPr>
              <a:t>，</a:t>
            </a:r>
            <a:r>
              <a:rPr lang="en-US" sz="2800" dirty="0" err="1">
                <a:latin typeface="微軟正黑體" panose="020B0604030504040204" pitchFamily="34" charset="-120"/>
                <a:ea typeface="微軟正黑體" panose="020B0604030504040204" pitchFamily="34" charset="-120"/>
              </a:rPr>
              <a:t>以</a:t>
            </a:r>
            <a:r>
              <a:rPr lang="en-US" altLang="zh-TW" sz="2800" dirty="0" err="1">
                <a:latin typeface="微軟正黑體" panose="020B0604030504040204" pitchFamily="34" charset="-120"/>
                <a:ea typeface="微軟正黑體" panose="020B0604030504040204" pitchFamily="34" charset="-120"/>
              </a:rPr>
              <a:t>護</a:t>
            </a:r>
            <a:r>
              <a:rPr lang="en-US" altLang="zh-TW" sz="2800" spc="-10" dirty="0" err="1">
                <a:latin typeface="微軟正黑體" panose="020B0604030504040204" pitchFamily="34" charset="-120"/>
                <a:ea typeface="微軟正黑體" panose="020B0604030504040204" pitchFamily="34" charset="-120"/>
              </a:rPr>
              <a:t>板</a:t>
            </a:r>
            <a:r>
              <a:rPr lang="en-US" sz="2800" b="1" spc="-10" dirty="0">
                <a:solidFill>
                  <a:srgbClr val="FF0000"/>
                </a:solidFill>
                <a:latin typeface="微軟正黑體" panose="020B0604030504040204" pitchFamily="34" charset="-120"/>
                <a:ea typeface="微軟正黑體" panose="020B0604030504040204" pitchFamily="34" charset="-120"/>
              </a:rPr>
              <a:t> </a:t>
            </a:r>
            <a:r>
              <a:rPr lang="en-US" sz="2800" spc="-15" dirty="0">
                <a:latin typeface="微軟正黑體" panose="020B0604030504040204" pitchFamily="34" charset="-120"/>
                <a:ea typeface="微軟正黑體" panose="020B0604030504040204" pitchFamily="34" charset="-120"/>
              </a:rPr>
              <a:t>(</a:t>
            </a:r>
            <a:r>
              <a:rPr lang="en-US" altLang="zh-TW" sz="2800" b="1" spc="-10" dirty="0" err="1">
                <a:solidFill>
                  <a:srgbClr val="FF0000"/>
                </a:solidFill>
                <a:latin typeface="微軟正黑體" panose="020B0604030504040204" pitchFamily="34" charset="-120"/>
                <a:ea typeface="微軟正黑體" panose="020B0604030504040204" pitchFamily="34" charset="-120"/>
              </a:rPr>
              <a:t>中隔</a:t>
            </a:r>
            <a:r>
              <a:rPr lang="en-US" altLang="zh-TW" sz="2800" b="1" spc="5" dirty="0" err="1">
                <a:solidFill>
                  <a:srgbClr val="FF0000"/>
                </a:solidFill>
                <a:latin typeface="微軟正黑體" panose="020B0604030504040204" pitchFamily="34" charset="-120"/>
                <a:ea typeface="微軟正黑體" panose="020B0604030504040204" pitchFamily="34" charset="-120"/>
              </a:rPr>
              <a:t>板</a:t>
            </a:r>
            <a:r>
              <a:rPr lang="en-US" sz="2800" spc="-5" dirty="0">
                <a:latin typeface="微軟正黑體" panose="020B0604030504040204" pitchFamily="34" charset="-120"/>
                <a:ea typeface="微軟正黑體" panose="020B0604030504040204" pitchFamily="34" charset="-120"/>
              </a:rPr>
              <a:t>)</a:t>
            </a:r>
            <a:r>
              <a:rPr lang="en-US" sz="2800" spc="-5" dirty="0" err="1">
                <a:latin typeface="微軟正黑體" panose="020B0604030504040204" pitchFamily="34" charset="-120"/>
                <a:ea typeface="微軟正黑體" panose="020B0604030504040204" pitchFamily="34" charset="-120"/>
              </a:rPr>
              <a:t>隔離</a:t>
            </a:r>
            <a:r>
              <a:rPr lang="en-US" sz="2800" dirty="0">
                <a:latin typeface="微軟正黑體" panose="020B0604030504040204" pitchFamily="34" charset="-120"/>
                <a:ea typeface="微軟正黑體" panose="020B0604030504040204" pitchFamily="34" charset="-120"/>
              </a:rPr>
              <a:t>。</a:t>
            </a:r>
            <a:r>
              <a:rPr lang="en-US" sz="2800" spc="-5" dirty="0">
                <a:latin typeface="微軟正黑體" panose="020B0604030504040204" pitchFamily="34" charset="-120"/>
                <a:ea typeface="微軟正黑體" panose="020B0604030504040204" pitchFamily="34" charset="-120"/>
              </a:rPr>
              <a:t>(</a:t>
            </a:r>
            <a:r>
              <a:rPr lang="en-US" sz="2800" dirty="0">
                <a:latin typeface="微軟正黑體" panose="020B0604030504040204" pitchFamily="34" charset="-120"/>
                <a:ea typeface="微軟正黑體" panose="020B0604030504040204" pitchFamily="34" charset="-120"/>
              </a:rPr>
              <a:t>設</a:t>
            </a:r>
            <a:r>
              <a:rPr lang="en-US" sz="2800" spc="-5" dirty="0">
                <a:latin typeface="微軟正黑體" panose="020B0604030504040204" pitchFamily="34" charset="-120"/>
                <a:ea typeface="微軟正黑體" panose="020B0604030504040204" pitchFamily="34" charset="-120"/>
              </a:rPr>
              <a:t>241)</a:t>
            </a:r>
            <a:endParaRPr lang="en-US" sz="2800" dirty="0">
              <a:latin typeface="微軟正黑體" panose="020B0604030504040204" pitchFamily="34" charset="-120"/>
              <a:ea typeface="微軟正黑體" panose="020B0604030504040204" pitchFamily="34" charset="-120"/>
            </a:endParaRPr>
          </a:p>
          <a:p>
            <a:pPr marL="355600" marR="5080" indent="-228600">
              <a:lnSpc>
                <a:spcPct val="90000"/>
              </a:lnSpc>
              <a:spcBef>
                <a:spcPts val="825"/>
              </a:spcBef>
              <a:buFont typeface="Arial" panose="020B0604020202020204" pitchFamily="34" charset="0"/>
              <a:buChar char="•"/>
              <a:tabLst>
                <a:tab pos="356235" algn="l"/>
              </a:tabLst>
            </a:pPr>
            <a:r>
              <a:rPr lang="en-US" sz="2800" spc="5" dirty="0" err="1">
                <a:latin typeface="微軟正黑體" panose="020B0604030504040204" pitchFamily="34" charset="-120"/>
                <a:ea typeface="微軟正黑體" panose="020B0604030504040204" pitchFamily="34" charset="-120"/>
              </a:rPr>
              <a:t>明</a:t>
            </a:r>
            <a:r>
              <a:rPr lang="en-US" sz="2800" spc="-5" dirty="0" err="1">
                <a:latin typeface="微軟正黑體" panose="020B0604030504040204" pitchFamily="34" charset="-120"/>
                <a:ea typeface="微軟正黑體" panose="020B0604030504040204" pitchFamily="34" charset="-120"/>
              </a:rPr>
              <a:t>確劃</a:t>
            </a:r>
            <a:r>
              <a:rPr lang="en-US" sz="2800" spc="5" dirty="0" err="1">
                <a:latin typeface="微軟正黑體" panose="020B0604030504040204" pitchFamily="34" charset="-120"/>
                <a:ea typeface="微軟正黑體" panose="020B0604030504040204" pitchFamily="34" charset="-120"/>
              </a:rPr>
              <a:t>定</a:t>
            </a:r>
            <a:r>
              <a:rPr lang="en-US" sz="2800" spc="-5" dirty="0" err="1">
                <a:latin typeface="微軟正黑體" panose="020B0604030504040204" pitchFamily="34" charset="-120"/>
                <a:ea typeface="微軟正黑體" panose="020B0604030504040204" pitchFamily="34" charset="-120"/>
              </a:rPr>
              <a:t>標示</a:t>
            </a:r>
            <a:r>
              <a:rPr lang="en-US" sz="2800" spc="5" dirty="0" err="1">
                <a:latin typeface="微軟正黑體" panose="020B0604030504040204" pitchFamily="34" charset="-120"/>
                <a:ea typeface="微軟正黑體" panose="020B0604030504040204" pitchFamily="34" charset="-120"/>
              </a:rPr>
              <a:t>電</a:t>
            </a:r>
            <a:r>
              <a:rPr lang="en-US" sz="2800" spc="-5" dirty="0" err="1">
                <a:latin typeface="微軟正黑體" panose="020B0604030504040204" pitchFamily="34" charset="-120"/>
                <a:ea typeface="微軟正黑體" panose="020B0604030504040204" pitchFamily="34" charset="-120"/>
              </a:rPr>
              <a:t>氣危</a:t>
            </a:r>
            <a:r>
              <a:rPr lang="en-US" sz="2800" spc="5" dirty="0" err="1">
                <a:latin typeface="微軟正黑體" panose="020B0604030504040204" pitchFamily="34" charset="-120"/>
                <a:ea typeface="微軟正黑體" panose="020B0604030504040204" pitchFamily="34" charset="-120"/>
              </a:rPr>
              <a:t>險</a:t>
            </a:r>
            <a:r>
              <a:rPr lang="en-US" sz="2800" spc="-5" dirty="0" err="1">
                <a:latin typeface="微軟正黑體" panose="020B0604030504040204" pitchFamily="34" charset="-120"/>
                <a:ea typeface="微軟正黑體" panose="020B0604030504040204" pitchFamily="34" charset="-120"/>
              </a:rPr>
              <a:t>場所</a:t>
            </a:r>
            <a:r>
              <a:rPr lang="en-US" sz="2800" spc="5" dirty="0" err="1">
                <a:latin typeface="微軟正黑體" panose="020B0604030504040204" pitchFamily="34" charset="-120"/>
                <a:ea typeface="微軟正黑體" panose="020B0604030504040204" pitchFamily="34" charset="-120"/>
              </a:rPr>
              <a:t>，</a:t>
            </a:r>
            <a:r>
              <a:rPr lang="en-US" sz="2800" spc="-5" dirty="0" err="1">
                <a:latin typeface="微軟正黑體" panose="020B0604030504040204" pitchFamily="34" charset="-120"/>
                <a:ea typeface="微軟正黑體" panose="020B0604030504040204" pitchFamily="34" charset="-120"/>
              </a:rPr>
              <a:t>必要</a:t>
            </a:r>
            <a:r>
              <a:rPr lang="en-US" sz="2800" spc="5" dirty="0" err="1">
                <a:latin typeface="微軟正黑體" panose="020B0604030504040204" pitchFamily="34" charset="-120"/>
                <a:ea typeface="微軟正黑體" panose="020B0604030504040204" pitchFamily="34" charset="-120"/>
              </a:rPr>
              <a:t>時</a:t>
            </a:r>
            <a:r>
              <a:rPr lang="en-US" sz="2800" spc="-5" dirty="0" err="1">
                <a:latin typeface="微軟正黑體" panose="020B0604030504040204" pitchFamily="34" charset="-120"/>
                <a:ea typeface="微軟正黑體" panose="020B0604030504040204" pitchFamily="34" charset="-120"/>
              </a:rPr>
              <a:t>可加護圍</a:t>
            </a:r>
            <a:r>
              <a:rPr lang="en-US" sz="2800" spc="5" dirty="0" err="1">
                <a:latin typeface="微軟正黑體" panose="020B0604030504040204" pitchFamily="34" charset="-120"/>
                <a:ea typeface="微軟正黑體" panose="020B0604030504040204" pitchFamily="34" charset="-120"/>
              </a:rPr>
              <a:t>或</a:t>
            </a:r>
            <a:r>
              <a:rPr lang="en-US" sz="2800" spc="-5" dirty="0" err="1">
                <a:latin typeface="微軟正黑體" panose="020B0604030504040204" pitchFamily="34" charset="-120"/>
                <a:ea typeface="微軟正黑體" panose="020B0604030504040204" pitchFamily="34" charset="-120"/>
              </a:rPr>
              <a:t>上鎖</a:t>
            </a:r>
            <a:r>
              <a:rPr lang="en-US" sz="2800" dirty="0" err="1">
                <a:latin typeface="微軟正黑體" panose="020B0604030504040204" pitchFamily="34" charset="-120"/>
                <a:ea typeface="微軟正黑體" panose="020B0604030504040204" pitchFamily="34" charset="-120"/>
              </a:rPr>
              <a:t>，</a:t>
            </a:r>
            <a:r>
              <a:rPr lang="en-US" sz="2800" spc="-10" dirty="0" err="1">
                <a:latin typeface="微軟正黑體" panose="020B0604030504040204" pitchFamily="34" charset="-120"/>
                <a:ea typeface="微軟正黑體" panose="020B0604030504040204" pitchFamily="34" charset="-120"/>
              </a:rPr>
              <a:t>並</a:t>
            </a:r>
            <a:r>
              <a:rPr lang="en-US" sz="2800" spc="-5" dirty="0" err="1">
                <a:latin typeface="微軟正黑體" panose="020B0604030504040204" pitchFamily="34" charset="-120"/>
                <a:ea typeface="微軟正黑體" panose="020B0604030504040204" pitchFamily="34" charset="-120"/>
              </a:rPr>
              <a:t>禁</a:t>
            </a:r>
            <a:r>
              <a:rPr lang="en-US" sz="2800" spc="5" dirty="0" err="1">
                <a:latin typeface="微軟正黑體" panose="020B0604030504040204" pitchFamily="34" charset="-120"/>
                <a:ea typeface="微軟正黑體" panose="020B0604030504040204" pitchFamily="34" charset="-120"/>
              </a:rPr>
              <a:t>止</a:t>
            </a:r>
            <a:r>
              <a:rPr lang="en-US" sz="2800" spc="-5" dirty="0" err="1">
                <a:latin typeface="微軟正黑體" panose="020B0604030504040204" pitchFamily="34" charset="-120"/>
                <a:ea typeface="微軟正黑體" panose="020B0604030504040204" pitchFamily="34" charset="-120"/>
              </a:rPr>
              <a:t>未經</a:t>
            </a:r>
            <a:r>
              <a:rPr lang="en-US" sz="2800" spc="5" dirty="0" err="1">
                <a:latin typeface="微軟正黑體" panose="020B0604030504040204" pitchFamily="34" charset="-120"/>
                <a:ea typeface="微軟正黑體" panose="020B0604030504040204" pitchFamily="34" charset="-120"/>
              </a:rPr>
              <a:t>許</a:t>
            </a:r>
            <a:r>
              <a:rPr lang="en-US" sz="2800" spc="-5" dirty="0" err="1">
                <a:latin typeface="微軟正黑體" panose="020B0604030504040204" pitchFamily="34" charset="-120"/>
                <a:ea typeface="微軟正黑體" panose="020B0604030504040204" pitchFamily="34" charset="-120"/>
              </a:rPr>
              <a:t>可人</a:t>
            </a:r>
            <a:r>
              <a:rPr lang="en-US" sz="2800" spc="5" dirty="0" err="1">
                <a:latin typeface="微軟正黑體" panose="020B0604030504040204" pitchFamily="34" charset="-120"/>
                <a:ea typeface="微軟正黑體" panose="020B0604030504040204" pitchFamily="34" charset="-120"/>
              </a:rPr>
              <a:t>員</a:t>
            </a:r>
            <a:r>
              <a:rPr lang="en-US" sz="2800" spc="-5" dirty="0" err="1">
                <a:latin typeface="微軟正黑體" panose="020B0604030504040204" pitchFamily="34" charset="-120"/>
                <a:ea typeface="微軟正黑體" panose="020B0604030504040204" pitchFamily="34" charset="-120"/>
              </a:rPr>
              <a:t>進</a:t>
            </a:r>
            <a:r>
              <a:rPr lang="en-US" sz="2800" spc="5" dirty="0" err="1">
                <a:latin typeface="微軟正黑體" panose="020B0604030504040204" pitchFamily="34" charset="-120"/>
                <a:ea typeface="微軟正黑體" panose="020B0604030504040204" pitchFamily="34" charset="-120"/>
              </a:rPr>
              <a:t>入</a:t>
            </a:r>
            <a:r>
              <a:rPr lang="en-US" sz="2800" spc="-5" dirty="0">
                <a:latin typeface="微軟正黑體" panose="020B0604030504040204" pitchFamily="34" charset="-120"/>
                <a:ea typeface="微軟正黑體" panose="020B0604030504040204" pitchFamily="34" charset="-120"/>
              </a:rPr>
              <a:t>。</a:t>
            </a:r>
            <a:r>
              <a:rPr lang="en-US" sz="2800" dirty="0">
                <a:latin typeface="微軟正黑體" panose="020B0604030504040204" pitchFamily="34" charset="-120"/>
                <a:ea typeface="微軟正黑體" panose="020B0604030504040204" pitchFamily="34" charset="-120"/>
              </a:rPr>
              <a:t>(</a:t>
            </a:r>
            <a:r>
              <a:rPr lang="en-US" sz="2800" spc="-5" dirty="0">
                <a:latin typeface="微軟正黑體" panose="020B0604030504040204" pitchFamily="34" charset="-120"/>
                <a:ea typeface="微軟正黑體" panose="020B0604030504040204" pitchFamily="34" charset="-120"/>
              </a:rPr>
              <a:t>設</a:t>
            </a:r>
            <a:r>
              <a:rPr lang="en-US" sz="2800" dirty="0">
                <a:latin typeface="微軟正黑體" panose="020B0604030504040204" pitchFamily="34" charset="-120"/>
                <a:ea typeface="微軟正黑體" panose="020B0604030504040204" pitchFamily="34" charset="-120"/>
              </a:rPr>
              <a:t>276)</a:t>
            </a:r>
          </a:p>
        </p:txBody>
      </p:sp>
      <p:pic>
        <p:nvPicPr>
          <p:cNvPr id="2" name="圖片 1">
            <a:extLst>
              <a:ext uri="{FF2B5EF4-FFF2-40B4-BE49-F238E27FC236}">
                <a16:creationId xmlns:a16="http://schemas.microsoft.com/office/drawing/2014/main" id="{B4BCF44B-AC61-868C-7DA5-030F48A2DE15}"/>
              </a:ext>
            </a:extLst>
          </p:cNvPr>
          <p:cNvPicPr>
            <a:picLocks noChangeAspect="1"/>
          </p:cNvPicPr>
          <p:nvPr/>
        </p:nvPicPr>
        <p:blipFill rotWithShape="1">
          <a:blip r:embed="rId2"/>
          <a:srcRect t="8766" b="497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頁尾版面配置區 2">
            <a:extLst>
              <a:ext uri="{FF2B5EF4-FFF2-40B4-BE49-F238E27FC236}">
                <a16:creationId xmlns:a16="http://schemas.microsoft.com/office/drawing/2014/main" id="{3E2026CF-438B-3F6C-13CF-5471C133417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ADF65533-8C35-E082-9B3B-9A104F05FB33}"/>
              </a:ext>
            </a:extLst>
          </p:cNvPr>
          <p:cNvSpPr>
            <a:spLocks noGrp="1"/>
          </p:cNvSpPr>
          <p:nvPr>
            <p:ph type="sldNum" sz="quarter" idx="7"/>
          </p:nvPr>
        </p:nvSpPr>
        <p:spPr/>
        <p:txBody>
          <a:bodyPr/>
          <a:lstStyle/>
          <a:p>
            <a:fld id="{B6F15528-21DE-4FAA-801E-634DDDAF4B2B}" type="slidenum">
              <a:rPr lang="en-US" altLang="zh-TW" smtClean="0"/>
              <a:t>221</a:t>
            </a:fld>
            <a:endParaRPr lang="zh-TW" alt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812982" y="398654"/>
            <a:ext cx="2566035" cy="635000"/>
          </a:xfrm>
          <a:prstGeom prst="rect">
            <a:avLst/>
          </a:prstGeom>
        </p:spPr>
        <p:txBody>
          <a:bodyPr vert="horz" wrap="square" lIns="0" tIns="12065" rIns="0" bIns="0" rtlCol="0">
            <a:spAutoFit/>
          </a:bodyPr>
          <a:lstStyle/>
          <a:p>
            <a:pPr marL="12700">
              <a:spcBef>
                <a:spcPts val="95"/>
              </a:spcBef>
            </a:pPr>
            <a:r>
              <a:rPr sz="4000" spc="-5" dirty="0">
                <a:solidFill>
                  <a:srgbClr val="0000FF"/>
                </a:solidFill>
                <a:latin typeface="微軟正黑體" panose="020B0604030504040204" pitchFamily="34" charset="-120"/>
                <a:ea typeface="微軟正黑體" panose="020B0604030504040204" pitchFamily="34" charset="-120"/>
              </a:rPr>
              <a:t>電源開</a:t>
            </a:r>
            <a:r>
              <a:rPr sz="4000" spc="5" dirty="0">
                <a:solidFill>
                  <a:srgbClr val="0000FF"/>
                </a:solidFill>
                <a:latin typeface="微軟正黑體" panose="020B0604030504040204" pitchFamily="34" charset="-120"/>
                <a:ea typeface="微軟正黑體" panose="020B0604030504040204" pitchFamily="34" charset="-120"/>
              </a:rPr>
              <a:t>關</a:t>
            </a:r>
            <a:r>
              <a:rPr sz="4000" spc="-5" dirty="0">
                <a:solidFill>
                  <a:srgbClr val="0000FF"/>
                </a:solidFill>
                <a:latin typeface="微軟正黑體" panose="020B0604030504040204" pitchFamily="34" charset="-120"/>
                <a:ea typeface="微軟正黑體" panose="020B0604030504040204" pitchFamily="34" charset="-120"/>
              </a:rPr>
              <a:t>箱</a:t>
            </a:r>
            <a:endParaRPr sz="4000" dirty="0">
              <a:latin typeface="微軟正黑體" panose="020B0604030504040204" pitchFamily="34" charset="-120"/>
              <a:ea typeface="微軟正黑體" panose="020B0604030504040204" pitchFamily="34" charset="-120"/>
            </a:endParaRPr>
          </a:p>
        </p:txBody>
      </p:sp>
      <p:sp>
        <p:nvSpPr>
          <p:cNvPr id="5" name="object 5"/>
          <p:cNvSpPr/>
          <p:nvPr/>
        </p:nvSpPr>
        <p:spPr>
          <a:xfrm>
            <a:off x="1295400" y="1413510"/>
            <a:ext cx="9601200" cy="4758690"/>
          </a:xfrm>
          <a:prstGeom prst="rect">
            <a:avLst/>
          </a:prstGeom>
          <a:blipFill>
            <a:blip r:embed="rId2" cstate="print"/>
            <a:stretch>
              <a:fillRect/>
            </a:stretch>
          </a:blipFill>
        </p:spPr>
        <p:txBody>
          <a:bodyPr wrap="square" lIns="0" tIns="0" rIns="0" bIns="0" rtlCol="0"/>
          <a:lstStyle/>
          <a:p>
            <a:endParaRPr dirty="0"/>
          </a:p>
        </p:txBody>
      </p:sp>
      <p:sp>
        <p:nvSpPr>
          <p:cNvPr id="6" name="object 6"/>
          <p:cNvSpPr txBox="1"/>
          <p:nvPr/>
        </p:nvSpPr>
        <p:spPr>
          <a:xfrm>
            <a:off x="2209800" y="3124200"/>
            <a:ext cx="3429000" cy="1861407"/>
          </a:xfrm>
          <a:prstGeom prst="rect">
            <a:avLst/>
          </a:prstGeom>
        </p:spPr>
        <p:txBody>
          <a:bodyPr vert="horz" wrap="square" lIns="0" tIns="222885" rIns="0" bIns="0" rtlCol="0">
            <a:spAutoFit/>
          </a:bodyPr>
          <a:lstStyle/>
          <a:p>
            <a:pPr marL="1739900">
              <a:spcBef>
                <a:spcPts val="1755"/>
              </a:spcBef>
            </a:pPr>
            <a:r>
              <a:rPr sz="2400" b="1" spc="5" dirty="0" err="1">
                <a:solidFill>
                  <a:srgbClr val="FFFF00"/>
                </a:solidFill>
                <a:latin typeface="微軟正黑體" panose="020B0604030504040204" pitchFamily="34" charset="-120"/>
                <a:ea typeface="微軟正黑體" panose="020B0604030504040204" pitchFamily="34" charset="-120"/>
                <a:cs typeface="新細明體"/>
              </a:rPr>
              <a:t>分路開關</a:t>
            </a:r>
            <a:endParaRPr lang="en-US" sz="2400" b="1" spc="5" dirty="0">
              <a:solidFill>
                <a:srgbClr val="FFFF00"/>
              </a:solidFill>
              <a:latin typeface="微軟正黑體" panose="020B0604030504040204" pitchFamily="34" charset="-120"/>
              <a:ea typeface="微軟正黑體" panose="020B0604030504040204" pitchFamily="34" charset="-120"/>
              <a:cs typeface="新細明體"/>
            </a:endParaRPr>
          </a:p>
          <a:p>
            <a:pPr marL="1739900">
              <a:spcBef>
                <a:spcPts val="1755"/>
              </a:spcBef>
            </a:pPr>
            <a:endParaRPr sz="2400" dirty="0">
              <a:latin typeface="微軟正黑體" panose="020B0604030504040204" pitchFamily="34" charset="-120"/>
              <a:ea typeface="微軟正黑體" panose="020B0604030504040204" pitchFamily="34" charset="-120"/>
              <a:cs typeface="新細明體"/>
            </a:endParaRPr>
          </a:p>
          <a:p>
            <a:pPr marL="12700">
              <a:lnSpc>
                <a:spcPts val="2600"/>
              </a:lnSpc>
            </a:pPr>
            <a:r>
              <a:rPr lang="zh-TW" altLang="en-US" sz="2400" dirty="0">
                <a:solidFill>
                  <a:srgbClr val="FFFF00"/>
                </a:solidFill>
                <a:latin typeface="微軟正黑體" panose="020B0604030504040204" pitchFamily="34" charset="-120"/>
                <a:ea typeface="微軟正黑體" panose="020B0604030504040204" pitchFamily="34" charset="-120"/>
                <a:cs typeface="新細明體"/>
              </a:rPr>
              <a:t>漏電斷</a:t>
            </a:r>
            <a:endParaRPr lang="en-US" altLang="zh-TW" sz="2400" dirty="0">
              <a:solidFill>
                <a:srgbClr val="FFFF00"/>
              </a:solidFill>
              <a:latin typeface="微軟正黑體" panose="020B0604030504040204" pitchFamily="34" charset="-120"/>
              <a:ea typeface="微軟正黑體" panose="020B0604030504040204" pitchFamily="34" charset="-120"/>
              <a:cs typeface="新細明體"/>
            </a:endParaRPr>
          </a:p>
          <a:p>
            <a:pPr marL="12700">
              <a:lnSpc>
                <a:spcPts val="2600"/>
              </a:lnSpc>
            </a:pPr>
            <a:r>
              <a:rPr lang="zh-TW" altLang="en-US" sz="2400" dirty="0">
                <a:solidFill>
                  <a:srgbClr val="FFFF00"/>
                </a:solidFill>
                <a:latin typeface="微軟正黑體" panose="020B0604030504040204" pitchFamily="34" charset="-120"/>
                <a:ea typeface="微軟正黑體" panose="020B0604030504040204" pitchFamily="34" charset="-120"/>
                <a:cs typeface="新細明體"/>
              </a:rPr>
              <a:t>路器型</a:t>
            </a:r>
            <a:endParaRPr sz="2400" dirty="0">
              <a:solidFill>
                <a:srgbClr val="FFFF00"/>
              </a:solidFill>
              <a:latin typeface="微軟正黑體" panose="020B0604030504040204" pitchFamily="34" charset="-120"/>
              <a:ea typeface="微軟正黑體" panose="020B0604030504040204" pitchFamily="34" charset="-120"/>
              <a:cs typeface="新細明體"/>
            </a:endParaRPr>
          </a:p>
        </p:txBody>
      </p:sp>
      <p:sp>
        <p:nvSpPr>
          <p:cNvPr id="7" name="object 7"/>
          <p:cNvSpPr txBox="1"/>
          <p:nvPr/>
        </p:nvSpPr>
        <p:spPr>
          <a:xfrm>
            <a:off x="7255255" y="4605020"/>
            <a:ext cx="944880" cy="391160"/>
          </a:xfrm>
          <a:prstGeom prst="rect">
            <a:avLst/>
          </a:prstGeom>
        </p:spPr>
        <p:txBody>
          <a:bodyPr vert="horz" wrap="square" lIns="0" tIns="12700" rIns="0" bIns="0" rtlCol="0">
            <a:spAutoFit/>
          </a:bodyPr>
          <a:lstStyle/>
          <a:p>
            <a:pPr marL="12700">
              <a:spcBef>
                <a:spcPts val="100"/>
              </a:spcBef>
            </a:pPr>
            <a:r>
              <a:rPr sz="2400" b="1" spc="5" dirty="0">
                <a:solidFill>
                  <a:srgbClr val="FFFF00"/>
                </a:solidFill>
                <a:latin typeface="新細明體"/>
                <a:cs typeface="新細明體"/>
              </a:rPr>
              <a:t>中隔板</a:t>
            </a:r>
            <a:endParaRPr sz="2400" dirty="0">
              <a:latin typeface="新細明體"/>
              <a:cs typeface="新細明體"/>
            </a:endParaRPr>
          </a:p>
        </p:txBody>
      </p:sp>
      <p:sp>
        <p:nvSpPr>
          <p:cNvPr id="2" name="頁尾版面配置區 1">
            <a:extLst>
              <a:ext uri="{FF2B5EF4-FFF2-40B4-BE49-F238E27FC236}">
                <a16:creationId xmlns:a16="http://schemas.microsoft.com/office/drawing/2014/main" id="{9EF0A5F9-28D7-F86B-4BEA-E3FFC9E6A8C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0471B3B3-51CA-C249-D138-C4EEFDF0306E}"/>
              </a:ext>
            </a:extLst>
          </p:cNvPr>
          <p:cNvSpPr>
            <a:spLocks noGrp="1"/>
          </p:cNvSpPr>
          <p:nvPr>
            <p:ph type="sldNum" sz="quarter" idx="7"/>
          </p:nvPr>
        </p:nvSpPr>
        <p:spPr/>
        <p:txBody>
          <a:bodyPr/>
          <a:lstStyle/>
          <a:p>
            <a:fld id="{B6F15528-21DE-4FAA-801E-634DDDAF4B2B}" type="slidenum">
              <a:rPr lang="en-US" altLang="zh-TW" smtClean="0"/>
              <a:t>222</a:t>
            </a:fld>
            <a:endParaRPr lang="zh-TW" alt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238631" y="228600"/>
            <a:ext cx="7606283" cy="59436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2AD150B5-8BEF-718A-85A9-0EBECAD8B87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3ACB3822-5EC5-9EB4-B841-733C41DB3ABF}"/>
              </a:ext>
            </a:extLst>
          </p:cNvPr>
          <p:cNvSpPr>
            <a:spLocks noGrp="1"/>
          </p:cNvSpPr>
          <p:nvPr>
            <p:ph type="sldNum" sz="quarter" idx="7"/>
          </p:nvPr>
        </p:nvSpPr>
        <p:spPr/>
        <p:txBody>
          <a:bodyPr/>
          <a:lstStyle/>
          <a:p>
            <a:fld id="{B6F15528-21DE-4FAA-801E-634DDDAF4B2B}" type="slidenum">
              <a:rPr lang="en-US" altLang="zh-TW" smtClean="0"/>
              <a:t>223</a:t>
            </a:fld>
            <a:endParaRPr lang="zh-TW" alt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799"/>
            <a:ext cx="9601200" cy="5839967"/>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794EF605-78CF-96E2-3101-E5BA511CA08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48B7DE8D-4CBD-1C2C-83A3-B6AC3ACD12E9}"/>
              </a:ext>
            </a:extLst>
          </p:cNvPr>
          <p:cNvSpPr>
            <a:spLocks noGrp="1"/>
          </p:cNvSpPr>
          <p:nvPr>
            <p:ph type="sldNum" sz="quarter" idx="7"/>
          </p:nvPr>
        </p:nvSpPr>
        <p:spPr/>
        <p:txBody>
          <a:bodyPr/>
          <a:lstStyle/>
          <a:p>
            <a:fld id="{B6F15528-21DE-4FAA-801E-634DDDAF4B2B}" type="slidenum">
              <a:rPr lang="en-US" altLang="zh-TW" smtClean="0"/>
              <a:t>224</a:t>
            </a:fld>
            <a:endParaRPr lang="zh-TW" alt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799"/>
            <a:ext cx="9601199"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1F43DF3E-C5E2-2EDE-B7C6-831CF559554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B17CCA36-B9FB-9FCC-7C06-D1D3074B1A98}"/>
              </a:ext>
            </a:extLst>
          </p:cNvPr>
          <p:cNvSpPr>
            <a:spLocks noGrp="1"/>
          </p:cNvSpPr>
          <p:nvPr>
            <p:ph type="sldNum" sz="quarter" idx="7"/>
          </p:nvPr>
        </p:nvSpPr>
        <p:spPr/>
        <p:txBody>
          <a:bodyPr/>
          <a:lstStyle/>
          <a:p>
            <a:fld id="{B6F15528-21DE-4FAA-801E-634DDDAF4B2B}" type="slidenum">
              <a:rPr lang="en-US" altLang="zh-TW" smtClean="0"/>
              <a:t>225</a:t>
            </a:fld>
            <a:endParaRPr lang="zh-TW" alt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799"/>
            <a:ext cx="9601199"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EFD44B49-B52F-A1F1-EF10-070E6E82D9B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DB088326-E18C-BF88-6183-93FBDDD94935}"/>
              </a:ext>
            </a:extLst>
          </p:cNvPr>
          <p:cNvSpPr>
            <a:spLocks noGrp="1"/>
          </p:cNvSpPr>
          <p:nvPr>
            <p:ph type="sldNum" sz="quarter" idx="7"/>
          </p:nvPr>
        </p:nvSpPr>
        <p:spPr/>
        <p:txBody>
          <a:bodyPr/>
          <a:lstStyle/>
          <a:p>
            <a:fld id="{B6F15528-21DE-4FAA-801E-634DDDAF4B2B}" type="slidenum">
              <a:rPr lang="en-US" altLang="zh-TW" smtClean="0"/>
              <a:t>226</a:t>
            </a:fld>
            <a:endParaRPr lang="zh-TW" altLang="en-US"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1"/>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8112A64D-AC76-56C7-9AF7-2746239336E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064592D-2C43-68FF-EF6D-F1DA8ACA7DC5}"/>
              </a:ext>
            </a:extLst>
          </p:cNvPr>
          <p:cNvSpPr>
            <a:spLocks noGrp="1"/>
          </p:cNvSpPr>
          <p:nvPr>
            <p:ph type="sldNum" sz="quarter" idx="7"/>
          </p:nvPr>
        </p:nvSpPr>
        <p:spPr/>
        <p:txBody>
          <a:bodyPr/>
          <a:lstStyle/>
          <a:p>
            <a:fld id="{B6F15528-21DE-4FAA-801E-634DDDAF4B2B}" type="slidenum">
              <a:rPr lang="en-US" altLang="zh-TW" smtClean="0"/>
              <a:t>227</a:t>
            </a:fld>
            <a:endParaRPr lang="zh-TW" altLang="en-US"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523547" y="381000"/>
            <a:ext cx="1144905" cy="629018"/>
          </a:xfrm>
          <a:prstGeom prst="rect">
            <a:avLst/>
          </a:prstGeom>
        </p:spPr>
        <p:txBody>
          <a:bodyPr vert="horz" wrap="square" lIns="0" tIns="13335" rIns="0" bIns="0" rtlCol="0">
            <a:spAutoFit/>
          </a:bodyPr>
          <a:lstStyle/>
          <a:p>
            <a:pPr marL="12700">
              <a:spcBef>
                <a:spcPts val="105"/>
              </a:spcBef>
            </a:pPr>
            <a:r>
              <a:rPr sz="4000" b="1" spc="5" dirty="0">
                <a:solidFill>
                  <a:srgbClr val="0000FF"/>
                </a:solidFill>
                <a:latin typeface="微軟正黑體" panose="020B0604030504040204" pitchFamily="34" charset="-120"/>
                <a:ea typeface="微軟正黑體" panose="020B0604030504040204" pitchFamily="34" charset="-120"/>
              </a:rPr>
              <a:t>絕緣</a:t>
            </a:r>
          </a:p>
        </p:txBody>
      </p:sp>
      <p:sp>
        <p:nvSpPr>
          <p:cNvPr id="5" name="object 5"/>
          <p:cNvSpPr txBox="1"/>
          <p:nvPr/>
        </p:nvSpPr>
        <p:spPr>
          <a:xfrm>
            <a:off x="1295400" y="1371600"/>
            <a:ext cx="9601199" cy="1490980"/>
          </a:xfrm>
          <a:prstGeom prst="rect">
            <a:avLst/>
          </a:prstGeom>
        </p:spPr>
        <p:txBody>
          <a:bodyPr vert="horz" wrap="square" lIns="0" tIns="12065" rIns="0" bIns="0" rtlCol="0">
            <a:spAutoFit/>
          </a:bodyPr>
          <a:lstStyle/>
          <a:p>
            <a:pPr marL="12700" marR="5080" algn="just">
              <a:lnSpc>
                <a:spcPct val="100200"/>
              </a:lnSpc>
              <a:spcBef>
                <a:spcPts val="95"/>
              </a:spcBef>
              <a:tabLst>
                <a:tab pos="355600" algn="l"/>
              </a:tabLst>
            </a:pPr>
            <a:r>
              <a:rPr sz="3200" dirty="0" err="1">
                <a:solidFill>
                  <a:srgbClr val="CC0099"/>
                </a:solidFill>
                <a:latin typeface="微軟正黑體" panose="020B0604030504040204" pitchFamily="34" charset="-120"/>
                <a:ea typeface="微軟正黑體" panose="020B0604030504040204" pitchFamily="34" charset="-120"/>
                <a:cs typeface="標楷體"/>
              </a:rPr>
              <a:t>作業</a:t>
            </a:r>
            <a:r>
              <a:rPr sz="3200" spc="-15" dirty="0" err="1">
                <a:solidFill>
                  <a:srgbClr val="CC0099"/>
                </a:solidFill>
                <a:latin typeface="微軟正黑體" panose="020B0604030504040204" pitchFamily="34" charset="-120"/>
                <a:ea typeface="微軟正黑體" panose="020B0604030504040204" pitchFamily="34" charset="-120"/>
                <a:cs typeface="標楷體"/>
              </a:rPr>
              <a:t>中</a:t>
            </a:r>
            <a:r>
              <a:rPr sz="3200" dirty="0" err="1">
                <a:solidFill>
                  <a:srgbClr val="CC0099"/>
                </a:solidFill>
                <a:latin typeface="微軟正黑體" panose="020B0604030504040204" pitchFamily="34" charset="-120"/>
                <a:ea typeface="微軟正黑體" panose="020B0604030504040204" pitchFamily="34" charset="-120"/>
                <a:cs typeface="標楷體"/>
              </a:rPr>
              <a:t>或通</a:t>
            </a:r>
            <a:r>
              <a:rPr sz="3200" spc="-15" dirty="0" err="1">
                <a:solidFill>
                  <a:srgbClr val="CC0099"/>
                </a:solidFill>
                <a:latin typeface="微軟正黑體" panose="020B0604030504040204" pitchFamily="34" charset="-120"/>
                <a:ea typeface="微軟正黑體" panose="020B0604030504040204" pitchFamily="34" charset="-120"/>
                <a:cs typeface="標楷體"/>
              </a:rPr>
              <a:t>行</a:t>
            </a:r>
            <a:r>
              <a:rPr sz="3200" dirty="0" err="1">
                <a:solidFill>
                  <a:srgbClr val="CC0099"/>
                </a:solidFill>
                <a:latin typeface="微軟正黑體" panose="020B0604030504040204" pitchFamily="34" charset="-120"/>
                <a:ea typeface="微軟正黑體" panose="020B0604030504040204" pitchFamily="34" charset="-120"/>
                <a:cs typeface="標楷體"/>
              </a:rPr>
              <a:t>時</a:t>
            </a:r>
            <a:r>
              <a:rPr sz="3200" dirty="0" err="1">
                <a:latin typeface="微軟正黑體" panose="020B0604030504040204" pitchFamily="34" charset="-120"/>
                <a:ea typeface="微軟正黑體" panose="020B0604030504040204" pitchFamily="34" charset="-120"/>
                <a:cs typeface="標楷體"/>
              </a:rPr>
              <a:t>，</a:t>
            </a:r>
            <a:r>
              <a:rPr sz="3200" spc="-15" dirty="0" err="1">
                <a:latin typeface="微軟正黑體" panose="020B0604030504040204" pitchFamily="34" charset="-120"/>
                <a:ea typeface="微軟正黑體" panose="020B0604030504040204" pitchFamily="34" charset="-120"/>
                <a:cs typeface="標楷體"/>
              </a:rPr>
              <a:t>有</a:t>
            </a:r>
            <a:r>
              <a:rPr sz="3200" dirty="0" err="1">
                <a:latin typeface="微軟正黑體" panose="020B0604030504040204" pitchFamily="34" charset="-120"/>
                <a:ea typeface="微軟正黑體" panose="020B0604030504040204" pitchFamily="34" charset="-120"/>
                <a:cs typeface="標楷體"/>
              </a:rPr>
              <a:t>接觸</a:t>
            </a:r>
            <a:r>
              <a:rPr sz="3200" spc="-15" dirty="0" err="1">
                <a:latin typeface="微軟正黑體" panose="020B0604030504040204" pitchFamily="34" charset="-120"/>
                <a:ea typeface="微軟正黑體" panose="020B0604030504040204" pitchFamily="34" charset="-120"/>
                <a:cs typeface="標楷體"/>
              </a:rPr>
              <a:t>絕</a:t>
            </a:r>
            <a:r>
              <a:rPr sz="3200" dirty="0" err="1">
                <a:latin typeface="微軟正黑體" panose="020B0604030504040204" pitchFamily="34" charset="-120"/>
                <a:ea typeface="微軟正黑體" panose="020B0604030504040204" pitchFamily="34" charset="-120"/>
                <a:cs typeface="標楷體"/>
              </a:rPr>
              <a:t>緣披</a:t>
            </a:r>
            <a:r>
              <a:rPr sz="3200" spc="-15" dirty="0" err="1">
                <a:latin typeface="微軟正黑體" panose="020B0604030504040204" pitchFamily="34" charset="-120"/>
                <a:ea typeface="微軟正黑體" panose="020B0604030504040204" pitchFamily="34" charset="-120"/>
                <a:cs typeface="標楷體"/>
              </a:rPr>
              <a:t>覆</a:t>
            </a:r>
            <a:r>
              <a:rPr sz="3200" dirty="0" err="1">
                <a:latin typeface="微軟正黑體" panose="020B0604030504040204" pitchFamily="34" charset="-120"/>
                <a:ea typeface="微軟正黑體" panose="020B0604030504040204" pitchFamily="34" charset="-120"/>
                <a:cs typeface="標楷體"/>
              </a:rPr>
              <a:t>配線或</a:t>
            </a:r>
            <a:r>
              <a:rPr sz="3200" spc="5" dirty="0" err="1">
                <a:latin typeface="微軟正黑體" panose="020B0604030504040204" pitchFamily="34" charset="-120"/>
                <a:ea typeface="微軟正黑體" panose="020B0604030504040204" pitchFamily="34" charset="-120"/>
                <a:cs typeface="標楷體"/>
              </a:rPr>
              <a:t>移動</a:t>
            </a:r>
            <a:r>
              <a:rPr sz="3200" spc="-15" dirty="0" err="1">
                <a:latin typeface="微軟正黑體" panose="020B0604030504040204" pitchFamily="34" charset="-120"/>
                <a:ea typeface="微軟正黑體" panose="020B0604030504040204" pitchFamily="34" charset="-120"/>
                <a:cs typeface="標楷體"/>
              </a:rPr>
              <a:t>電</a:t>
            </a:r>
            <a:r>
              <a:rPr sz="3200" spc="5" dirty="0" err="1">
                <a:latin typeface="微軟正黑體" panose="020B0604030504040204" pitchFamily="34" charset="-120"/>
                <a:ea typeface="微軟正黑體" panose="020B0604030504040204" pitchFamily="34" charset="-120"/>
                <a:cs typeface="標楷體"/>
              </a:rPr>
              <a:t>線或</a:t>
            </a:r>
            <a:r>
              <a:rPr sz="3200" spc="-15" dirty="0" err="1">
                <a:latin typeface="微軟正黑體" panose="020B0604030504040204" pitchFamily="34" charset="-120"/>
                <a:ea typeface="微軟正黑體" panose="020B0604030504040204" pitchFamily="34" charset="-120"/>
                <a:cs typeface="標楷體"/>
              </a:rPr>
              <a:t>電</a:t>
            </a:r>
            <a:r>
              <a:rPr sz="3200" spc="5" dirty="0" err="1">
                <a:latin typeface="微軟正黑體" panose="020B0604030504040204" pitchFamily="34" charset="-120"/>
                <a:ea typeface="微軟正黑體" panose="020B0604030504040204" pitchFamily="34" charset="-120"/>
                <a:cs typeface="標楷體"/>
              </a:rPr>
              <a:t>器機</a:t>
            </a:r>
            <a:r>
              <a:rPr sz="3200" spc="-15" dirty="0" err="1">
                <a:latin typeface="微軟正黑體" panose="020B0604030504040204" pitchFamily="34" charset="-120"/>
                <a:ea typeface="微軟正黑體" panose="020B0604030504040204" pitchFamily="34" charset="-120"/>
                <a:cs typeface="標楷體"/>
              </a:rPr>
              <a:t>具</a:t>
            </a:r>
            <a:r>
              <a:rPr sz="3200" spc="5" dirty="0" err="1">
                <a:latin typeface="微軟正黑體" panose="020B0604030504040204" pitchFamily="34" charset="-120"/>
                <a:ea typeface="微軟正黑體" panose="020B0604030504040204" pitchFamily="34" charset="-120"/>
                <a:cs typeface="標楷體"/>
              </a:rPr>
              <a:t>、設</a:t>
            </a:r>
            <a:r>
              <a:rPr sz="3200" spc="-15" dirty="0" err="1">
                <a:latin typeface="微軟正黑體" panose="020B0604030504040204" pitchFamily="34" charset="-120"/>
                <a:ea typeface="微軟正黑體" panose="020B0604030504040204" pitchFamily="34" charset="-120"/>
                <a:cs typeface="標楷體"/>
              </a:rPr>
              <a:t>備</a:t>
            </a:r>
            <a:r>
              <a:rPr sz="3200" spc="5" dirty="0" err="1">
                <a:latin typeface="微軟正黑體" panose="020B0604030504040204" pitchFamily="34" charset="-120"/>
                <a:ea typeface="微軟正黑體" panose="020B0604030504040204" pitchFamily="34" charset="-120"/>
                <a:cs typeface="標楷體"/>
              </a:rPr>
              <a:t>之虞</a:t>
            </a:r>
            <a:r>
              <a:rPr sz="3200" spc="-15" dirty="0" err="1">
                <a:latin typeface="微軟正黑體" panose="020B0604030504040204" pitchFamily="34" charset="-120"/>
                <a:ea typeface="微軟正黑體" panose="020B0604030504040204" pitchFamily="34" charset="-120"/>
                <a:cs typeface="標楷體"/>
              </a:rPr>
              <a:t>，</a:t>
            </a:r>
            <a:r>
              <a:rPr sz="3200" spc="5" dirty="0" err="1">
                <a:latin typeface="微軟正黑體" panose="020B0604030504040204" pitchFamily="34" charset="-120"/>
                <a:ea typeface="微軟正黑體" panose="020B0604030504040204" pitchFamily="34" charset="-120"/>
                <a:cs typeface="標楷體"/>
              </a:rPr>
              <a:t>應有</a:t>
            </a:r>
            <a:r>
              <a:rPr sz="3200" dirty="0" err="1">
                <a:solidFill>
                  <a:srgbClr val="CC0099"/>
                </a:solidFill>
                <a:latin typeface="微軟正黑體" panose="020B0604030504040204" pitchFamily="34" charset="-120"/>
                <a:ea typeface="微軟正黑體" panose="020B0604030504040204" pitchFamily="34" charset="-120"/>
                <a:cs typeface="標楷體"/>
              </a:rPr>
              <a:t>防</a:t>
            </a:r>
            <a:r>
              <a:rPr sz="3200" spc="5" dirty="0" err="1">
                <a:solidFill>
                  <a:srgbClr val="CC0099"/>
                </a:solidFill>
                <a:latin typeface="微軟正黑體" panose="020B0604030504040204" pitchFamily="34" charset="-120"/>
                <a:ea typeface="微軟正黑體" panose="020B0604030504040204" pitchFamily="34" charset="-120"/>
                <a:cs typeface="標楷體"/>
              </a:rPr>
              <a:t>止絕</a:t>
            </a:r>
            <a:r>
              <a:rPr sz="3200" dirty="0" err="1">
                <a:solidFill>
                  <a:srgbClr val="CC0099"/>
                </a:solidFill>
                <a:latin typeface="微軟正黑體" panose="020B0604030504040204" pitchFamily="34" charset="-120"/>
                <a:ea typeface="微軟正黑體" panose="020B0604030504040204" pitchFamily="34" charset="-120"/>
                <a:cs typeface="標楷體"/>
              </a:rPr>
              <a:t>緣被</a:t>
            </a:r>
            <a:r>
              <a:rPr sz="3200" spc="-15" dirty="0" err="1">
                <a:solidFill>
                  <a:srgbClr val="CC0099"/>
                </a:solidFill>
                <a:latin typeface="微軟正黑體" panose="020B0604030504040204" pitchFamily="34" charset="-120"/>
                <a:ea typeface="微軟正黑體" panose="020B0604030504040204" pitchFamily="34" charset="-120"/>
                <a:cs typeface="標楷體"/>
              </a:rPr>
              <a:t>破</a:t>
            </a:r>
            <a:r>
              <a:rPr sz="3200" dirty="0" err="1">
                <a:solidFill>
                  <a:srgbClr val="CC0099"/>
                </a:solidFill>
                <a:latin typeface="微軟正黑體" panose="020B0604030504040204" pitchFamily="34" charset="-120"/>
                <a:ea typeface="微軟正黑體" panose="020B0604030504040204" pitchFamily="34" charset="-120"/>
                <a:cs typeface="標楷體"/>
              </a:rPr>
              <a:t>壞或</a:t>
            </a:r>
            <a:r>
              <a:rPr sz="3200" spc="-15" dirty="0" err="1">
                <a:solidFill>
                  <a:srgbClr val="CC0099"/>
                </a:solidFill>
                <a:latin typeface="微軟正黑體" panose="020B0604030504040204" pitchFamily="34" charset="-120"/>
                <a:ea typeface="微軟正黑體" panose="020B0604030504040204" pitchFamily="34" charset="-120"/>
                <a:cs typeface="標楷體"/>
              </a:rPr>
              <a:t>老</a:t>
            </a:r>
            <a:r>
              <a:rPr sz="3200" spc="10" dirty="0" err="1">
                <a:solidFill>
                  <a:srgbClr val="CC0099"/>
                </a:solidFill>
                <a:latin typeface="微軟正黑體" panose="020B0604030504040204" pitchFamily="34" charset="-120"/>
                <a:ea typeface="微軟正黑體" panose="020B0604030504040204" pitchFamily="34" charset="-120"/>
                <a:cs typeface="標楷體"/>
              </a:rPr>
              <a:t>化</a:t>
            </a:r>
            <a:r>
              <a:rPr sz="3200" dirty="0" err="1">
                <a:latin typeface="微軟正黑體" panose="020B0604030504040204" pitchFamily="34" charset="-120"/>
                <a:ea typeface="微軟正黑體" panose="020B0604030504040204" pitchFamily="34" charset="-120"/>
                <a:cs typeface="標楷體"/>
              </a:rPr>
              <a:t>等</a:t>
            </a:r>
            <a:r>
              <a:rPr sz="3200" spc="-15" dirty="0" err="1">
                <a:latin typeface="微軟正黑體" panose="020B0604030504040204" pitchFamily="34" charset="-120"/>
                <a:ea typeface="微軟正黑體" panose="020B0604030504040204" pitchFamily="34" charset="-120"/>
                <a:cs typeface="標楷體"/>
              </a:rPr>
              <a:t>之</a:t>
            </a:r>
            <a:r>
              <a:rPr sz="3200" dirty="0" err="1">
                <a:latin typeface="微軟正黑體" panose="020B0604030504040204" pitchFamily="34" charset="-120"/>
                <a:ea typeface="微軟正黑體" panose="020B0604030504040204" pitchFamily="34" charset="-120"/>
                <a:cs typeface="標楷體"/>
              </a:rPr>
              <a:t>設施</a:t>
            </a:r>
            <a:r>
              <a:rPr sz="3200" spc="-10" dirty="0">
                <a:latin typeface="微軟正黑體" panose="020B0604030504040204" pitchFamily="34" charset="-120"/>
                <a:ea typeface="微軟正黑體" panose="020B0604030504040204" pitchFamily="34" charset="-120"/>
                <a:cs typeface="標楷體"/>
              </a:rPr>
              <a:t>。</a:t>
            </a:r>
            <a:r>
              <a:rPr sz="3200" spc="5" dirty="0">
                <a:latin typeface="微軟正黑體" panose="020B0604030504040204" pitchFamily="34" charset="-120"/>
                <a:ea typeface="微軟正黑體" panose="020B0604030504040204" pitchFamily="34" charset="-120"/>
                <a:cs typeface="標楷體"/>
              </a:rPr>
              <a:t>(</a:t>
            </a:r>
            <a:r>
              <a:rPr sz="3200" spc="-15" dirty="0">
                <a:latin typeface="微軟正黑體" panose="020B0604030504040204" pitchFamily="34" charset="-120"/>
                <a:ea typeface="微軟正黑體" panose="020B0604030504040204" pitchFamily="34" charset="-120"/>
                <a:cs typeface="新細明體"/>
              </a:rPr>
              <a:t>設</a:t>
            </a:r>
            <a:r>
              <a:rPr sz="3200" spc="-5" dirty="0">
                <a:latin typeface="微軟正黑體" panose="020B0604030504040204" pitchFamily="34" charset="-120"/>
                <a:ea typeface="微軟正黑體" panose="020B0604030504040204" pitchFamily="34" charset="-120"/>
                <a:cs typeface="微軟正黑體"/>
              </a:rPr>
              <a:t>246)</a:t>
            </a:r>
            <a:endParaRPr sz="3200" dirty="0">
              <a:latin typeface="微軟正黑體" panose="020B0604030504040204" pitchFamily="34" charset="-120"/>
              <a:ea typeface="微軟正黑體" panose="020B0604030504040204" pitchFamily="34" charset="-120"/>
              <a:cs typeface="微軟正黑體"/>
            </a:endParaRPr>
          </a:p>
        </p:txBody>
      </p:sp>
      <p:sp>
        <p:nvSpPr>
          <p:cNvPr id="6" name="object 4">
            <a:extLst>
              <a:ext uri="{FF2B5EF4-FFF2-40B4-BE49-F238E27FC236}">
                <a16:creationId xmlns:a16="http://schemas.microsoft.com/office/drawing/2014/main" id="{C0870DF0-AF0A-EAED-9139-5E84A11791E7}"/>
              </a:ext>
            </a:extLst>
          </p:cNvPr>
          <p:cNvSpPr txBox="1"/>
          <p:nvPr/>
        </p:nvSpPr>
        <p:spPr>
          <a:xfrm>
            <a:off x="1295400" y="5492812"/>
            <a:ext cx="4114798" cy="566822"/>
          </a:xfrm>
          <a:prstGeom prst="rect">
            <a:avLst/>
          </a:prstGeom>
        </p:spPr>
        <p:txBody>
          <a:bodyPr vert="horz" wrap="square" lIns="0" tIns="12700" rIns="0" bIns="0" rtlCol="0">
            <a:spAutoFit/>
          </a:bodyPr>
          <a:lstStyle/>
          <a:p>
            <a:pPr marL="12700" algn="ctr">
              <a:spcBef>
                <a:spcPts val="100"/>
              </a:spcBef>
            </a:pPr>
            <a:r>
              <a:rPr sz="3600" dirty="0">
                <a:solidFill>
                  <a:srgbClr val="CC0099"/>
                </a:solidFill>
                <a:latin typeface="微軟正黑體" panose="020B0604030504040204" pitchFamily="34" charset="-120"/>
                <a:ea typeface="微軟正黑體" panose="020B0604030504040204" pitchFamily="34" charset="-120"/>
                <a:cs typeface="標楷體"/>
              </a:rPr>
              <a:t>絕緣有被破壞之虞</a:t>
            </a:r>
            <a:endParaRPr sz="3600" dirty="0">
              <a:latin typeface="微軟正黑體" panose="020B0604030504040204" pitchFamily="34" charset="-120"/>
              <a:ea typeface="微軟正黑體" panose="020B0604030504040204" pitchFamily="34" charset="-120"/>
              <a:cs typeface="標楷體"/>
            </a:endParaRPr>
          </a:p>
        </p:txBody>
      </p:sp>
      <p:sp>
        <p:nvSpPr>
          <p:cNvPr id="7" name="object 5">
            <a:extLst>
              <a:ext uri="{FF2B5EF4-FFF2-40B4-BE49-F238E27FC236}">
                <a16:creationId xmlns:a16="http://schemas.microsoft.com/office/drawing/2014/main" id="{AEFF00E8-CCA1-F711-732D-3DEE47306C2F}"/>
              </a:ext>
            </a:extLst>
          </p:cNvPr>
          <p:cNvSpPr/>
          <p:nvPr/>
        </p:nvSpPr>
        <p:spPr>
          <a:xfrm>
            <a:off x="1295401" y="3038983"/>
            <a:ext cx="4114800" cy="2447417"/>
          </a:xfrm>
          <a:prstGeom prst="rect">
            <a:avLst/>
          </a:prstGeom>
          <a:blipFill>
            <a:blip r:embed="rId2" cstate="print"/>
            <a:stretch>
              <a:fillRect/>
            </a:stretch>
          </a:blipFill>
        </p:spPr>
        <p:txBody>
          <a:bodyPr wrap="square" lIns="0" tIns="0" rIns="0" bIns="0" rtlCol="0"/>
          <a:lstStyle/>
          <a:p>
            <a:endParaRPr dirty="0"/>
          </a:p>
        </p:txBody>
      </p:sp>
      <p:sp>
        <p:nvSpPr>
          <p:cNvPr id="8" name="object 6">
            <a:extLst>
              <a:ext uri="{FF2B5EF4-FFF2-40B4-BE49-F238E27FC236}">
                <a16:creationId xmlns:a16="http://schemas.microsoft.com/office/drawing/2014/main" id="{9A0D74AA-9518-9D9E-BB07-58213C4D60A7}"/>
              </a:ext>
            </a:extLst>
          </p:cNvPr>
          <p:cNvSpPr/>
          <p:nvPr/>
        </p:nvSpPr>
        <p:spPr>
          <a:xfrm>
            <a:off x="6781802" y="3038983"/>
            <a:ext cx="4114798" cy="2447417"/>
          </a:xfrm>
          <a:prstGeom prst="rect">
            <a:avLst/>
          </a:prstGeom>
          <a:blipFill>
            <a:blip r:embed="rId3" cstate="print"/>
            <a:stretch>
              <a:fillRect/>
            </a:stretch>
          </a:blipFill>
        </p:spPr>
        <p:txBody>
          <a:bodyPr wrap="square" lIns="0" tIns="0" rIns="0" bIns="0" rtlCol="0"/>
          <a:lstStyle/>
          <a:p>
            <a:endParaRPr dirty="0"/>
          </a:p>
        </p:txBody>
      </p:sp>
      <p:sp>
        <p:nvSpPr>
          <p:cNvPr id="9" name="object 7">
            <a:extLst>
              <a:ext uri="{FF2B5EF4-FFF2-40B4-BE49-F238E27FC236}">
                <a16:creationId xmlns:a16="http://schemas.microsoft.com/office/drawing/2014/main" id="{09BFB35B-1B7B-3771-36E3-A6697CF5C20B}"/>
              </a:ext>
            </a:extLst>
          </p:cNvPr>
          <p:cNvSpPr txBox="1"/>
          <p:nvPr/>
        </p:nvSpPr>
        <p:spPr>
          <a:xfrm>
            <a:off x="6781799" y="5486400"/>
            <a:ext cx="4114799" cy="566822"/>
          </a:xfrm>
          <a:prstGeom prst="rect">
            <a:avLst/>
          </a:prstGeom>
        </p:spPr>
        <p:txBody>
          <a:bodyPr vert="horz" wrap="square" lIns="0" tIns="12700" rIns="0" bIns="0" rtlCol="0">
            <a:spAutoFit/>
          </a:bodyPr>
          <a:lstStyle/>
          <a:p>
            <a:pPr marL="12700" algn="ctr">
              <a:spcBef>
                <a:spcPts val="100"/>
              </a:spcBef>
            </a:pPr>
            <a:r>
              <a:rPr sz="3600" dirty="0">
                <a:solidFill>
                  <a:srgbClr val="CC0099"/>
                </a:solidFill>
                <a:latin typeface="微軟正黑體" panose="020B0604030504040204" pitchFamily="34" charset="-120"/>
                <a:ea typeface="微軟正黑體" panose="020B0604030504040204" pitchFamily="34" charset="-120"/>
              </a:rPr>
              <a:t>防止絕緣被破壞</a:t>
            </a:r>
          </a:p>
        </p:txBody>
      </p:sp>
      <p:sp>
        <p:nvSpPr>
          <p:cNvPr id="2" name="頁尾版面配置區 1">
            <a:extLst>
              <a:ext uri="{FF2B5EF4-FFF2-40B4-BE49-F238E27FC236}">
                <a16:creationId xmlns:a16="http://schemas.microsoft.com/office/drawing/2014/main" id="{4ACF6438-5D2C-32E8-F1D7-AF187879FBA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CCCFAF9A-0439-367E-F014-ED452B13113F}"/>
              </a:ext>
            </a:extLst>
          </p:cNvPr>
          <p:cNvSpPr>
            <a:spLocks noGrp="1"/>
          </p:cNvSpPr>
          <p:nvPr>
            <p:ph type="sldNum" sz="quarter" idx="7"/>
          </p:nvPr>
        </p:nvSpPr>
        <p:spPr/>
        <p:txBody>
          <a:bodyPr/>
          <a:lstStyle/>
          <a:p>
            <a:fld id="{B6F15528-21DE-4FAA-801E-634DDDAF4B2B}" type="slidenum">
              <a:rPr lang="en-US" altLang="zh-TW" smtClean="0"/>
              <a:t>228</a:t>
            </a:fld>
            <a:endParaRPr lang="zh-TW" altLang="en-US"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1"/>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D8E1DC99-0B7B-963B-21AA-F0BB24ECBC5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CFD86B1D-7259-0D1A-EB0E-1BA5DA0B31A8}"/>
              </a:ext>
            </a:extLst>
          </p:cNvPr>
          <p:cNvSpPr>
            <a:spLocks noGrp="1"/>
          </p:cNvSpPr>
          <p:nvPr>
            <p:ph type="sldNum" sz="quarter" idx="7"/>
          </p:nvPr>
        </p:nvSpPr>
        <p:spPr/>
        <p:txBody>
          <a:bodyPr/>
          <a:lstStyle/>
          <a:p>
            <a:fld id="{B6F15528-21DE-4FAA-801E-634DDDAF4B2B}" type="slidenum">
              <a:rPr lang="en-US" altLang="zh-TW" smtClean="0"/>
              <a:t>229</a:t>
            </a:fld>
            <a:endParaRPr lang="zh-TW"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1201400" cy="5486400"/>
          </a:xfrm>
          <a:prstGeom prst="rect">
            <a:avLst/>
          </a:prstGeom>
          <a:blipFill>
            <a:blip r:embed="rId2" cstate="print"/>
            <a:stretch>
              <a:fillRect/>
            </a:stretch>
          </a:blipFill>
        </p:spPr>
        <p:txBody>
          <a:bodyPr wrap="square" lIns="0" tIns="0" rIns="0" bIns="0" rtlCol="0"/>
          <a:lstStyle/>
          <a:p>
            <a:endParaRPr dirty="0"/>
          </a:p>
        </p:txBody>
      </p:sp>
      <p:sp>
        <p:nvSpPr>
          <p:cNvPr id="4" name="文字方塊 3">
            <a:extLst>
              <a:ext uri="{FF2B5EF4-FFF2-40B4-BE49-F238E27FC236}">
                <a16:creationId xmlns:a16="http://schemas.microsoft.com/office/drawing/2014/main" id="{2E00484A-D75C-BAFC-645A-6A7AE62CA728}"/>
              </a:ext>
            </a:extLst>
          </p:cNvPr>
          <p:cNvSpPr txBox="1"/>
          <p:nvPr/>
        </p:nvSpPr>
        <p:spPr>
          <a:xfrm>
            <a:off x="2819400" y="2775228"/>
            <a:ext cx="1219200" cy="707886"/>
          </a:xfrm>
          <a:prstGeom prst="rect">
            <a:avLst/>
          </a:prstGeom>
          <a:noFill/>
        </p:spPr>
        <p:txBody>
          <a:bodyPr wrap="square">
            <a:spAutoFit/>
          </a:bodyPr>
          <a:lstStyle/>
          <a:p>
            <a:r>
              <a:rPr kumimoji="0" lang="zh-TW" altLang="en-US" sz="40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母法</a:t>
            </a:r>
            <a:endParaRPr lang="zh-TW" altLang="en-US" dirty="0"/>
          </a:p>
        </p:txBody>
      </p:sp>
      <p:sp>
        <p:nvSpPr>
          <p:cNvPr id="5" name="文字方塊 4">
            <a:extLst>
              <a:ext uri="{FF2B5EF4-FFF2-40B4-BE49-F238E27FC236}">
                <a16:creationId xmlns:a16="http://schemas.microsoft.com/office/drawing/2014/main" id="{16D98991-B699-BFA2-8AE5-E9AA595654BE}"/>
              </a:ext>
            </a:extLst>
          </p:cNvPr>
          <p:cNvSpPr txBox="1"/>
          <p:nvPr/>
        </p:nvSpPr>
        <p:spPr>
          <a:xfrm>
            <a:off x="5715000" y="3483114"/>
            <a:ext cx="1219200" cy="707886"/>
          </a:xfrm>
          <a:prstGeom prst="rect">
            <a:avLst/>
          </a:prstGeom>
          <a:noFill/>
        </p:spPr>
        <p:txBody>
          <a:bodyPr wrap="square">
            <a:spAutoFit/>
          </a:bodyPr>
          <a:lstStyle/>
          <a:p>
            <a:r>
              <a:rPr kumimoji="0" lang="zh-TW" altLang="en-US" sz="4000" b="1" i="0" u="none" strike="noStrike" kern="1200" cap="none" spc="0" normalizeH="0" baseline="0" noProof="0" dirty="0">
                <a:ln>
                  <a:noFill/>
                </a:ln>
                <a:solidFill>
                  <a:srgbClr val="0000CC"/>
                </a:solidFill>
                <a:effectLst/>
                <a:uLnTx/>
                <a:uFillTx/>
                <a:latin typeface="微軟正黑體" panose="020B0604030504040204" pitchFamily="34" charset="-120"/>
                <a:ea typeface="微軟正黑體" panose="020B0604030504040204" pitchFamily="34" charset="-120"/>
                <a:cs typeface="+mn-cs"/>
              </a:rPr>
              <a:t>子法</a:t>
            </a:r>
            <a:endParaRPr lang="zh-TW" altLang="en-US" dirty="0">
              <a:solidFill>
                <a:srgbClr val="0000CC"/>
              </a:solidFill>
            </a:endParaRPr>
          </a:p>
        </p:txBody>
      </p:sp>
      <p:sp>
        <p:nvSpPr>
          <p:cNvPr id="3" name="頁尾版面配置區 2">
            <a:extLst>
              <a:ext uri="{FF2B5EF4-FFF2-40B4-BE49-F238E27FC236}">
                <a16:creationId xmlns:a16="http://schemas.microsoft.com/office/drawing/2014/main" id="{156594A7-19F9-43C7-45EE-AFBD5ECBDB4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856B79DF-DBEC-D9A9-1525-A0FAE08E6BA6}"/>
              </a:ext>
            </a:extLst>
          </p:cNvPr>
          <p:cNvSpPr>
            <a:spLocks noGrp="1"/>
          </p:cNvSpPr>
          <p:nvPr>
            <p:ph type="sldNum" sz="quarter" idx="7"/>
          </p:nvPr>
        </p:nvSpPr>
        <p:spPr/>
        <p:txBody>
          <a:bodyPr/>
          <a:lstStyle/>
          <a:p>
            <a:fld id="{B6F15528-21DE-4FAA-801E-634DDDAF4B2B}" type="slidenum">
              <a:rPr lang="en-US" altLang="zh-TW" smtClean="0"/>
              <a:t>23</a:t>
            </a:fld>
            <a:endParaRPr lang="zh-TW" altLang="en-US" dirty="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7750208" y="15267"/>
            <a:ext cx="1248410" cy="0"/>
          </a:xfrm>
          <a:custGeom>
            <a:avLst/>
            <a:gdLst/>
            <a:ahLst/>
            <a:cxnLst/>
            <a:rect l="l" t="t" r="r" b="b"/>
            <a:pathLst>
              <a:path w="1248409">
                <a:moveTo>
                  <a:pt x="0" y="0"/>
                </a:moveTo>
                <a:lnTo>
                  <a:pt x="1248293" y="0"/>
                </a:lnTo>
              </a:path>
            </a:pathLst>
          </a:custGeom>
          <a:ln w="9160">
            <a:solidFill>
              <a:srgbClr val="000000"/>
            </a:solidFill>
          </a:ln>
        </p:spPr>
        <p:txBody>
          <a:bodyPr wrap="square" lIns="0" tIns="0" rIns="0" bIns="0" rtlCol="0"/>
          <a:lstStyle/>
          <a:p>
            <a:endParaRPr dirty="0"/>
          </a:p>
        </p:txBody>
      </p:sp>
      <p:sp>
        <p:nvSpPr>
          <p:cNvPr id="5" name="object 5"/>
          <p:cNvSpPr txBox="1">
            <a:spLocks noGrp="1"/>
          </p:cNvSpPr>
          <p:nvPr>
            <p:ph type="title"/>
          </p:nvPr>
        </p:nvSpPr>
        <p:spPr>
          <a:xfrm>
            <a:off x="8153400" y="2743200"/>
            <a:ext cx="1965960" cy="529590"/>
          </a:xfrm>
          <a:prstGeom prst="rect">
            <a:avLst/>
          </a:prstGeom>
        </p:spPr>
        <p:txBody>
          <a:bodyPr vert="horz" wrap="square" lIns="0" tIns="13335" rIns="0" bIns="0" rtlCol="0">
            <a:spAutoFit/>
          </a:bodyPr>
          <a:lstStyle/>
          <a:p>
            <a:pPr marL="12700">
              <a:spcBef>
                <a:spcPts val="105"/>
              </a:spcBef>
            </a:pPr>
            <a:r>
              <a:rPr sz="3300" spc="-835" dirty="0">
                <a:solidFill>
                  <a:srgbClr val="AA8E3D"/>
                </a:solidFill>
                <a:latin typeface="Arial"/>
                <a:cs typeface="Arial"/>
              </a:rPr>
              <a:t>, </a:t>
            </a:r>
            <a:r>
              <a:rPr sz="3300" spc="15" dirty="0">
                <a:solidFill>
                  <a:srgbClr val="150E05"/>
                </a:solidFill>
                <a:latin typeface="Arial"/>
                <a:cs typeface="Arial"/>
              </a:rPr>
              <a:t>106.</a:t>
            </a:r>
            <a:r>
              <a:rPr sz="3300" spc="-540" dirty="0">
                <a:solidFill>
                  <a:srgbClr val="150E05"/>
                </a:solidFill>
                <a:latin typeface="Arial"/>
                <a:cs typeface="Arial"/>
              </a:rPr>
              <a:t> </a:t>
            </a:r>
            <a:r>
              <a:rPr sz="3300" spc="150" dirty="0">
                <a:solidFill>
                  <a:srgbClr val="150E05"/>
                </a:solidFill>
                <a:latin typeface="Arial"/>
                <a:cs typeface="Arial"/>
              </a:rPr>
              <a:t>9</a:t>
            </a:r>
            <a:r>
              <a:rPr sz="3000" spc="-330" dirty="0">
                <a:solidFill>
                  <a:srgbClr val="150E05"/>
                </a:solidFill>
                <a:latin typeface="新細明體"/>
                <a:cs typeface="新細明體"/>
              </a:rPr>
              <a:t>伏特</a:t>
            </a:r>
            <a:endParaRPr sz="3000" dirty="0">
              <a:latin typeface="新細明體"/>
              <a:cs typeface="新細明體"/>
            </a:endParaRPr>
          </a:p>
        </p:txBody>
      </p:sp>
      <p:sp>
        <p:nvSpPr>
          <p:cNvPr id="4" name="頁尾版面配置區 3">
            <a:extLst>
              <a:ext uri="{FF2B5EF4-FFF2-40B4-BE49-F238E27FC236}">
                <a16:creationId xmlns:a16="http://schemas.microsoft.com/office/drawing/2014/main" id="{48698903-0B25-1C83-CCC9-9451B95EF81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B6E1E54-E830-55B4-4D6D-D93351A6BA69}"/>
              </a:ext>
            </a:extLst>
          </p:cNvPr>
          <p:cNvSpPr>
            <a:spLocks noGrp="1"/>
          </p:cNvSpPr>
          <p:nvPr>
            <p:ph type="sldNum" sz="quarter" idx="7"/>
          </p:nvPr>
        </p:nvSpPr>
        <p:spPr/>
        <p:txBody>
          <a:bodyPr/>
          <a:lstStyle/>
          <a:p>
            <a:fld id="{B6F15528-21DE-4FAA-801E-634DDDAF4B2B}" type="slidenum">
              <a:rPr lang="en-US" altLang="zh-TW" smtClean="0"/>
              <a:t>230</a:t>
            </a:fld>
            <a:endParaRPr lang="zh-TW" altLang="en-US"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873489" y="6426809"/>
            <a:ext cx="259079"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229</a:t>
            </a:r>
            <a:endParaRPr sz="1200" dirty="0">
              <a:latin typeface="Calibri"/>
              <a:cs typeface="Calibri"/>
            </a:endParaRPr>
          </a:p>
        </p:txBody>
      </p:sp>
      <p:sp>
        <p:nvSpPr>
          <p:cNvPr id="4" name="object 4"/>
          <p:cNvSpPr txBox="1">
            <a:spLocks noGrp="1"/>
          </p:cNvSpPr>
          <p:nvPr>
            <p:ph type="title"/>
          </p:nvPr>
        </p:nvSpPr>
        <p:spPr>
          <a:xfrm>
            <a:off x="3797300" y="338862"/>
            <a:ext cx="4597400" cy="635000"/>
          </a:xfrm>
          <a:prstGeom prst="rect">
            <a:avLst/>
          </a:prstGeom>
        </p:spPr>
        <p:txBody>
          <a:bodyPr vert="horz" wrap="square" lIns="0" tIns="12065" rIns="0" bIns="0" rtlCol="0">
            <a:spAutoFit/>
          </a:bodyPr>
          <a:lstStyle/>
          <a:p>
            <a:pPr marL="12700">
              <a:spcBef>
                <a:spcPts val="95"/>
              </a:spcBef>
            </a:pPr>
            <a:r>
              <a:rPr sz="4000" spc="-5" dirty="0">
                <a:solidFill>
                  <a:srgbClr val="0000FF"/>
                </a:solidFill>
                <a:latin typeface="微軟正黑體" panose="020B0604030504040204" pitchFamily="34" charset="-120"/>
                <a:ea typeface="微軟正黑體" panose="020B0604030504040204" pitchFamily="34" charset="-120"/>
              </a:rPr>
              <a:t>漏電斷</a:t>
            </a:r>
            <a:r>
              <a:rPr sz="4000" spc="5" dirty="0">
                <a:solidFill>
                  <a:srgbClr val="0000FF"/>
                </a:solidFill>
                <a:latin typeface="微軟正黑體" panose="020B0604030504040204" pitchFamily="34" charset="-120"/>
                <a:ea typeface="微軟正黑體" panose="020B0604030504040204" pitchFamily="34" charset="-120"/>
              </a:rPr>
              <a:t>路</a:t>
            </a:r>
            <a:r>
              <a:rPr sz="4000" spc="-5" dirty="0">
                <a:solidFill>
                  <a:srgbClr val="0000FF"/>
                </a:solidFill>
                <a:latin typeface="微軟正黑體" panose="020B0604030504040204" pitchFamily="34" charset="-120"/>
                <a:ea typeface="微軟正黑體" panose="020B0604030504040204" pitchFamily="34" charset="-120"/>
              </a:rPr>
              <a:t>器相關規定</a:t>
            </a:r>
            <a:endParaRPr sz="4000"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1295400" y="1385443"/>
            <a:ext cx="9601200" cy="4648964"/>
          </a:xfrm>
          <a:prstGeom prst="rect">
            <a:avLst/>
          </a:prstGeom>
        </p:spPr>
        <p:txBody>
          <a:bodyPr vert="horz" wrap="square" lIns="0" tIns="58419" rIns="0" bIns="0" rtlCol="0">
            <a:spAutoFit/>
          </a:bodyPr>
          <a:lstStyle/>
          <a:p>
            <a:pPr marL="355600" marR="5080" indent="-342900">
              <a:lnSpc>
                <a:spcPct val="90000"/>
              </a:lnSpc>
              <a:spcBef>
                <a:spcPts val="459"/>
              </a:spcBef>
              <a:buFont typeface="Arial"/>
              <a:buChar char="•"/>
              <a:tabLst>
                <a:tab pos="354965" algn="l"/>
                <a:tab pos="355600" algn="l"/>
              </a:tabLst>
            </a:pPr>
            <a:r>
              <a:rPr sz="3200" dirty="0">
                <a:latin typeface="微軟正黑體" panose="020B0604030504040204" pitchFamily="34" charset="-120"/>
                <a:ea typeface="微軟正黑體" panose="020B0604030504040204" pitchFamily="34" charset="-120"/>
                <a:cs typeface="標楷體"/>
              </a:rPr>
              <a:t>使用</a:t>
            </a:r>
            <a:r>
              <a:rPr sz="3200" dirty="0">
                <a:solidFill>
                  <a:srgbClr val="CC0099"/>
                </a:solidFill>
                <a:latin typeface="微軟正黑體" panose="020B0604030504040204" pitchFamily="34" charset="-120"/>
                <a:ea typeface="微軟正黑體" panose="020B0604030504040204" pitchFamily="34" charset="-120"/>
                <a:cs typeface="標楷體"/>
              </a:rPr>
              <a:t>對地電壓在150伏特</a:t>
            </a:r>
            <a:r>
              <a:rPr sz="3200" dirty="0">
                <a:latin typeface="微軟正黑體" panose="020B0604030504040204" pitchFamily="34" charset="-120"/>
                <a:ea typeface="微軟正黑體" panose="020B0604030504040204" pitchFamily="34" charset="-120"/>
                <a:cs typeface="標楷體"/>
              </a:rPr>
              <a:t>以上移動式或攜帶式</a:t>
            </a:r>
            <a:r>
              <a:rPr sz="3200" spc="-5" dirty="0">
                <a:latin typeface="微軟正黑體" panose="020B0604030504040204" pitchFamily="34" charset="-120"/>
                <a:ea typeface="微軟正黑體" panose="020B0604030504040204" pitchFamily="34" charset="-120"/>
                <a:cs typeface="標楷體"/>
              </a:rPr>
              <a:t>電動機具，或於含水或被其他導電度高之液體 </a:t>
            </a:r>
            <a:r>
              <a:rPr sz="3200" dirty="0">
                <a:latin typeface="微軟正黑體" panose="020B0604030504040204" pitchFamily="34" charset="-120"/>
                <a:ea typeface="微軟正黑體" panose="020B0604030504040204" pitchFamily="34" charset="-120"/>
                <a:cs typeface="標楷體"/>
              </a:rPr>
              <a:t>濕潤之</a:t>
            </a:r>
            <a:r>
              <a:rPr sz="3200" dirty="0">
                <a:solidFill>
                  <a:srgbClr val="CC0099"/>
                </a:solidFill>
                <a:latin typeface="微軟正黑體" panose="020B0604030504040204" pitchFamily="34" charset="-120"/>
                <a:ea typeface="微軟正黑體" panose="020B0604030504040204" pitchFamily="34" charset="-120"/>
                <a:cs typeface="標楷體"/>
              </a:rPr>
              <a:t>潮濕場所</a:t>
            </a:r>
            <a:r>
              <a:rPr sz="3200" dirty="0">
                <a:latin typeface="微軟正黑體" panose="020B0604030504040204" pitchFamily="34" charset="-120"/>
                <a:ea typeface="微軟正黑體" panose="020B0604030504040204" pitchFamily="34" charset="-120"/>
                <a:cs typeface="標楷體"/>
              </a:rPr>
              <a:t>、</a:t>
            </a:r>
            <a:r>
              <a:rPr sz="3200" dirty="0">
                <a:solidFill>
                  <a:srgbClr val="CC0099"/>
                </a:solidFill>
                <a:latin typeface="微軟正黑體" panose="020B0604030504040204" pitchFamily="34" charset="-120"/>
                <a:ea typeface="微軟正黑體" panose="020B0604030504040204" pitchFamily="34" charset="-120"/>
                <a:cs typeface="標楷體"/>
              </a:rPr>
              <a:t>金屬板上或鋼架上</a:t>
            </a:r>
            <a:r>
              <a:rPr sz="3200" spc="5" dirty="0">
                <a:solidFill>
                  <a:srgbClr val="CC0099"/>
                </a:solidFill>
                <a:latin typeface="微軟正黑體" panose="020B0604030504040204" pitchFamily="34" charset="-120"/>
                <a:ea typeface="微軟正黑體" panose="020B0604030504040204" pitchFamily="34" charset="-120"/>
                <a:cs typeface="標楷體"/>
              </a:rPr>
              <a:t>等</a:t>
            </a:r>
            <a:r>
              <a:rPr sz="3200" dirty="0">
                <a:latin typeface="微軟正黑體" panose="020B0604030504040204" pitchFamily="34" charset="-120"/>
                <a:ea typeface="微軟正黑體" panose="020B0604030504040204" pitchFamily="34" charset="-120"/>
                <a:cs typeface="標楷體"/>
              </a:rPr>
              <a:t>導電性良好場所</a:t>
            </a:r>
            <a:r>
              <a:rPr sz="3200" dirty="0">
                <a:solidFill>
                  <a:srgbClr val="CC0099"/>
                </a:solidFill>
                <a:latin typeface="微軟正黑體" panose="020B0604030504040204" pitchFamily="34" charset="-120"/>
                <a:ea typeface="微軟正黑體" panose="020B0604030504040204" pitchFamily="34" charset="-120"/>
                <a:cs typeface="標楷體"/>
              </a:rPr>
              <a:t>使用移動式或攜帶式電動機</a:t>
            </a:r>
            <a:r>
              <a:rPr sz="3200" spc="5" dirty="0">
                <a:solidFill>
                  <a:srgbClr val="CC0099"/>
                </a:solidFill>
                <a:latin typeface="微軟正黑體" panose="020B0604030504040204" pitchFamily="34" charset="-120"/>
                <a:ea typeface="微軟正黑體" panose="020B0604030504040204" pitchFamily="34" charset="-120"/>
                <a:cs typeface="標楷體"/>
              </a:rPr>
              <a:t>具</a:t>
            </a:r>
            <a:r>
              <a:rPr sz="3200" dirty="0">
                <a:latin typeface="微軟正黑體" panose="020B0604030504040204" pitchFamily="34" charset="-120"/>
                <a:ea typeface="微軟正黑體" panose="020B0604030504040204" pitchFamily="34" charset="-120"/>
                <a:cs typeface="標楷體"/>
              </a:rPr>
              <a:t>，為防</a:t>
            </a:r>
            <a:r>
              <a:rPr sz="3200" spc="-5" dirty="0">
                <a:latin typeface="微軟正黑體" panose="020B0604030504040204" pitchFamily="34" charset="-120"/>
                <a:ea typeface="微軟正黑體" panose="020B0604030504040204" pitchFamily="34" charset="-120"/>
                <a:cs typeface="標楷體"/>
              </a:rPr>
              <a:t>止因漏電而生感電危害，應於各該電動機具之</a:t>
            </a:r>
            <a:r>
              <a:rPr sz="3200" dirty="0">
                <a:latin typeface="微軟正黑體" panose="020B0604030504040204" pitchFamily="34" charset="-120"/>
                <a:ea typeface="微軟正黑體" panose="020B0604030504040204" pitchFamily="34" charset="-120"/>
                <a:cs typeface="標楷體"/>
              </a:rPr>
              <a:t>連接電路上設置適合其規格，具有高敏感度、 高速型，能確實動作</a:t>
            </a:r>
            <a:r>
              <a:rPr sz="3200" spc="5" dirty="0">
                <a:latin typeface="微軟正黑體" panose="020B0604030504040204" pitchFamily="34" charset="-120"/>
                <a:ea typeface="微軟正黑體" panose="020B0604030504040204" pitchFamily="34" charset="-120"/>
                <a:cs typeface="標楷體"/>
              </a:rPr>
              <a:t>之</a:t>
            </a:r>
            <a:r>
              <a:rPr sz="3200" dirty="0">
                <a:solidFill>
                  <a:srgbClr val="FF0000"/>
                </a:solidFill>
                <a:latin typeface="微軟正黑體" panose="020B0604030504040204" pitchFamily="34" charset="-120"/>
                <a:ea typeface="微軟正黑體" panose="020B0604030504040204" pitchFamily="34" charset="-120"/>
                <a:cs typeface="標楷體"/>
              </a:rPr>
              <a:t>防止感電用漏電斷路</a:t>
            </a:r>
            <a:r>
              <a:rPr sz="3200" spc="5" dirty="0">
                <a:solidFill>
                  <a:srgbClr val="FF0000"/>
                </a:solidFill>
                <a:latin typeface="微軟正黑體" panose="020B0604030504040204" pitchFamily="34" charset="-120"/>
                <a:ea typeface="微軟正黑體" panose="020B0604030504040204" pitchFamily="34" charset="-120"/>
                <a:cs typeface="標楷體"/>
              </a:rPr>
              <a:t>器</a:t>
            </a:r>
            <a:r>
              <a:rPr sz="3200" dirty="0">
                <a:latin typeface="微軟正黑體" panose="020B0604030504040204" pitchFamily="34" charset="-120"/>
                <a:ea typeface="微軟正黑體" panose="020B0604030504040204" pitchFamily="34" charset="-120"/>
                <a:cs typeface="標楷體"/>
              </a:rPr>
              <a:t>。</a:t>
            </a:r>
          </a:p>
          <a:p>
            <a:pPr marL="355600">
              <a:lnSpc>
                <a:spcPts val="3240"/>
              </a:lnSpc>
            </a:pPr>
            <a:r>
              <a:rPr sz="3200" spc="-5" dirty="0">
                <a:solidFill>
                  <a:srgbClr val="0000FF"/>
                </a:solidFill>
                <a:latin typeface="微軟正黑體" panose="020B0604030504040204" pitchFamily="34" charset="-120"/>
                <a:ea typeface="微軟正黑體" panose="020B0604030504040204" pitchFamily="34" charset="-120"/>
                <a:cs typeface="標楷體"/>
              </a:rPr>
              <a:t>(</a:t>
            </a:r>
            <a:r>
              <a:rPr sz="3200" dirty="0">
                <a:solidFill>
                  <a:srgbClr val="0000FF"/>
                </a:solidFill>
                <a:latin typeface="微軟正黑體" panose="020B0604030504040204" pitchFamily="34" charset="-120"/>
                <a:ea typeface="微軟正黑體" panose="020B0604030504040204" pitchFamily="34" charset="-120"/>
                <a:cs typeface="標楷體"/>
              </a:rPr>
              <a:t>設</a:t>
            </a:r>
            <a:r>
              <a:rPr sz="3200" spc="-5" dirty="0">
                <a:solidFill>
                  <a:srgbClr val="0000FF"/>
                </a:solidFill>
                <a:latin typeface="微軟正黑體" panose="020B0604030504040204" pitchFamily="34" charset="-120"/>
                <a:ea typeface="微軟正黑體" panose="020B0604030504040204" pitchFamily="34" charset="-120"/>
                <a:cs typeface="標楷體"/>
              </a:rPr>
              <a:t>243)</a:t>
            </a:r>
            <a:endParaRPr sz="3200" dirty="0">
              <a:latin typeface="微軟正黑體" panose="020B0604030504040204" pitchFamily="34" charset="-120"/>
              <a:ea typeface="微軟正黑體" panose="020B0604030504040204" pitchFamily="34" charset="-120"/>
              <a:cs typeface="標楷體"/>
            </a:endParaRPr>
          </a:p>
          <a:p>
            <a:pPr marL="355600" marR="537210" indent="-342900">
              <a:lnSpc>
                <a:spcPts val="3290"/>
              </a:lnSpc>
              <a:spcBef>
                <a:spcPts val="944"/>
              </a:spcBef>
              <a:buFont typeface="Arial"/>
              <a:buChar char="•"/>
              <a:tabLst>
                <a:tab pos="354965" algn="l"/>
                <a:tab pos="355600" algn="l"/>
              </a:tabLst>
            </a:pPr>
            <a:r>
              <a:rPr sz="3200" dirty="0" err="1">
                <a:latin typeface="微軟正黑體" panose="020B0604030504040204" pitchFamily="34" charset="-120"/>
                <a:ea typeface="微軟正黑體" panose="020B0604030504040204" pitchFamily="34" charset="-120"/>
                <a:cs typeface="標楷體"/>
              </a:rPr>
              <a:t>漏電斷路器以裝置</a:t>
            </a:r>
            <a:r>
              <a:rPr sz="3200" spc="5" dirty="0" err="1">
                <a:latin typeface="微軟正黑體" panose="020B0604030504040204" pitchFamily="34" charset="-120"/>
                <a:ea typeface="微軟正黑體" panose="020B0604030504040204" pitchFamily="34" charset="-120"/>
                <a:cs typeface="標楷體"/>
              </a:rPr>
              <a:t>於</a:t>
            </a:r>
            <a:r>
              <a:rPr sz="3200" dirty="0" err="1">
                <a:solidFill>
                  <a:srgbClr val="FF0000"/>
                </a:solidFill>
                <a:latin typeface="微軟正黑體" panose="020B0604030504040204" pitchFamily="34" charset="-120"/>
                <a:ea typeface="微軟正黑體" panose="020B0604030504040204" pitchFamily="34" charset="-120"/>
                <a:cs typeface="標楷體"/>
              </a:rPr>
              <a:t>分路為原則</a:t>
            </a:r>
            <a:r>
              <a:rPr sz="3200" dirty="0">
                <a:latin typeface="微軟正黑體" panose="020B0604030504040204" pitchFamily="34" charset="-120"/>
                <a:ea typeface="微軟正黑體" panose="020B0604030504040204" pitchFamily="34" charset="-120"/>
                <a:cs typeface="標楷體"/>
              </a:rPr>
              <a:t>。</a:t>
            </a:r>
            <a:endParaRPr lang="en-US" sz="3200" dirty="0">
              <a:latin typeface="微軟正黑體" panose="020B0604030504040204" pitchFamily="34" charset="-120"/>
              <a:ea typeface="微軟正黑體" panose="020B0604030504040204" pitchFamily="34" charset="-120"/>
              <a:cs typeface="標楷體"/>
            </a:endParaRPr>
          </a:p>
          <a:p>
            <a:pPr marL="12700" marR="537210">
              <a:lnSpc>
                <a:spcPts val="3290"/>
              </a:lnSpc>
              <a:spcBef>
                <a:spcPts val="944"/>
              </a:spcBef>
              <a:tabLst>
                <a:tab pos="354965" algn="l"/>
                <a:tab pos="355600" algn="l"/>
              </a:tabLst>
            </a:pPr>
            <a:r>
              <a:rPr lang="en-US" sz="3200" spc="-10" dirty="0">
                <a:solidFill>
                  <a:srgbClr val="0000FF"/>
                </a:solidFill>
                <a:latin typeface="微軟正黑體" panose="020B0604030504040204" pitchFamily="34" charset="-120"/>
                <a:ea typeface="微軟正黑體" panose="020B0604030504040204" pitchFamily="34" charset="-120"/>
                <a:cs typeface="標楷體"/>
              </a:rPr>
              <a:t>    </a:t>
            </a:r>
            <a:r>
              <a:rPr sz="3200" spc="-10" dirty="0">
                <a:solidFill>
                  <a:srgbClr val="0000FF"/>
                </a:solidFill>
                <a:latin typeface="微軟正黑體" panose="020B0604030504040204" pitchFamily="34" charset="-120"/>
                <a:ea typeface="微軟正黑體" panose="020B0604030504040204" pitchFamily="34" charset="-120"/>
                <a:cs typeface="標楷體"/>
              </a:rPr>
              <a:t>(</a:t>
            </a:r>
            <a:r>
              <a:rPr sz="3200" dirty="0">
                <a:solidFill>
                  <a:srgbClr val="0000FF"/>
                </a:solidFill>
                <a:latin typeface="微軟正黑體" panose="020B0604030504040204" pitchFamily="34" charset="-120"/>
                <a:ea typeface="微軟正黑體" panose="020B0604030504040204" pitchFamily="34" charset="-120"/>
                <a:cs typeface="標楷體"/>
              </a:rPr>
              <a:t>用戶用電設備裝置規則61條)</a:t>
            </a:r>
            <a:endParaRPr sz="3200" dirty="0">
              <a:latin typeface="微軟正黑體" panose="020B0604030504040204" pitchFamily="34" charset="-120"/>
              <a:ea typeface="微軟正黑體" panose="020B0604030504040204" pitchFamily="34" charset="-120"/>
              <a:cs typeface="標楷體"/>
            </a:endParaRPr>
          </a:p>
        </p:txBody>
      </p:sp>
      <p:sp>
        <p:nvSpPr>
          <p:cNvPr id="2" name="頁尾版面配置區 1">
            <a:extLst>
              <a:ext uri="{FF2B5EF4-FFF2-40B4-BE49-F238E27FC236}">
                <a16:creationId xmlns:a16="http://schemas.microsoft.com/office/drawing/2014/main" id="{6B538CC8-8410-A274-14D2-CCD240F2BBB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AF387684-1A7B-0719-1612-EE0B5543770F}"/>
              </a:ext>
            </a:extLst>
          </p:cNvPr>
          <p:cNvSpPr>
            <a:spLocks noGrp="1"/>
          </p:cNvSpPr>
          <p:nvPr>
            <p:ph type="sldNum" sz="quarter" idx="7"/>
          </p:nvPr>
        </p:nvSpPr>
        <p:spPr/>
        <p:txBody>
          <a:bodyPr/>
          <a:lstStyle/>
          <a:p>
            <a:fld id="{B6F15528-21DE-4FAA-801E-634DDDAF4B2B}" type="slidenum">
              <a:rPr lang="en-US" altLang="zh-TW" smtClean="0"/>
              <a:t>231</a:t>
            </a:fld>
            <a:endParaRPr lang="zh-TW" altLang="en-US"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90925" y="293065"/>
            <a:ext cx="4598670" cy="635000"/>
          </a:xfrm>
          <a:prstGeom prst="rect">
            <a:avLst/>
          </a:prstGeom>
        </p:spPr>
        <p:txBody>
          <a:bodyPr vert="horz" wrap="square" lIns="0" tIns="12065" rIns="0" bIns="0" rtlCol="0">
            <a:spAutoFit/>
          </a:bodyPr>
          <a:lstStyle/>
          <a:p>
            <a:pPr marL="12700">
              <a:spcBef>
                <a:spcPts val="95"/>
              </a:spcBef>
            </a:pPr>
            <a:r>
              <a:rPr sz="4000" b="1" dirty="0">
                <a:solidFill>
                  <a:srgbClr val="0000FF"/>
                </a:solidFill>
                <a:latin typeface="微軟正黑體" panose="020B0604030504040204" pitchFamily="34" charset="-120"/>
                <a:ea typeface="微軟正黑體" panose="020B0604030504040204" pitchFamily="34" charset="-120"/>
              </a:rPr>
              <a:t>漏</a:t>
            </a:r>
            <a:r>
              <a:rPr sz="4000" b="1" spc="-5" dirty="0">
                <a:solidFill>
                  <a:srgbClr val="0000FF"/>
                </a:solidFill>
                <a:latin typeface="微軟正黑體" panose="020B0604030504040204" pitchFamily="34" charset="-120"/>
                <a:ea typeface="微軟正黑體" panose="020B0604030504040204" pitchFamily="34" charset="-120"/>
              </a:rPr>
              <a:t>電斷</a:t>
            </a:r>
            <a:r>
              <a:rPr sz="4000" b="1" dirty="0">
                <a:solidFill>
                  <a:srgbClr val="0000FF"/>
                </a:solidFill>
                <a:latin typeface="微軟正黑體" panose="020B0604030504040204" pitchFamily="34" charset="-120"/>
                <a:ea typeface="微軟正黑體" panose="020B0604030504040204" pitchFamily="34" charset="-120"/>
              </a:rPr>
              <a:t>路</a:t>
            </a:r>
            <a:r>
              <a:rPr sz="4000" b="1" spc="-5" dirty="0">
                <a:solidFill>
                  <a:srgbClr val="0000FF"/>
                </a:solidFill>
                <a:latin typeface="微軟正黑體" panose="020B0604030504040204" pitchFamily="34" charset="-120"/>
                <a:ea typeface="微軟正黑體" panose="020B0604030504040204" pitchFamily="34" charset="-120"/>
              </a:rPr>
              <a:t>器相</a:t>
            </a:r>
            <a:r>
              <a:rPr sz="4000" b="1" dirty="0">
                <a:solidFill>
                  <a:srgbClr val="0000FF"/>
                </a:solidFill>
                <a:latin typeface="微軟正黑體" panose="020B0604030504040204" pitchFamily="34" charset="-120"/>
                <a:ea typeface="微軟正黑體" panose="020B0604030504040204" pitchFamily="34" charset="-120"/>
              </a:rPr>
              <a:t>關</a:t>
            </a:r>
            <a:r>
              <a:rPr sz="4000" b="1" spc="-5" dirty="0">
                <a:solidFill>
                  <a:srgbClr val="0000FF"/>
                </a:solidFill>
                <a:latin typeface="微軟正黑體" panose="020B0604030504040204" pitchFamily="34" charset="-120"/>
                <a:ea typeface="微軟正黑體" panose="020B0604030504040204" pitchFamily="34" charset="-120"/>
              </a:rPr>
              <a:t>規定</a:t>
            </a:r>
            <a:endParaRPr sz="4000" b="1"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2819400" y="1066800"/>
            <a:ext cx="6553200" cy="1062355"/>
          </a:xfrm>
          <a:prstGeom prst="rect">
            <a:avLst/>
          </a:prstGeom>
        </p:spPr>
        <p:txBody>
          <a:bodyPr vert="horz" wrap="square" lIns="0" tIns="56515" rIns="0" bIns="0" rtlCol="0">
            <a:spAutoFit/>
          </a:bodyPr>
          <a:lstStyle/>
          <a:p>
            <a:pPr marL="12700">
              <a:spcBef>
                <a:spcPts val="445"/>
              </a:spcBef>
              <a:tabLst>
                <a:tab pos="354965" algn="l"/>
                <a:tab pos="355600" algn="l"/>
              </a:tabLst>
            </a:pPr>
            <a:r>
              <a:rPr sz="3000" b="1" dirty="0">
                <a:latin typeface="微軟正黑體" panose="020B0604030504040204" pitchFamily="34" charset="-120"/>
                <a:ea typeface="微軟正黑體" panose="020B0604030504040204" pitchFamily="34" charset="-120"/>
                <a:cs typeface="標楷體"/>
              </a:rPr>
              <a:t>那些用電設備、電路需裝設漏電斷路器</a:t>
            </a:r>
          </a:p>
          <a:p>
            <a:pPr marL="1029335">
              <a:spcBef>
                <a:spcPts val="375"/>
              </a:spcBef>
            </a:pPr>
            <a:r>
              <a:rPr sz="3200" b="1" spc="-10" dirty="0">
                <a:solidFill>
                  <a:srgbClr val="0000FF"/>
                </a:solidFill>
                <a:latin typeface="微軟正黑體" panose="020B0604030504040204" pitchFamily="34" charset="-120"/>
                <a:ea typeface="微軟正黑體" panose="020B0604030504040204" pitchFamily="34" charset="-120"/>
                <a:cs typeface="標楷體"/>
              </a:rPr>
              <a:t>(</a:t>
            </a:r>
            <a:r>
              <a:rPr sz="3200" b="1" spc="5" dirty="0">
                <a:solidFill>
                  <a:srgbClr val="0000FF"/>
                </a:solidFill>
                <a:latin typeface="微軟正黑體" panose="020B0604030504040204" pitchFamily="34" charset="-120"/>
                <a:ea typeface="微軟正黑體" panose="020B0604030504040204" pitchFamily="34" charset="-120"/>
                <a:cs typeface="標楷體"/>
              </a:rPr>
              <a:t>用戶</a:t>
            </a:r>
            <a:r>
              <a:rPr sz="3200" b="1" spc="-15" dirty="0">
                <a:solidFill>
                  <a:srgbClr val="0000FF"/>
                </a:solidFill>
                <a:latin typeface="微軟正黑體" panose="020B0604030504040204" pitchFamily="34" charset="-120"/>
                <a:ea typeface="微軟正黑體" panose="020B0604030504040204" pitchFamily="34" charset="-120"/>
                <a:cs typeface="標楷體"/>
              </a:rPr>
              <a:t>用</a:t>
            </a:r>
            <a:r>
              <a:rPr sz="3200" b="1" spc="5" dirty="0">
                <a:solidFill>
                  <a:srgbClr val="0000FF"/>
                </a:solidFill>
                <a:latin typeface="微軟正黑體" panose="020B0604030504040204" pitchFamily="34" charset="-120"/>
                <a:ea typeface="微軟正黑體" panose="020B0604030504040204" pitchFamily="34" charset="-120"/>
                <a:cs typeface="標楷體"/>
              </a:rPr>
              <a:t>電設</a:t>
            </a:r>
            <a:r>
              <a:rPr sz="3200" b="1" spc="-15" dirty="0">
                <a:solidFill>
                  <a:srgbClr val="0000FF"/>
                </a:solidFill>
                <a:latin typeface="微軟正黑體" panose="020B0604030504040204" pitchFamily="34" charset="-120"/>
                <a:ea typeface="微軟正黑體" panose="020B0604030504040204" pitchFamily="34" charset="-120"/>
                <a:cs typeface="標楷體"/>
              </a:rPr>
              <a:t>備</a:t>
            </a:r>
            <a:r>
              <a:rPr sz="3200" b="1" spc="5" dirty="0">
                <a:solidFill>
                  <a:srgbClr val="0000FF"/>
                </a:solidFill>
                <a:latin typeface="微軟正黑體" panose="020B0604030504040204" pitchFamily="34" charset="-120"/>
                <a:ea typeface="微軟正黑體" panose="020B0604030504040204" pitchFamily="34" charset="-120"/>
                <a:cs typeface="標楷體"/>
              </a:rPr>
              <a:t>裝置</a:t>
            </a:r>
            <a:r>
              <a:rPr sz="3200" b="1" spc="-15" dirty="0">
                <a:solidFill>
                  <a:srgbClr val="0000FF"/>
                </a:solidFill>
                <a:latin typeface="微軟正黑體" panose="020B0604030504040204" pitchFamily="34" charset="-120"/>
                <a:ea typeface="微軟正黑體" panose="020B0604030504040204" pitchFamily="34" charset="-120"/>
                <a:cs typeface="標楷體"/>
              </a:rPr>
              <a:t>規</a:t>
            </a:r>
            <a:r>
              <a:rPr sz="3200" b="1" spc="5" dirty="0">
                <a:solidFill>
                  <a:srgbClr val="0000FF"/>
                </a:solidFill>
                <a:latin typeface="微軟正黑體" panose="020B0604030504040204" pitchFamily="34" charset="-120"/>
                <a:ea typeface="微軟正黑體" panose="020B0604030504040204" pitchFamily="34" charset="-120"/>
                <a:cs typeface="標楷體"/>
              </a:rPr>
              <a:t>則</a:t>
            </a:r>
            <a:r>
              <a:rPr sz="3200" b="1" spc="-35" dirty="0">
                <a:solidFill>
                  <a:srgbClr val="0000FF"/>
                </a:solidFill>
                <a:latin typeface="微軟正黑體" panose="020B0604030504040204" pitchFamily="34" charset="-120"/>
                <a:ea typeface="微軟正黑體" panose="020B0604030504040204" pitchFamily="34" charset="-120"/>
                <a:cs typeface="標楷體"/>
              </a:rPr>
              <a:t> </a:t>
            </a:r>
            <a:r>
              <a:rPr sz="3200" b="1" spc="-5" dirty="0">
                <a:solidFill>
                  <a:srgbClr val="0000FF"/>
                </a:solidFill>
                <a:latin typeface="微軟正黑體" panose="020B0604030504040204" pitchFamily="34" charset="-120"/>
                <a:ea typeface="微軟正黑體" panose="020B0604030504040204" pitchFamily="34" charset="-120"/>
                <a:cs typeface="標楷體"/>
              </a:rPr>
              <a:t>59</a:t>
            </a:r>
            <a:r>
              <a:rPr sz="3200" b="1" spc="-10" dirty="0">
                <a:solidFill>
                  <a:srgbClr val="0000FF"/>
                </a:solidFill>
                <a:latin typeface="微軟正黑體" panose="020B0604030504040204" pitchFamily="34" charset="-120"/>
                <a:ea typeface="微軟正黑體" panose="020B0604030504040204" pitchFamily="34" charset="-120"/>
                <a:cs typeface="標楷體"/>
              </a:rPr>
              <a:t>條</a:t>
            </a:r>
            <a:r>
              <a:rPr sz="3200" b="1" dirty="0">
                <a:solidFill>
                  <a:srgbClr val="0000FF"/>
                </a:solidFill>
                <a:latin typeface="微軟正黑體" panose="020B0604030504040204" pitchFamily="34" charset="-120"/>
                <a:ea typeface="微軟正黑體" panose="020B0604030504040204" pitchFamily="34" charset="-120"/>
                <a:cs typeface="標楷體"/>
              </a:rPr>
              <a:t>)</a:t>
            </a:r>
            <a:endParaRPr sz="3200" b="1" dirty="0">
              <a:latin typeface="微軟正黑體" panose="020B0604030504040204" pitchFamily="34" charset="-120"/>
              <a:ea typeface="微軟正黑體" panose="020B0604030504040204" pitchFamily="34" charset="-120"/>
              <a:cs typeface="標楷體"/>
            </a:endParaRPr>
          </a:p>
        </p:txBody>
      </p:sp>
      <p:sp>
        <p:nvSpPr>
          <p:cNvPr id="6" name="object 6"/>
          <p:cNvSpPr txBox="1"/>
          <p:nvPr/>
        </p:nvSpPr>
        <p:spPr>
          <a:xfrm>
            <a:off x="1295400" y="2267890"/>
            <a:ext cx="9601200" cy="3949065"/>
          </a:xfrm>
          <a:prstGeom prst="rect">
            <a:avLst/>
          </a:prstGeom>
        </p:spPr>
        <p:txBody>
          <a:bodyPr vert="horz" wrap="square" lIns="0" tIns="40005" rIns="0" bIns="0" rtlCol="0">
            <a:spAutoFit/>
          </a:bodyPr>
          <a:lstStyle/>
          <a:p>
            <a:pPr marL="12700">
              <a:spcBef>
                <a:spcPts val="3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一、</a:t>
            </a:r>
            <a:r>
              <a:rPr dirty="0">
                <a:solidFill>
                  <a:srgbClr val="FF0000"/>
                </a:solidFill>
                <a:latin typeface="微軟正黑體" panose="020B0604030504040204" pitchFamily="34" charset="-120"/>
                <a:ea typeface="微軟正黑體" panose="020B0604030504040204" pitchFamily="34" charset="-120"/>
                <a:cs typeface="標楷體"/>
              </a:rPr>
              <a:t>建築或工程興建之臨時用電設備。</a:t>
            </a:r>
            <a:endParaRPr dirty="0">
              <a:latin typeface="微軟正黑體" panose="020B0604030504040204" pitchFamily="34" charset="-120"/>
              <a:ea typeface="微軟正黑體" panose="020B0604030504040204" pitchFamily="34" charset="-120"/>
              <a:cs typeface="標楷體"/>
            </a:endParaRP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二、</a:t>
            </a:r>
            <a:r>
              <a:rPr dirty="0">
                <a:solidFill>
                  <a:srgbClr val="FF0000"/>
                </a:solidFill>
                <a:latin typeface="微軟正黑體" panose="020B0604030504040204" pitchFamily="34" charset="-120"/>
                <a:ea typeface="微軟正黑體" panose="020B0604030504040204" pitchFamily="34" charset="-120"/>
                <a:cs typeface="標楷體"/>
              </a:rPr>
              <a:t>游泳池、噴水池等場所水中及周邊用電設備。</a:t>
            </a:r>
            <a:endParaRPr dirty="0">
              <a:latin typeface="微軟正黑體" panose="020B0604030504040204" pitchFamily="34" charset="-120"/>
              <a:ea typeface="微軟正黑體" panose="020B0604030504040204" pitchFamily="34" charset="-120"/>
              <a:cs typeface="標楷體"/>
            </a:endParaRP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三、公共浴室等場所之過濾或給水電動機分路。</a:t>
            </a: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四、灌溉、養魚池及池塘等用電設備。</a:t>
            </a:r>
          </a:p>
          <a:p>
            <a:pPr marL="12700">
              <a:spcBef>
                <a:spcPts val="220"/>
              </a:spcBef>
              <a:tabLst>
                <a:tab pos="299085" algn="l"/>
                <a:tab pos="299720" algn="l"/>
              </a:tabLst>
            </a:pPr>
            <a:r>
              <a:rPr dirty="0">
                <a:latin typeface="微軟正黑體" panose="020B0604030504040204" pitchFamily="34" charset="-120"/>
                <a:ea typeface="微軟正黑體" panose="020B0604030504040204" pitchFamily="34" charset="-120"/>
                <a:cs typeface="標楷體"/>
              </a:rPr>
              <a:t>五、</a:t>
            </a:r>
            <a:r>
              <a:rPr dirty="0">
                <a:solidFill>
                  <a:srgbClr val="FF0000"/>
                </a:solidFill>
                <a:latin typeface="微軟正黑體" panose="020B0604030504040204" pitchFamily="34" charset="-120"/>
                <a:ea typeface="微軟正黑體" panose="020B0604030504040204" pitchFamily="34" charset="-120"/>
                <a:cs typeface="標楷體"/>
              </a:rPr>
              <a:t>辦公處所、學校和公共場所之飲水機分路。</a:t>
            </a:r>
            <a:endParaRPr dirty="0">
              <a:latin typeface="微軟正黑體" panose="020B0604030504040204" pitchFamily="34" charset="-120"/>
              <a:ea typeface="微軟正黑體" panose="020B0604030504040204" pitchFamily="34" charset="-120"/>
              <a:cs typeface="標楷體"/>
            </a:endParaRP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六、住宅、旅館及公共浴室之電熱水器及浴室插座分路。</a:t>
            </a:r>
          </a:p>
          <a:p>
            <a:pPr marL="12700">
              <a:spcBef>
                <a:spcPts val="219"/>
              </a:spcBef>
              <a:tabLst>
                <a:tab pos="299085" algn="l"/>
                <a:tab pos="299720" algn="l"/>
              </a:tabLst>
            </a:pPr>
            <a:r>
              <a:rPr dirty="0">
                <a:latin typeface="微軟正黑體" panose="020B0604030504040204" pitchFamily="34" charset="-120"/>
                <a:ea typeface="微軟正黑體" panose="020B0604030504040204" pitchFamily="34" charset="-120"/>
                <a:cs typeface="標楷體"/>
              </a:rPr>
              <a:t>七、</a:t>
            </a:r>
            <a:r>
              <a:rPr dirty="0">
                <a:solidFill>
                  <a:srgbClr val="FF0000"/>
                </a:solidFill>
                <a:latin typeface="微軟正黑體" panose="020B0604030504040204" pitchFamily="34" charset="-120"/>
                <a:ea typeface="微軟正黑體" panose="020B0604030504040204" pitchFamily="34" charset="-120"/>
                <a:cs typeface="標楷體"/>
              </a:rPr>
              <a:t>住宅場所陽台之插座及離廚房水槽一•八公尺以內之插座分路。</a:t>
            </a:r>
            <a:endParaRPr dirty="0">
              <a:latin typeface="微軟正黑體" panose="020B0604030504040204" pitchFamily="34" charset="-120"/>
              <a:ea typeface="微軟正黑體" panose="020B0604030504040204" pitchFamily="34" charset="-120"/>
              <a:cs typeface="標楷體"/>
            </a:endParaRP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八、住宅、辦公處所、商場之沉水式用電設備。</a:t>
            </a: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九、裝設在金屬桿或金屬構架之路燈、號誌燈、廣告招牌燈。</a:t>
            </a:r>
          </a:p>
          <a:p>
            <a:pPr marL="12700">
              <a:spcBef>
                <a:spcPts val="219"/>
              </a:spcBef>
              <a:tabLst>
                <a:tab pos="299085" algn="l"/>
                <a:tab pos="299720" algn="l"/>
              </a:tabLst>
            </a:pPr>
            <a:r>
              <a:rPr dirty="0">
                <a:latin typeface="微軟正黑體" panose="020B0604030504040204" pitchFamily="34" charset="-120"/>
                <a:ea typeface="微軟正黑體" panose="020B0604030504040204" pitchFamily="34" charset="-120"/>
                <a:cs typeface="標楷體"/>
              </a:rPr>
              <a:t>十、人行地下道、路橋用電設備。</a:t>
            </a: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十一、慶典牌樓、裝飾彩燈。</a:t>
            </a: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十二、由屋內引至屋外裝設之插座分路。</a:t>
            </a:r>
          </a:p>
          <a:p>
            <a:pPr marL="12700">
              <a:spcBef>
                <a:spcPts val="215"/>
              </a:spcBef>
              <a:tabLst>
                <a:tab pos="299085" algn="l"/>
                <a:tab pos="299720" algn="l"/>
              </a:tabLst>
            </a:pPr>
            <a:r>
              <a:rPr dirty="0">
                <a:latin typeface="微軟正黑體" panose="020B0604030504040204" pitchFamily="34" charset="-120"/>
                <a:ea typeface="微軟正黑體" panose="020B0604030504040204" pitchFamily="34" charset="-120"/>
                <a:cs typeface="標楷體"/>
              </a:rPr>
              <a:t>十三、遊樂場所之電動遊樂設備分路。</a:t>
            </a:r>
          </a:p>
        </p:txBody>
      </p:sp>
      <p:sp>
        <p:nvSpPr>
          <p:cNvPr id="2" name="頁尾版面配置區 1">
            <a:extLst>
              <a:ext uri="{FF2B5EF4-FFF2-40B4-BE49-F238E27FC236}">
                <a16:creationId xmlns:a16="http://schemas.microsoft.com/office/drawing/2014/main" id="{F5A04AE5-3BA4-80AB-BC08-39CC2BF2D4D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3DBD9798-A2B1-A3FC-338F-3C5CBBF7C7B3}"/>
              </a:ext>
            </a:extLst>
          </p:cNvPr>
          <p:cNvSpPr>
            <a:spLocks noGrp="1"/>
          </p:cNvSpPr>
          <p:nvPr>
            <p:ph type="sldNum" sz="quarter" idx="7"/>
          </p:nvPr>
        </p:nvSpPr>
        <p:spPr/>
        <p:txBody>
          <a:bodyPr/>
          <a:lstStyle/>
          <a:p>
            <a:fld id="{B6F15528-21DE-4FAA-801E-634DDDAF4B2B}" type="slidenum">
              <a:rPr lang="en-US" altLang="zh-TW" smtClean="0"/>
              <a:t>232</a:t>
            </a:fld>
            <a:endParaRPr lang="zh-TW" alt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199"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C3E7BE00-07AC-00F7-3811-37FA1398632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AC5674A-01EE-1948-4B26-9DD296A6046C}"/>
              </a:ext>
            </a:extLst>
          </p:cNvPr>
          <p:cNvSpPr>
            <a:spLocks noGrp="1"/>
          </p:cNvSpPr>
          <p:nvPr>
            <p:ph type="sldNum" sz="quarter" idx="7"/>
          </p:nvPr>
        </p:nvSpPr>
        <p:spPr/>
        <p:txBody>
          <a:bodyPr/>
          <a:lstStyle/>
          <a:p>
            <a:fld id="{B6F15528-21DE-4FAA-801E-634DDDAF4B2B}" type="slidenum">
              <a:rPr lang="en-US" altLang="zh-TW" smtClean="0"/>
              <a:t>233</a:t>
            </a:fld>
            <a:endParaRPr lang="zh-TW" altLang="en-US"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9873489" y="6426809"/>
            <a:ext cx="259079"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232</a:t>
            </a:r>
            <a:endParaRPr sz="1200" dirty="0">
              <a:latin typeface="Calibri"/>
              <a:cs typeface="Calibri"/>
            </a:endParaRPr>
          </a:p>
        </p:txBody>
      </p:sp>
      <p:sp>
        <p:nvSpPr>
          <p:cNvPr id="4" name="object 4"/>
          <p:cNvSpPr/>
          <p:nvPr/>
        </p:nvSpPr>
        <p:spPr>
          <a:xfrm>
            <a:off x="2135124" y="678147"/>
            <a:ext cx="7831835" cy="5411756"/>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DD57DC06-58A7-0F2C-F954-4D4975C9152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45444362-D0B0-CF73-7B1E-205DEE41A0A0}"/>
              </a:ext>
            </a:extLst>
          </p:cNvPr>
          <p:cNvSpPr>
            <a:spLocks noGrp="1"/>
          </p:cNvSpPr>
          <p:nvPr>
            <p:ph type="sldNum" sz="quarter" idx="7"/>
          </p:nvPr>
        </p:nvSpPr>
        <p:spPr/>
        <p:txBody>
          <a:bodyPr/>
          <a:lstStyle/>
          <a:p>
            <a:fld id="{B6F15528-21DE-4FAA-801E-634DDDAF4B2B}" type="slidenum">
              <a:rPr lang="en-US" altLang="zh-TW" smtClean="0"/>
              <a:t>234</a:t>
            </a:fld>
            <a:endParaRPr lang="zh-TW" altLang="en-US"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981200" y="685800"/>
            <a:ext cx="8305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2CB7E71C-8C83-65D2-1D34-A2489FF84A2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E2847E37-B2F9-7FD6-4B22-8030A614CCEC}"/>
              </a:ext>
            </a:extLst>
          </p:cNvPr>
          <p:cNvSpPr>
            <a:spLocks noGrp="1"/>
          </p:cNvSpPr>
          <p:nvPr>
            <p:ph type="sldNum" sz="quarter" idx="7"/>
          </p:nvPr>
        </p:nvSpPr>
        <p:spPr/>
        <p:txBody>
          <a:bodyPr/>
          <a:lstStyle/>
          <a:p>
            <a:fld id="{B6F15528-21DE-4FAA-801E-634DDDAF4B2B}" type="slidenum">
              <a:rPr lang="en-US" altLang="zh-TW" smtClean="0"/>
              <a:t>235</a:t>
            </a:fld>
            <a:endParaRPr lang="zh-TW" altLang="en-US"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799"/>
            <a:ext cx="9601199"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4124192D-2514-9B78-EC91-55ACB905036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6C7B933-5CC4-F5BE-58E8-1ADA77B47E6B}"/>
              </a:ext>
            </a:extLst>
          </p:cNvPr>
          <p:cNvSpPr>
            <a:spLocks noGrp="1"/>
          </p:cNvSpPr>
          <p:nvPr>
            <p:ph type="sldNum" sz="quarter" idx="7"/>
          </p:nvPr>
        </p:nvSpPr>
        <p:spPr/>
        <p:txBody>
          <a:bodyPr/>
          <a:lstStyle/>
          <a:p>
            <a:fld id="{B6F15528-21DE-4FAA-801E-634DDDAF4B2B}" type="slidenum">
              <a:rPr lang="en-US" altLang="zh-TW" smtClean="0"/>
              <a:t>236</a:t>
            </a:fld>
            <a:endParaRPr lang="zh-TW" alt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799"/>
            <a:ext cx="9601199" cy="5486401"/>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3962400" y="4191001"/>
            <a:ext cx="533400" cy="388684"/>
          </a:xfrm>
          <a:custGeom>
            <a:avLst/>
            <a:gdLst/>
            <a:ahLst/>
            <a:cxnLst/>
            <a:rect l="l" t="t" r="r" b="b"/>
            <a:pathLst>
              <a:path w="360044" h="361314">
                <a:moveTo>
                  <a:pt x="0" y="361188"/>
                </a:moveTo>
                <a:lnTo>
                  <a:pt x="359663" y="361188"/>
                </a:lnTo>
                <a:lnTo>
                  <a:pt x="359663" y="0"/>
                </a:lnTo>
                <a:lnTo>
                  <a:pt x="0" y="0"/>
                </a:lnTo>
                <a:lnTo>
                  <a:pt x="0" y="361188"/>
                </a:lnTo>
                <a:close/>
              </a:path>
            </a:pathLst>
          </a:custGeom>
          <a:solidFill>
            <a:srgbClr val="4F81BC"/>
          </a:solid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6E67E80C-9D26-ACCB-D81F-65A16B39371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21B25839-415B-935E-2257-6EE2692DC006}"/>
              </a:ext>
            </a:extLst>
          </p:cNvPr>
          <p:cNvSpPr>
            <a:spLocks noGrp="1"/>
          </p:cNvSpPr>
          <p:nvPr>
            <p:ph type="sldNum" sz="quarter" idx="7"/>
          </p:nvPr>
        </p:nvSpPr>
        <p:spPr/>
        <p:txBody>
          <a:bodyPr/>
          <a:lstStyle/>
          <a:p>
            <a:fld id="{B6F15528-21DE-4FAA-801E-634DDDAF4B2B}" type="slidenum">
              <a:rPr lang="en-US" altLang="zh-TW" smtClean="0"/>
              <a:t>237</a:t>
            </a:fld>
            <a:endParaRPr lang="zh-TW" altLang="en-US"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419600" y="353442"/>
            <a:ext cx="3074035" cy="635000"/>
          </a:xfrm>
          <a:prstGeom prst="rect">
            <a:avLst/>
          </a:prstGeom>
        </p:spPr>
        <p:txBody>
          <a:bodyPr vert="horz" wrap="square" lIns="0" tIns="12065" rIns="0" bIns="0" rtlCol="0">
            <a:spAutoFit/>
          </a:bodyPr>
          <a:lstStyle/>
          <a:p>
            <a:pPr marL="12700">
              <a:spcBef>
                <a:spcPts val="95"/>
              </a:spcBef>
            </a:pPr>
            <a:r>
              <a:rPr sz="4000" b="1" spc="-5" dirty="0">
                <a:solidFill>
                  <a:srgbClr val="0000FF"/>
                </a:solidFill>
                <a:latin typeface="微軟正黑體" panose="020B0604030504040204" pitchFamily="34" charset="-120"/>
                <a:ea typeface="微軟正黑體" panose="020B0604030504040204" pitchFamily="34" charset="-120"/>
              </a:rPr>
              <a:t>停電維</a:t>
            </a:r>
            <a:r>
              <a:rPr sz="4000" b="1" spc="5" dirty="0">
                <a:solidFill>
                  <a:srgbClr val="0000FF"/>
                </a:solidFill>
                <a:latin typeface="微軟正黑體" panose="020B0604030504040204" pitchFamily="34" charset="-120"/>
                <a:ea typeface="微軟正黑體" panose="020B0604030504040204" pitchFamily="34" charset="-120"/>
              </a:rPr>
              <a:t>修</a:t>
            </a:r>
            <a:r>
              <a:rPr sz="4000" b="1" spc="-5" dirty="0">
                <a:solidFill>
                  <a:srgbClr val="0000FF"/>
                </a:solidFill>
                <a:latin typeface="微軟正黑體" panose="020B0604030504040204" pitchFamily="34" charset="-120"/>
                <a:ea typeface="微軟正黑體" panose="020B0604030504040204" pitchFamily="34" charset="-120"/>
              </a:rPr>
              <a:t>作業</a:t>
            </a:r>
            <a:endParaRPr sz="4000" b="1"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1311402" y="1431162"/>
            <a:ext cx="4784598" cy="3173305"/>
          </a:xfrm>
          <a:prstGeom prst="rect">
            <a:avLst/>
          </a:prstGeom>
        </p:spPr>
        <p:txBody>
          <a:bodyPr vert="horz" wrap="square" lIns="0" tIns="13335" rIns="0" bIns="0" rtlCol="0">
            <a:spAutoFit/>
          </a:bodyPr>
          <a:lstStyle/>
          <a:p>
            <a:pPr marL="355600" marR="5080" indent="-342900">
              <a:spcBef>
                <a:spcPts val="105"/>
              </a:spcBef>
              <a:buFont typeface="Arial"/>
              <a:buChar char="•"/>
              <a:tabLst>
                <a:tab pos="354965" algn="l"/>
                <a:tab pos="355600" algn="l"/>
              </a:tabLst>
            </a:pPr>
            <a:r>
              <a:rPr sz="3200" dirty="0">
                <a:solidFill>
                  <a:srgbClr val="FF0000"/>
                </a:solidFill>
                <a:latin typeface="微軟正黑體" panose="020B0604030504040204" pitchFamily="34" charset="-120"/>
                <a:ea typeface="微軟正黑體" panose="020B0604030504040204" pitchFamily="34" charset="-120"/>
                <a:cs typeface="標楷體"/>
              </a:rPr>
              <a:t>切斷</a:t>
            </a:r>
            <a:r>
              <a:rPr sz="3200" spc="-15" dirty="0">
                <a:solidFill>
                  <a:srgbClr val="FF0000"/>
                </a:solidFill>
                <a:latin typeface="微軟正黑體" panose="020B0604030504040204" pitchFamily="34" charset="-120"/>
                <a:ea typeface="微軟正黑體" panose="020B0604030504040204" pitchFamily="34" charset="-120"/>
                <a:cs typeface="標楷體"/>
              </a:rPr>
              <a:t>電</a:t>
            </a:r>
            <a:r>
              <a:rPr sz="3200" dirty="0">
                <a:solidFill>
                  <a:srgbClr val="FF0000"/>
                </a:solidFill>
                <a:latin typeface="微軟正黑體" panose="020B0604030504040204" pitchFamily="34" charset="-120"/>
                <a:ea typeface="微軟正黑體" panose="020B0604030504040204" pitchFamily="34" charset="-120"/>
                <a:cs typeface="標楷體"/>
              </a:rPr>
              <a:t>源</a:t>
            </a:r>
            <a:r>
              <a:rPr sz="3200" spc="-10" dirty="0">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開</a:t>
            </a:r>
            <a:r>
              <a:rPr sz="3200" spc="-15" dirty="0" err="1">
                <a:latin typeface="微軟正黑體" panose="020B0604030504040204" pitchFamily="34" charset="-120"/>
                <a:ea typeface="微軟正黑體" panose="020B0604030504040204" pitchFamily="34" charset="-120"/>
                <a:cs typeface="標楷體"/>
              </a:rPr>
              <a:t>關</a:t>
            </a:r>
            <a:r>
              <a:rPr sz="3200" dirty="0" err="1">
                <a:latin typeface="微軟正黑體" panose="020B0604030504040204" pitchFamily="34" charset="-120"/>
                <a:ea typeface="微軟正黑體" panose="020B0604030504040204" pitchFamily="34" charset="-120"/>
                <a:cs typeface="標楷體"/>
              </a:rPr>
              <a:t>箱、配電</a:t>
            </a:r>
            <a:r>
              <a:rPr sz="3200" spc="5" dirty="0" err="1">
                <a:latin typeface="微軟正黑體" panose="020B0604030504040204" pitchFamily="34" charset="-120"/>
                <a:ea typeface="微軟正黑體" panose="020B0604030504040204" pitchFamily="34" charset="-120"/>
                <a:cs typeface="標楷體"/>
              </a:rPr>
              <a:t>盤</a:t>
            </a:r>
            <a:r>
              <a:rPr sz="3200" dirty="0">
                <a:latin typeface="微軟正黑體" panose="020B0604030504040204" pitchFamily="34" charset="-120"/>
                <a:ea typeface="微軟正黑體" panose="020B0604030504040204" pitchFamily="34" charset="-120"/>
                <a:cs typeface="標楷體"/>
              </a:rPr>
              <a:t>)</a:t>
            </a:r>
          </a:p>
          <a:p>
            <a:pPr marL="355600" marR="207010" indent="-342900" algn="just">
              <a:spcBef>
                <a:spcPts val="770"/>
              </a:spcBef>
              <a:buFont typeface="Arial"/>
              <a:buChar char="•"/>
              <a:tabLst>
                <a:tab pos="355600" algn="l"/>
              </a:tabLst>
            </a:pPr>
            <a:r>
              <a:rPr sz="3200" dirty="0" err="1">
                <a:latin typeface="微軟正黑體" panose="020B0604030504040204" pitchFamily="34" charset="-120"/>
                <a:ea typeface="微軟正黑體" panose="020B0604030504040204" pitchFamily="34" charset="-120"/>
                <a:cs typeface="標楷體"/>
              </a:rPr>
              <a:t>並施</a:t>
            </a:r>
            <a:r>
              <a:rPr sz="3200" spc="-10" dirty="0" err="1">
                <a:latin typeface="微軟正黑體" panose="020B0604030504040204" pitchFamily="34" charset="-120"/>
                <a:ea typeface="微軟正黑體" panose="020B0604030504040204" pitchFamily="34" charset="-120"/>
                <a:cs typeface="標楷體"/>
              </a:rPr>
              <a:t>以</a:t>
            </a:r>
            <a:r>
              <a:rPr sz="3200" dirty="0" err="1">
                <a:solidFill>
                  <a:srgbClr val="FF0000"/>
                </a:solidFill>
                <a:latin typeface="微軟正黑體" panose="020B0604030504040204" pitchFamily="34" charset="-120"/>
                <a:ea typeface="微軟正黑體" panose="020B0604030504040204" pitchFamily="34" charset="-120"/>
                <a:cs typeface="標楷體"/>
              </a:rPr>
              <a:t>開關</a:t>
            </a:r>
            <a:r>
              <a:rPr sz="3200" spc="-15" dirty="0" err="1">
                <a:solidFill>
                  <a:srgbClr val="FF0000"/>
                </a:solidFill>
                <a:latin typeface="微軟正黑體" panose="020B0604030504040204" pitchFamily="34" charset="-120"/>
                <a:ea typeface="微軟正黑體" panose="020B0604030504040204" pitchFamily="34" charset="-120"/>
                <a:cs typeface="標楷體"/>
              </a:rPr>
              <a:t>加</a:t>
            </a:r>
            <a:r>
              <a:rPr sz="3200" dirty="0" err="1">
                <a:solidFill>
                  <a:srgbClr val="FF0000"/>
                </a:solidFill>
                <a:latin typeface="微軟正黑體" panose="020B0604030504040204" pitchFamily="34" charset="-120"/>
                <a:ea typeface="微軟正黑體" panose="020B0604030504040204" pitchFamily="34" charset="-120"/>
                <a:cs typeface="標楷體"/>
              </a:rPr>
              <a:t>鎖</a:t>
            </a:r>
            <a:r>
              <a:rPr sz="3200" dirty="0" err="1">
                <a:latin typeface="微軟正黑體" panose="020B0604030504040204" pitchFamily="34" charset="-120"/>
                <a:ea typeface="微軟正黑體" panose="020B0604030504040204" pitchFamily="34" charset="-120"/>
                <a:cs typeface="標楷體"/>
              </a:rPr>
              <a:t>之安全措施</a:t>
            </a:r>
            <a:endParaRPr sz="3200" dirty="0">
              <a:latin typeface="微軟正黑體" panose="020B0604030504040204" pitchFamily="34" charset="-120"/>
              <a:ea typeface="微軟正黑體" panose="020B0604030504040204" pitchFamily="34" charset="-120"/>
              <a:cs typeface="標楷體"/>
            </a:endParaRPr>
          </a:p>
          <a:p>
            <a:pPr marL="355600" marR="207010" indent="-342900" algn="just">
              <a:spcBef>
                <a:spcPts val="770"/>
              </a:spcBef>
              <a:buFont typeface="Arial"/>
              <a:buChar char="•"/>
              <a:tabLst>
                <a:tab pos="355600" algn="l"/>
              </a:tabLst>
            </a:pPr>
            <a:r>
              <a:rPr sz="3200" dirty="0" err="1">
                <a:latin typeface="微軟正黑體" panose="020B0604030504040204" pitchFamily="34" charset="-120"/>
                <a:ea typeface="微軟正黑體" panose="020B0604030504040204" pitchFamily="34" charset="-120"/>
                <a:cs typeface="標楷體"/>
              </a:rPr>
              <a:t>並懸</a:t>
            </a:r>
            <a:r>
              <a:rPr sz="3200" spc="-15" dirty="0" err="1">
                <a:latin typeface="微軟正黑體" panose="020B0604030504040204" pitchFamily="34" charset="-120"/>
                <a:ea typeface="微軟正黑體" panose="020B0604030504040204" pitchFamily="34" charset="-120"/>
                <a:cs typeface="標楷體"/>
              </a:rPr>
              <a:t>掛</a:t>
            </a:r>
            <a:r>
              <a:rPr sz="3200" dirty="0" err="1">
                <a:latin typeface="微軟正黑體" panose="020B0604030504040204" pitchFamily="34" charset="-120"/>
                <a:ea typeface="微軟正黑體" panose="020B0604030504040204" pitchFamily="34" charset="-120"/>
                <a:cs typeface="標楷體"/>
              </a:rPr>
              <a:t>「停</a:t>
            </a:r>
            <a:r>
              <a:rPr sz="3200" spc="-15" dirty="0" err="1">
                <a:latin typeface="微軟正黑體" panose="020B0604030504040204" pitchFamily="34" charset="-120"/>
                <a:ea typeface="微軟正黑體" panose="020B0604030504040204" pitchFamily="34" charset="-120"/>
                <a:cs typeface="標楷體"/>
              </a:rPr>
              <a:t>電</a:t>
            </a:r>
            <a:r>
              <a:rPr sz="3200" dirty="0" err="1">
                <a:latin typeface="微軟正黑體" panose="020B0604030504040204" pitchFamily="34" charset="-120"/>
                <a:ea typeface="微軟正黑體" panose="020B0604030504040204" pitchFamily="34" charset="-120"/>
                <a:cs typeface="標楷體"/>
              </a:rPr>
              <a:t>作業中禁止</a:t>
            </a:r>
            <a:r>
              <a:rPr sz="3200" spc="-15" dirty="0" err="1">
                <a:latin typeface="微軟正黑體" panose="020B0604030504040204" pitchFamily="34" charset="-120"/>
                <a:ea typeface="微軟正黑體" panose="020B0604030504040204" pitchFamily="34" charset="-120"/>
                <a:cs typeface="標楷體"/>
              </a:rPr>
              <a:t>操</a:t>
            </a:r>
            <a:r>
              <a:rPr sz="3200" dirty="0" err="1">
                <a:latin typeface="微軟正黑體" panose="020B0604030504040204" pitchFamily="34" charset="-120"/>
                <a:ea typeface="微軟正黑體" panose="020B0604030504040204" pitchFamily="34" charset="-120"/>
                <a:cs typeface="標楷體"/>
              </a:rPr>
              <a:t>作」</a:t>
            </a:r>
            <a:r>
              <a:rPr sz="3200" spc="-10" dirty="0" err="1">
                <a:latin typeface="微軟正黑體" panose="020B0604030504040204" pitchFamily="34" charset="-120"/>
                <a:ea typeface="微軟正黑體" panose="020B0604030504040204" pitchFamily="34" charset="-120"/>
                <a:cs typeface="標楷體"/>
              </a:rPr>
              <a:t>等</a:t>
            </a:r>
            <a:r>
              <a:rPr sz="3200" dirty="0" err="1">
                <a:solidFill>
                  <a:srgbClr val="FF0000"/>
                </a:solidFill>
                <a:latin typeface="微軟正黑體" panose="020B0604030504040204" pitchFamily="34" charset="-120"/>
                <a:ea typeface="微軟正黑體" panose="020B0604030504040204" pitchFamily="34" charset="-120"/>
                <a:cs typeface="標楷體"/>
              </a:rPr>
              <a:t>警告標示牌</a:t>
            </a:r>
            <a:endParaRPr sz="3200" dirty="0">
              <a:latin typeface="微軟正黑體" panose="020B0604030504040204" pitchFamily="34" charset="-120"/>
              <a:ea typeface="微軟正黑體" panose="020B0604030504040204" pitchFamily="34" charset="-120"/>
              <a:cs typeface="標楷體"/>
            </a:endParaRPr>
          </a:p>
        </p:txBody>
      </p:sp>
      <p:sp>
        <p:nvSpPr>
          <p:cNvPr id="5" name="object 5"/>
          <p:cNvSpPr/>
          <p:nvPr/>
        </p:nvSpPr>
        <p:spPr>
          <a:xfrm>
            <a:off x="6816852" y="1376172"/>
            <a:ext cx="4063746" cy="4105655"/>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6816852" y="4005072"/>
            <a:ext cx="1727200" cy="771525"/>
          </a:xfrm>
          <a:custGeom>
            <a:avLst/>
            <a:gdLst/>
            <a:ahLst/>
            <a:cxnLst/>
            <a:rect l="l" t="t" r="r" b="b"/>
            <a:pathLst>
              <a:path w="1727200" h="771525">
                <a:moveTo>
                  <a:pt x="0" y="771144"/>
                </a:moveTo>
                <a:lnTo>
                  <a:pt x="1726692" y="771144"/>
                </a:lnTo>
                <a:lnTo>
                  <a:pt x="1726692" y="0"/>
                </a:lnTo>
                <a:lnTo>
                  <a:pt x="0" y="0"/>
                </a:lnTo>
                <a:lnTo>
                  <a:pt x="0" y="771144"/>
                </a:lnTo>
                <a:close/>
              </a:path>
            </a:pathLst>
          </a:custGeom>
          <a:solidFill>
            <a:srgbClr val="FFFF99"/>
          </a:solidFill>
        </p:spPr>
        <p:txBody>
          <a:bodyPr wrap="square" lIns="0" tIns="0" rIns="0" bIns="0" rtlCol="0"/>
          <a:lstStyle/>
          <a:p>
            <a:endParaRPr dirty="0"/>
          </a:p>
        </p:txBody>
      </p:sp>
      <p:sp>
        <p:nvSpPr>
          <p:cNvPr id="7" name="object 7"/>
          <p:cNvSpPr/>
          <p:nvPr/>
        </p:nvSpPr>
        <p:spPr>
          <a:xfrm>
            <a:off x="6816852" y="4005072"/>
            <a:ext cx="1727200" cy="771525"/>
          </a:xfrm>
          <a:custGeom>
            <a:avLst/>
            <a:gdLst/>
            <a:ahLst/>
            <a:cxnLst/>
            <a:rect l="l" t="t" r="r" b="b"/>
            <a:pathLst>
              <a:path w="1727200" h="771525">
                <a:moveTo>
                  <a:pt x="0" y="771144"/>
                </a:moveTo>
                <a:lnTo>
                  <a:pt x="1726692" y="771144"/>
                </a:lnTo>
                <a:lnTo>
                  <a:pt x="1726692" y="0"/>
                </a:lnTo>
                <a:lnTo>
                  <a:pt x="0" y="0"/>
                </a:lnTo>
                <a:lnTo>
                  <a:pt x="0" y="771144"/>
                </a:lnTo>
                <a:close/>
              </a:path>
            </a:pathLst>
          </a:custGeom>
          <a:ln w="9525">
            <a:solidFill>
              <a:srgbClr val="000000"/>
            </a:solidFill>
          </a:ln>
        </p:spPr>
        <p:txBody>
          <a:bodyPr wrap="square" lIns="0" tIns="0" rIns="0" bIns="0" rtlCol="0"/>
          <a:lstStyle/>
          <a:p>
            <a:endParaRPr dirty="0"/>
          </a:p>
        </p:txBody>
      </p:sp>
      <p:sp>
        <p:nvSpPr>
          <p:cNvPr id="8" name="object 8"/>
          <p:cNvSpPr txBox="1"/>
          <p:nvPr/>
        </p:nvSpPr>
        <p:spPr>
          <a:xfrm>
            <a:off x="6982967" y="4098478"/>
            <a:ext cx="1397000" cy="614680"/>
          </a:xfrm>
          <a:prstGeom prst="rect">
            <a:avLst/>
          </a:prstGeom>
        </p:spPr>
        <p:txBody>
          <a:bodyPr vert="horz" wrap="square" lIns="0" tIns="0" rIns="0" bIns="0" rtlCol="0">
            <a:spAutoFit/>
          </a:bodyPr>
          <a:lstStyle/>
          <a:p>
            <a:pPr algn="ctr">
              <a:lnSpc>
                <a:spcPts val="2200"/>
              </a:lnSpc>
            </a:pPr>
            <a:r>
              <a:rPr sz="2200" b="1" spc="-5" dirty="0">
                <a:solidFill>
                  <a:srgbClr val="FF0000"/>
                </a:solidFill>
                <a:latin typeface="標楷體"/>
                <a:cs typeface="標楷體"/>
              </a:rPr>
              <a:t>停</a:t>
            </a:r>
            <a:r>
              <a:rPr sz="2200" b="1" spc="-10" dirty="0">
                <a:solidFill>
                  <a:srgbClr val="FF0000"/>
                </a:solidFill>
                <a:latin typeface="標楷體"/>
                <a:cs typeface="標楷體"/>
              </a:rPr>
              <a:t>電作</a:t>
            </a:r>
            <a:r>
              <a:rPr sz="2200" b="1" spc="-5" dirty="0">
                <a:solidFill>
                  <a:srgbClr val="FF0000"/>
                </a:solidFill>
                <a:latin typeface="標楷體"/>
                <a:cs typeface="標楷體"/>
              </a:rPr>
              <a:t>業</a:t>
            </a:r>
            <a:r>
              <a:rPr sz="2200" b="1" spc="-10" dirty="0">
                <a:solidFill>
                  <a:srgbClr val="FF0000"/>
                </a:solidFill>
                <a:latin typeface="標楷體"/>
                <a:cs typeface="標楷體"/>
              </a:rPr>
              <a:t>中</a:t>
            </a:r>
            <a:endParaRPr sz="2200" dirty="0">
              <a:latin typeface="標楷體"/>
              <a:cs typeface="標楷體"/>
            </a:endParaRPr>
          </a:p>
          <a:p>
            <a:pPr marL="1270" algn="ctr">
              <a:lnSpc>
                <a:spcPts val="2640"/>
              </a:lnSpc>
            </a:pPr>
            <a:r>
              <a:rPr sz="2200" b="1" dirty="0">
                <a:solidFill>
                  <a:srgbClr val="FF0000"/>
                </a:solidFill>
                <a:latin typeface="標楷體"/>
                <a:cs typeface="標楷體"/>
              </a:rPr>
              <a:t>禁</a:t>
            </a:r>
            <a:r>
              <a:rPr sz="2200" b="1" spc="-5" dirty="0">
                <a:solidFill>
                  <a:srgbClr val="FF0000"/>
                </a:solidFill>
                <a:latin typeface="標楷體"/>
                <a:cs typeface="標楷體"/>
              </a:rPr>
              <a:t>止操作</a:t>
            </a:r>
            <a:endParaRPr sz="2200" dirty="0">
              <a:latin typeface="標楷體"/>
              <a:cs typeface="標楷體"/>
            </a:endParaRPr>
          </a:p>
        </p:txBody>
      </p:sp>
      <p:sp>
        <p:nvSpPr>
          <p:cNvPr id="9" name="object 9"/>
          <p:cNvSpPr/>
          <p:nvPr/>
        </p:nvSpPr>
        <p:spPr>
          <a:xfrm>
            <a:off x="6770623" y="2807206"/>
            <a:ext cx="3218688" cy="2679192"/>
          </a:xfrm>
          <a:prstGeom prst="rect">
            <a:avLst/>
          </a:prstGeom>
          <a:blipFill>
            <a:blip r:embed="rId3"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45F725A-3C90-B16E-8853-593CCBEDD8E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0" name="投影片編號版面配置區 9">
            <a:extLst>
              <a:ext uri="{FF2B5EF4-FFF2-40B4-BE49-F238E27FC236}">
                <a16:creationId xmlns:a16="http://schemas.microsoft.com/office/drawing/2014/main" id="{7C48FA0E-1934-18F6-2DFA-2983CF48DA91}"/>
              </a:ext>
            </a:extLst>
          </p:cNvPr>
          <p:cNvSpPr>
            <a:spLocks noGrp="1"/>
          </p:cNvSpPr>
          <p:nvPr>
            <p:ph type="sldNum" sz="quarter" idx="7"/>
          </p:nvPr>
        </p:nvSpPr>
        <p:spPr/>
        <p:txBody>
          <a:bodyPr/>
          <a:lstStyle/>
          <a:p>
            <a:fld id="{B6F15528-21DE-4FAA-801E-634DDDAF4B2B}" type="slidenum">
              <a:rPr lang="en-US" altLang="zh-TW" smtClean="0"/>
              <a:t>238</a:t>
            </a:fld>
            <a:endParaRPr lang="zh-TW" alt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9173" y="509142"/>
            <a:ext cx="5612130" cy="635000"/>
          </a:xfrm>
          <a:prstGeom prst="rect">
            <a:avLst/>
          </a:prstGeom>
        </p:spPr>
        <p:txBody>
          <a:bodyPr vert="horz" wrap="square" lIns="0" tIns="12065" rIns="0" bIns="0" rtlCol="0">
            <a:spAutoFit/>
          </a:bodyPr>
          <a:lstStyle/>
          <a:p>
            <a:pPr marL="12700">
              <a:spcBef>
                <a:spcPts val="95"/>
              </a:spcBef>
            </a:pPr>
            <a:r>
              <a:rPr sz="4000" dirty="0"/>
              <a:t>活</a:t>
            </a:r>
            <a:r>
              <a:rPr sz="4000" spc="-5" dirty="0"/>
              <a:t>線作</a:t>
            </a:r>
            <a:r>
              <a:rPr sz="4000" dirty="0"/>
              <a:t>業</a:t>
            </a:r>
            <a:r>
              <a:rPr sz="4000" spc="-5" dirty="0"/>
              <a:t>及活</a:t>
            </a:r>
            <a:r>
              <a:rPr sz="4000" dirty="0"/>
              <a:t>線</a:t>
            </a:r>
            <a:r>
              <a:rPr sz="4000" spc="-5" dirty="0"/>
              <a:t>接近</a:t>
            </a:r>
            <a:r>
              <a:rPr sz="4000" dirty="0"/>
              <a:t>作</a:t>
            </a:r>
            <a:r>
              <a:rPr sz="4000" spc="-5" dirty="0"/>
              <a:t>業</a:t>
            </a:r>
            <a:endParaRPr sz="4000" dirty="0"/>
          </a:p>
        </p:txBody>
      </p:sp>
      <p:sp>
        <p:nvSpPr>
          <p:cNvPr id="3" name="object 3"/>
          <p:cNvSpPr txBox="1"/>
          <p:nvPr/>
        </p:nvSpPr>
        <p:spPr>
          <a:xfrm>
            <a:off x="2059940" y="1572896"/>
            <a:ext cx="7988934" cy="4360545"/>
          </a:xfrm>
          <a:prstGeom prst="rect">
            <a:avLst/>
          </a:prstGeom>
        </p:spPr>
        <p:txBody>
          <a:bodyPr vert="horz" wrap="square" lIns="0" tIns="64135" rIns="0" bIns="0" rtlCol="0">
            <a:spAutoFit/>
          </a:bodyPr>
          <a:lstStyle/>
          <a:p>
            <a:pPr marL="355600" marR="5080" indent="-342900" algn="just">
              <a:lnSpc>
                <a:spcPts val="3240"/>
              </a:lnSpc>
              <a:spcBef>
                <a:spcPts val="505"/>
              </a:spcBef>
              <a:buFont typeface="Arial"/>
              <a:buChar char="•"/>
              <a:tabLst>
                <a:tab pos="356235" algn="l"/>
              </a:tabLst>
            </a:pPr>
            <a:r>
              <a:rPr sz="3000" dirty="0">
                <a:latin typeface="標楷體"/>
                <a:cs typeface="標楷體"/>
              </a:rPr>
              <a:t>雇主使勞工於低壓電路從事檢查、修理等活線 作業時，應使該作業勞工戴用絕緣用防護具， </a:t>
            </a:r>
            <a:r>
              <a:rPr sz="3000" spc="-5" dirty="0">
                <a:latin typeface="標楷體"/>
                <a:cs typeface="標楷體"/>
              </a:rPr>
              <a:t>或使用活線作業用器具或其他類似之器具。</a:t>
            </a:r>
            <a:endParaRPr sz="3000" dirty="0">
              <a:latin typeface="標楷體"/>
              <a:cs typeface="標楷體"/>
            </a:endParaRPr>
          </a:p>
          <a:p>
            <a:pPr marL="355600">
              <a:lnSpc>
                <a:spcPts val="3195"/>
              </a:lnSpc>
            </a:pPr>
            <a:r>
              <a:rPr sz="3000" dirty="0">
                <a:latin typeface="標楷體"/>
                <a:cs typeface="標楷體"/>
              </a:rPr>
              <a:t>(設施規</a:t>
            </a:r>
            <a:r>
              <a:rPr sz="3000" spc="-5" dirty="0">
                <a:latin typeface="標楷體"/>
                <a:cs typeface="標楷體"/>
              </a:rPr>
              <a:t>則256</a:t>
            </a:r>
            <a:r>
              <a:rPr sz="3000" dirty="0">
                <a:latin typeface="標楷體"/>
                <a:cs typeface="標楷體"/>
              </a:rPr>
              <a:t>條)</a:t>
            </a:r>
          </a:p>
          <a:p>
            <a:pPr marL="355600" marR="5080" indent="-342900">
              <a:lnSpc>
                <a:spcPct val="90000"/>
              </a:lnSpc>
              <a:spcBef>
                <a:spcPts val="720"/>
              </a:spcBef>
              <a:buFont typeface="Arial"/>
              <a:buChar char="•"/>
              <a:tabLst>
                <a:tab pos="355600" algn="l"/>
                <a:tab pos="356235" algn="l"/>
              </a:tabLst>
            </a:pPr>
            <a:r>
              <a:rPr sz="3000" dirty="0">
                <a:latin typeface="標楷體"/>
                <a:cs typeface="標楷體"/>
              </a:rPr>
              <a:t>雇主使勞工於接近低壓電路或其支持物從事敷 </a:t>
            </a:r>
            <a:r>
              <a:rPr sz="3000" spc="-5" dirty="0">
                <a:latin typeface="標楷體"/>
                <a:cs typeface="標楷體"/>
              </a:rPr>
              <a:t>設、檢查、修理、油漆等作業時，應於該電路 </a:t>
            </a:r>
            <a:r>
              <a:rPr sz="3000" dirty="0">
                <a:latin typeface="標楷體"/>
                <a:cs typeface="標楷體"/>
              </a:rPr>
              <a:t>裝置絕緣用防護裝備。但勞工戴用絕緣用防護 具從事作業而無感電之虞者，不在此</a:t>
            </a:r>
            <a:r>
              <a:rPr sz="3000" spc="5" dirty="0">
                <a:latin typeface="標楷體"/>
                <a:cs typeface="標楷體"/>
              </a:rPr>
              <a:t>限</a:t>
            </a:r>
            <a:r>
              <a:rPr sz="3000" dirty="0">
                <a:latin typeface="標楷體"/>
                <a:cs typeface="標楷體"/>
              </a:rPr>
              <a:t>(設施 </a:t>
            </a:r>
            <a:r>
              <a:rPr sz="3000" spc="-5" dirty="0">
                <a:latin typeface="標楷體"/>
                <a:cs typeface="標楷體"/>
              </a:rPr>
              <a:t>規則257條</a:t>
            </a:r>
            <a:r>
              <a:rPr sz="3000" dirty="0">
                <a:latin typeface="標楷體"/>
                <a:cs typeface="標楷體"/>
              </a:rPr>
              <a:t>)</a:t>
            </a:r>
          </a:p>
          <a:p>
            <a:pPr marL="12700">
              <a:spcBef>
                <a:spcPts val="290"/>
              </a:spcBef>
            </a:pPr>
            <a:r>
              <a:rPr sz="3000" dirty="0">
                <a:latin typeface="Arial"/>
                <a:cs typeface="Arial"/>
              </a:rPr>
              <a:t>•</a:t>
            </a:r>
          </a:p>
        </p:txBody>
      </p:sp>
      <p:sp>
        <p:nvSpPr>
          <p:cNvPr id="5" name="object 5"/>
          <p:cNvSpPr txBox="1"/>
          <p:nvPr/>
        </p:nvSpPr>
        <p:spPr>
          <a:xfrm>
            <a:off x="9873489" y="6426809"/>
            <a:ext cx="259079"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237</a:t>
            </a:r>
            <a:endParaRPr sz="1200" dirty="0">
              <a:latin typeface="Calibri"/>
              <a:cs typeface="Calibri"/>
            </a:endParaRPr>
          </a:p>
        </p:txBody>
      </p:sp>
      <p:sp>
        <p:nvSpPr>
          <p:cNvPr id="4" name="頁尾版面配置區 3">
            <a:extLst>
              <a:ext uri="{FF2B5EF4-FFF2-40B4-BE49-F238E27FC236}">
                <a16:creationId xmlns:a16="http://schemas.microsoft.com/office/drawing/2014/main" id="{7FE25584-8481-98BC-8BD8-BFBFE724115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1E28BD3E-17DA-379A-A3BF-A23157466EFF}"/>
              </a:ext>
            </a:extLst>
          </p:cNvPr>
          <p:cNvSpPr>
            <a:spLocks noGrp="1"/>
          </p:cNvSpPr>
          <p:nvPr>
            <p:ph type="sldNum" sz="quarter" idx="7"/>
          </p:nvPr>
        </p:nvSpPr>
        <p:spPr/>
        <p:txBody>
          <a:bodyPr/>
          <a:lstStyle/>
          <a:p>
            <a:fld id="{B6F15528-21DE-4FAA-801E-634DDDAF4B2B}" type="slidenum">
              <a:rPr lang="en-US" altLang="zh-TW" smtClean="0"/>
              <a:t>239</a:t>
            </a:fld>
            <a:endParaRPr lang="zh-TW"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49586" y="381000"/>
            <a:ext cx="5092827"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業安</a:t>
            </a:r>
            <a:r>
              <a:rPr sz="4000" spc="10" dirty="0">
                <a:latin typeface="微軟正黑體" panose="020B0604030504040204" pitchFamily="34" charset="-120"/>
                <a:ea typeface="微軟正黑體" panose="020B0604030504040204" pitchFamily="34" charset="-120"/>
              </a:rPr>
              <a:t>全</a:t>
            </a:r>
            <a:r>
              <a:rPr sz="4000" spc="-5" dirty="0">
                <a:latin typeface="微軟正黑體" panose="020B0604030504040204" pitchFamily="34" charset="-120"/>
                <a:ea typeface="微軟正黑體" panose="020B0604030504040204" pitchFamily="34" charset="-120"/>
              </a:rPr>
              <a:t>衛生</a:t>
            </a:r>
            <a:r>
              <a:rPr sz="4000" spc="10" dirty="0">
                <a:latin typeface="微軟正黑體" panose="020B0604030504040204" pitchFamily="34" charset="-120"/>
                <a:ea typeface="微軟正黑體" panose="020B0604030504040204" pitchFamily="34" charset="-120"/>
              </a:rPr>
              <a:t>法</a:t>
            </a:r>
            <a:r>
              <a:rPr sz="4000" spc="-10" dirty="0">
                <a:latin typeface="微軟正黑體" panose="020B0604030504040204" pitchFamily="34" charset="-120"/>
                <a:ea typeface="微軟正黑體" panose="020B0604030504040204" pitchFamily="34" charset="-120"/>
              </a:rPr>
              <a:t>第5</a:t>
            </a:r>
            <a:r>
              <a:rPr sz="4000" spc="-5" dirty="0">
                <a:latin typeface="微軟正黑體" panose="020B0604030504040204" pitchFamily="34" charset="-120"/>
                <a:ea typeface="微軟正黑體" panose="020B0604030504040204" pitchFamily="34" charset="-120"/>
              </a:rPr>
              <a:t>條</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409937"/>
            <a:ext cx="9601199" cy="5040482"/>
          </a:xfrm>
          <a:prstGeom prst="rect">
            <a:avLst/>
          </a:prstGeom>
        </p:spPr>
        <p:txBody>
          <a:bodyPr vert="horz" wrap="square" lIns="0" tIns="13335" rIns="0" bIns="0" rtlCol="0">
            <a:spAutoFit/>
          </a:bodyPr>
          <a:lstStyle/>
          <a:p>
            <a:pPr marL="355600" marR="6350" indent="-342900" algn="just">
              <a:spcBef>
                <a:spcPts val="105"/>
              </a:spcBef>
              <a:buFont typeface="Arial"/>
              <a:buChar char="•"/>
              <a:tabLst>
                <a:tab pos="356235" algn="l"/>
              </a:tabLst>
            </a:pPr>
            <a:r>
              <a:rPr sz="4000" b="1" dirty="0" err="1">
                <a:solidFill>
                  <a:srgbClr val="006FC0"/>
                </a:solidFill>
                <a:latin typeface="微軟正黑體" panose="020B0604030504040204" pitchFamily="34" charset="-120"/>
                <a:ea typeface="微軟正黑體" panose="020B0604030504040204" pitchFamily="34" charset="-120"/>
                <a:cs typeface="標楷體"/>
              </a:rPr>
              <a:t>雇主</a:t>
            </a:r>
            <a:r>
              <a:rPr sz="4000" b="1" spc="-15" dirty="0" err="1">
                <a:solidFill>
                  <a:srgbClr val="006FC0"/>
                </a:solidFill>
                <a:latin typeface="微軟正黑體" panose="020B0604030504040204" pitchFamily="34" charset="-120"/>
                <a:ea typeface="微軟正黑體" panose="020B0604030504040204" pitchFamily="34" charset="-120"/>
                <a:cs typeface="標楷體"/>
              </a:rPr>
              <a:t>使</a:t>
            </a:r>
            <a:r>
              <a:rPr sz="4000" b="1" dirty="0" err="1">
                <a:solidFill>
                  <a:srgbClr val="006FC0"/>
                </a:solidFill>
                <a:latin typeface="微軟正黑體" panose="020B0604030504040204" pitchFamily="34" charset="-120"/>
                <a:ea typeface="微軟正黑體" panose="020B0604030504040204" pitchFamily="34" charset="-120"/>
                <a:cs typeface="標楷體"/>
              </a:rPr>
              <a:t>勞工</a:t>
            </a:r>
            <a:r>
              <a:rPr sz="4000" b="1" spc="-15" dirty="0" err="1">
                <a:solidFill>
                  <a:srgbClr val="006FC0"/>
                </a:solidFill>
                <a:latin typeface="微軟正黑體" panose="020B0604030504040204" pitchFamily="34" charset="-120"/>
                <a:ea typeface="微軟正黑體" panose="020B0604030504040204" pitchFamily="34" charset="-120"/>
                <a:cs typeface="標楷體"/>
              </a:rPr>
              <a:t>從</a:t>
            </a:r>
            <a:r>
              <a:rPr sz="4000" b="1" dirty="0" err="1">
                <a:solidFill>
                  <a:srgbClr val="006FC0"/>
                </a:solidFill>
                <a:latin typeface="微軟正黑體" panose="020B0604030504040204" pitchFamily="34" charset="-120"/>
                <a:ea typeface="微軟正黑體" panose="020B0604030504040204" pitchFamily="34" charset="-120"/>
                <a:cs typeface="標楷體"/>
              </a:rPr>
              <a:t>事工</a:t>
            </a:r>
            <a:r>
              <a:rPr sz="4000" b="1" spc="-15" dirty="0" err="1">
                <a:solidFill>
                  <a:srgbClr val="006FC0"/>
                </a:solidFill>
                <a:latin typeface="微軟正黑體" panose="020B0604030504040204" pitchFamily="34" charset="-120"/>
                <a:ea typeface="微軟正黑體" panose="020B0604030504040204" pitchFamily="34" charset="-120"/>
                <a:cs typeface="標楷體"/>
              </a:rPr>
              <a:t>作</a:t>
            </a:r>
            <a:r>
              <a:rPr sz="4000" b="1" dirty="0" err="1">
                <a:solidFill>
                  <a:srgbClr val="006FC0"/>
                </a:solidFill>
                <a:latin typeface="微軟正黑體" panose="020B0604030504040204" pitchFamily="34" charset="-120"/>
                <a:ea typeface="微軟正黑體" panose="020B0604030504040204" pitchFamily="34" charset="-120"/>
                <a:cs typeface="標楷體"/>
              </a:rPr>
              <a:t>，應</a:t>
            </a:r>
            <a:r>
              <a:rPr sz="4000" b="1" spc="-15" dirty="0" err="1">
                <a:solidFill>
                  <a:srgbClr val="006FC0"/>
                </a:solidFill>
                <a:latin typeface="微軟正黑體" panose="020B0604030504040204" pitchFamily="34" charset="-120"/>
                <a:ea typeface="微軟正黑體" panose="020B0604030504040204" pitchFamily="34" charset="-120"/>
                <a:cs typeface="標楷體"/>
              </a:rPr>
              <a:t>在</a:t>
            </a:r>
            <a:r>
              <a:rPr sz="4000" b="1" dirty="0" err="1">
                <a:solidFill>
                  <a:srgbClr val="006FC0"/>
                </a:solidFill>
                <a:latin typeface="微軟正黑體" panose="020B0604030504040204" pitchFamily="34" charset="-120"/>
                <a:ea typeface="微軟正黑體" panose="020B0604030504040204" pitchFamily="34" charset="-120"/>
                <a:cs typeface="標楷體"/>
              </a:rPr>
              <a:t>合理</a:t>
            </a:r>
            <a:r>
              <a:rPr sz="4000" b="1" spc="-15" dirty="0" err="1">
                <a:solidFill>
                  <a:srgbClr val="006FC0"/>
                </a:solidFill>
                <a:latin typeface="微軟正黑體" panose="020B0604030504040204" pitchFamily="34" charset="-120"/>
                <a:ea typeface="微軟正黑體" panose="020B0604030504040204" pitchFamily="34" charset="-120"/>
                <a:cs typeface="標楷體"/>
              </a:rPr>
              <a:t>可</a:t>
            </a:r>
            <a:r>
              <a:rPr sz="4000" b="1" dirty="0" err="1">
                <a:solidFill>
                  <a:srgbClr val="006FC0"/>
                </a:solidFill>
                <a:latin typeface="微軟正黑體" panose="020B0604030504040204" pitchFamily="34" charset="-120"/>
                <a:ea typeface="微軟正黑體" panose="020B0604030504040204" pitchFamily="34" charset="-120"/>
                <a:cs typeface="標楷體"/>
              </a:rPr>
              <a:t>行範圍內，</a:t>
            </a:r>
            <a:r>
              <a:rPr sz="4000" b="1" spc="-15" dirty="0" err="1">
                <a:solidFill>
                  <a:srgbClr val="006FC0"/>
                </a:solidFill>
                <a:latin typeface="微軟正黑體" panose="020B0604030504040204" pitchFamily="34" charset="-120"/>
                <a:ea typeface="微軟正黑體" panose="020B0604030504040204" pitchFamily="34" charset="-120"/>
                <a:cs typeface="標楷體"/>
              </a:rPr>
              <a:t>採</a:t>
            </a:r>
            <a:r>
              <a:rPr sz="4000" b="1" dirty="0" err="1">
                <a:solidFill>
                  <a:srgbClr val="006FC0"/>
                </a:solidFill>
                <a:latin typeface="微軟正黑體" panose="020B0604030504040204" pitchFamily="34" charset="-120"/>
                <a:ea typeface="微軟正黑體" panose="020B0604030504040204" pitchFamily="34" charset="-120"/>
                <a:cs typeface="標楷體"/>
              </a:rPr>
              <a:t>取必</a:t>
            </a:r>
            <a:r>
              <a:rPr sz="4000" b="1" spc="-15" dirty="0" err="1">
                <a:solidFill>
                  <a:srgbClr val="006FC0"/>
                </a:solidFill>
                <a:latin typeface="微軟正黑體" panose="020B0604030504040204" pitchFamily="34" charset="-120"/>
                <a:ea typeface="微軟正黑體" panose="020B0604030504040204" pitchFamily="34" charset="-120"/>
                <a:cs typeface="標楷體"/>
              </a:rPr>
              <a:t>要</a:t>
            </a:r>
            <a:r>
              <a:rPr sz="4000" b="1" dirty="0" err="1">
                <a:solidFill>
                  <a:srgbClr val="006FC0"/>
                </a:solidFill>
                <a:latin typeface="微軟正黑體" panose="020B0604030504040204" pitchFamily="34" charset="-120"/>
                <a:ea typeface="微軟正黑體" panose="020B0604030504040204" pitchFamily="34" charset="-120"/>
                <a:cs typeface="標楷體"/>
              </a:rPr>
              <a:t>之預</a:t>
            </a:r>
            <a:r>
              <a:rPr sz="4000" b="1" spc="-15" dirty="0" err="1">
                <a:solidFill>
                  <a:srgbClr val="006FC0"/>
                </a:solidFill>
                <a:latin typeface="微軟正黑體" panose="020B0604030504040204" pitchFamily="34" charset="-120"/>
                <a:ea typeface="微軟正黑體" panose="020B0604030504040204" pitchFamily="34" charset="-120"/>
                <a:cs typeface="標楷體"/>
              </a:rPr>
              <a:t>防</a:t>
            </a:r>
            <a:r>
              <a:rPr sz="4000" b="1" dirty="0" err="1">
                <a:solidFill>
                  <a:srgbClr val="006FC0"/>
                </a:solidFill>
                <a:latin typeface="微軟正黑體" panose="020B0604030504040204" pitchFamily="34" charset="-120"/>
                <a:ea typeface="微軟正黑體" panose="020B0604030504040204" pitchFamily="34" charset="-120"/>
                <a:cs typeface="標楷體"/>
              </a:rPr>
              <a:t>設備</a:t>
            </a:r>
            <a:r>
              <a:rPr sz="4000" b="1" spc="-15" dirty="0" err="1">
                <a:solidFill>
                  <a:srgbClr val="006FC0"/>
                </a:solidFill>
                <a:latin typeface="微軟正黑體" panose="020B0604030504040204" pitchFamily="34" charset="-120"/>
                <a:ea typeface="微軟正黑體" panose="020B0604030504040204" pitchFamily="34" charset="-120"/>
                <a:cs typeface="標楷體"/>
              </a:rPr>
              <a:t>或</a:t>
            </a:r>
            <a:r>
              <a:rPr sz="4000" b="1" dirty="0" err="1">
                <a:solidFill>
                  <a:srgbClr val="006FC0"/>
                </a:solidFill>
                <a:latin typeface="微軟正黑體" panose="020B0604030504040204" pitchFamily="34" charset="-120"/>
                <a:ea typeface="微軟正黑體" panose="020B0604030504040204" pitchFamily="34" charset="-120"/>
                <a:cs typeface="標楷體"/>
              </a:rPr>
              <a:t>措施</a:t>
            </a:r>
            <a:r>
              <a:rPr sz="4000" b="1" spc="-15" dirty="0" err="1">
                <a:solidFill>
                  <a:srgbClr val="006FC0"/>
                </a:solidFill>
                <a:latin typeface="微軟正黑體" panose="020B0604030504040204" pitchFamily="34" charset="-120"/>
                <a:ea typeface="微軟正黑體" panose="020B0604030504040204" pitchFamily="34" charset="-120"/>
                <a:cs typeface="標楷體"/>
              </a:rPr>
              <a:t>，</a:t>
            </a:r>
            <a:r>
              <a:rPr sz="4000" b="1" dirty="0" err="1">
                <a:solidFill>
                  <a:srgbClr val="006FC0"/>
                </a:solidFill>
                <a:latin typeface="微軟正黑體" panose="020B0604030504040204" pitchFamily="34" charset="-120"/>
                <a:ea typeface="微軟正黑體" panose="020B0604030504040204" pitchFamily="34" charset="-120"/>
                <a:cs typeface="標楷體"/>
              </a:rPr>
              <a:t>使勞工免於</a:t>
            </a:r>
            <a:r>
              <a:rPr sz="4000" b="1" spc="-20" dirty="0" err="1">
                <a:solidFill>
                  <a:srgbClr val="006FC0"/>
                </a:solidFill>
                <a:latin typeface="微軟正黑體" panose="020B0604030504040204" pitchFamily="34" charset="-120"/>
                <a:ea typeface="微軟正黑體" panose="020B0604030504040204" pitchFamily="34" charset="-120"/>
                <a:cs typeface="標楷體"/>
              </a:rPr>
              <a:t>發</a:t>
            </a:r>
            <a:r>
              <a:rPr sz="4000" b="1" dirty="0" err="1">
                <a:solidFill>
                  <a:srgbClr val="006FC0"/>
                </a:solidFill>
                <a:latin typeface="微軟正黑體" panose="020B0604030504040204" pitchFamily="34" charset="-120"/>
                <a:ea typeface="微軟正黑體" panose="020B0604030504040204" pitchFamily="34" charset="-120"/>
                <a:cs typeface="標楷體"/>
              </a:rPr>
              <a:t>生職</a:t>
            </a:r>
            <a:r>
              <a:rPr sz="4000" b="1" spc="-20" dirty="0" err="1">
                <a:solidFill>
                  <a:srgbClr val="006FC0"/>
                </a:solidFill>
                <a:latin typeface="微軟正黑體" panose="020B0604030504040204" pitchFamily="34" charset="-120"/>
                <a:ea typeface="微軟正黑體" panose="020B0604030504040204" pitchFamily="34" charset="-120"/>
                <a:cs typeface="標楷體"/>
              </a:rPr>
              <a:t>業</a:t>
            </a:r>
            <a:r>
              <a:rPr sz="4000" b="1" dirty="0" err="1">
                <a:solidFill>
                  <a:srgbClr val="006FC0"/>
                </a:solidFill>
                <a:latin typeface="微軟正黑體" panose="020B0604030504040204" pitchFamily="34" charset="-120"/>
                <a:ea typeface="微軟正黑體" panose="020B0604030504040204" pitchFamily="34" charset="-120"/>
                <a:cs typeface="標楷體"/>
              </a:rPr>
              <a:t>災害</a:t>
            </a:r>
            <a:r>
              <a:rPr sz="4000" b="1" dirty="0">
                <a:solidFill>
                  <a:srgbClr val="006FC0"/>
                </a:solidFill>
                <a:latin typeface="微軟正黑體" panose="020B0604030504040204" pitchFamily="34" charset="-120"/>
                <a:ea typeface="微軟正黑體" panose="020B0604030504040204" pitchFamily="34" charset="-120"/>
                <a:cs typeface="標楷體"/>
              </a:rPr>
              <a:t>。</a:t>
            </a:r>
            <a:endParaRPr sz="4000" dirty="0">
              <a:latin typeface="微軟正黑體" panose="020B0604030504040204" pitchFamily="34" charset="-120"/>
              <a:ea typeface="微軟正黑體" panose="020B0604030504040204" pitchFamily="34" charset="-120"/>
              <a:cs typeface="標楷體"/>
            </a:endParaRPr>
          </a:p>
          <a:p>
            <a:pPr marL="355600" marR="5080" indent="-342900" algn="just">
              <a:spcBef>
                <a:spcPts val="765"/>
              </a:spcBef>
              <a:buFont typeface="Arial"/>
              <a:buChar char="•"/>
              <a:tabLst>
                <a:tab pos="356235" algn="l"/>
              </a:tabLst>
            </a:pPr>
            <a:r>
              <a:rPr sz="4000" b="1" dirty="0" err="1">
                <a:latin typeface="微軟正黑體" panose="020B0604030504040204" pitchFamily="34" charset="-120"/>
                <a:ea typeface="微軟正黑體" panose="020B0604030504040204" pitchFamily="34" charset="-120"/>
                <a:cs typeface="標楷體"/>
              </a:rPr>
              <a:t>機械</a:t>
            </a:r>
            <a:r>
              <a:rPr sz="4000" b="1" spc="-15" dirty="0" err="1">
                <a:latin typeface="微軟正黑體" panose="020B0604030504040204" pitchFamily="34" charset="-120"/>
                <a:ea typeface="微軟正黑體" panose="020B0604030504040204" pitchFamily="34" charset="-120"/>
                <a:cs typeface="標楷體"/>
              </a:rPr>
              <a:t>、</a:t>
            </a:r>
            <a:r>
              <a:rPr sz="4000" b="1" dirty="0" err="1">
                <a:latin typeface="微軟正黑體" panose="020B0604030504040204" pitchFamily="34" charset="-120"/>
                <a:ea typeface="微軟正黑體" panose="020B0604030504040204" pitchFamily="34" charset="-120"/>
                <a:cs typeface="標楷體"/>
              </a:rPr>
              <a:t>設備</a:t>
            </a:r>
            <a:r>
              <a:rPr sz="4000" b="1" spc="-15" dirty="0" err="1">
                <a:latin typeface="微軟正黑體" panose="020B0604030504040204" pitchFamily="34" charset="-120"/>
                <a:ea typeface="微軟正黑體" panose="020B0604030504040204" pitchFamily="34" charset="-120"/>
                <a:cs typeface="標楷體"/>
              </a:rPr>
              <a:t>、</a:t>
            </a:r>
            <a:r>
              <a:rPr sz="4000" b="1" dirty="0" err="1">
                <a:latin typeface="微軟正黑體" panose="020B0604030504040204" pitchFamily="34" charset="-120"/>
                <a:ea typeface="微軟正黑體" panose="020B0604030504040204" pitchFamily="34" charset="-120"/>
                <a:cs typeface="標楷體"/>
              </a:rPr>
              <a:t>器具</a:t>
            </a:r>
            <a:r>
              <a:rPr sz="4000" b="1" spc="-15" dirty="0" err="1">
                <a:latin typeface="微軟正黑體" panose="020B0604030504040204" pitchFamily="34" charset="-120"/>
                <a:ea typeface="微軟正黑體" panose="020B0604030504040204" pitchFamily="34" charset="-120"/>
                <a:cs typeface="標楷體"/>
              </a:rPr>
              <a:t>、</a:t>
            </a:r>
            <a:r>
              <a:rPr sz="4000" b="1" dirty="0" err="1">
                <a:latin typeface="微軟正黑體" panose="020B0604030504040204" pitchFamily="34" charset="-120"/>
                <a:ea typeface="微軟正黑體" panose="020B0604030504040204" pitchFamily="34" charset="-120"/>
                <a:cs typeface="標楷體"/>
              </a:rPr>
              <a:t>原料</a:t>
            </a:r>
            <a:r>
              <a:rPr sz="4000" b="1" spc="-15" dirty="0" err="1">
                <a:latin typeface="微軟正黑體" panose="020B0604030504040204" pitchFamily="34" charset="-120"/>
                <a:ea typeface="微軟正黑體" panose="020B0604030504040204" pitchFamily="34" charset="-120"/>
                <a:cs typeface="標楷體"/>
              </a:rPr>
              <a:t>、</a:t>
            </a:r>
            <a:r>
              <a:rPr sz="4000" b="1" dirty="0" err="1">
                <a:latin typeface="微軟正黑體" panose="020B0604030504040204" pitchFamily="34" charset="-120"/>
                <a:ea typeface="微軟正黑體" panose="020B0604030504040204" pitchFamily="34" charset="-120"/>
                <a:cs typeface="標楷體"/>
              </a:rPr>
              <a:t>材料</a:t>
            </a:r>
            <a:r>
              <a:rPr sz="4000" b="1" spc="-15" dirty="0" err="1">
                <a:latin typeface="微軟正黑體" panose="020B0604030504040204" pitchFamily="34" charset="-120"/>
                <a:ea typeface="微軟正黑體" panose="020B0604030504040204" pitchFamily="34" charset="-120"/>
                <a:cs typeface="標楷體"/>
              </a:rPr>
              <a:t>等</a:t>
            </a:r>
            <a:r>
              <a:rPr sz="4000" b="1" dirty="0" err="1">
                <a:latin typeface="微軟正黑體" panose="020B0604030504040204" pitchFamily="34" charset="-120"/>
                <a:ea typeface="微軟正黑體" panose="020B0604030504040204" pitchFamily="34" charset="-120"/>
                <a:cs typeface="標楷體"/>
              </a:rPr>
              <a:t>物件之設計</a:t>
            </a:r>
            <a:r>
              <a:rPr sz="4000" b="1" spc="-20" dirty="0" err="1">
                <a:latin typeface="微軟正黑體" panose="020B0604030504040204" pitchFamily="34" charset="-120"/>
                <a:ea typeface="微軟正黑體" panose="020B0604030504040204" pitchFamily="34" charset="-120"/>
                <a:cs typeface="標楷體"/>
              </a:rPr>
              <a:t>、</a:t>
            </a:r>
            <a:r>
              <a:rPr sz="4000" b="1" dirty="0" err="1">
                <a:latin typeface="微軟正黑體" panose="020B0604030504040204" pitchFamily="34" charset="-120"/>
                <a:ea typeface="微軟正黑體" panose="020B0604030504040204" pitchFamily="34" charset="-120"/>
                <a:cs typeface="標楷體"/>
              </a:rPr>
              <a:t>製造</a:t>
            </a:r>
            <a:r>
              <a:rPr sz="4000" b="1" spc="-20" dirty="0" err="1">
                <a:latin typeface="微軟正黑體" panose="020B0604030504040204" pitchFamily="34" charset="-120"/>
                <a:ea typeface="微軟正黑體" panose="020B0604030504040204" pitchFamily="34" charset="-120"/>
                <a:cs typeface="標楷體"/>
              </a:rPr>
              <a:t>或</a:t>
            </a:r>
            <a:r>
              <a:rPr sz="4000" b="1" dirty="0" err="1">
                <a:latin typeface="微軟正黑體" panose="020B0604030504040204" pitchFamily="34" charset="-120"/>
                <a:ea typeface="微軟正黑體" panose="020B0604030504040204" pitchFamily="34" charset="-120"/>
                <a:cs typeface="標楷體"/>
              </a:rPr>
              <a:t>輸入</a:t>
            </a:r>
            <a:r>
              <a:rPr sz="4000" b="1" spc="-20" dirty="0" err="1">
                <a:latin typeface="微軟正黑體" panose="020B0604030504040204" pitchFamily="34" charset="-120"/>
                <a:ea typeface="微軟正黑體" panose="020B0604030504040204" pitchFamily="34" charset="-120"/>
                <a:cs typeface="標楷體"/>
              </a:rPr>
              <a:t>者</a:t>
            </a:r>
            <a:r>
              <a:rPr sz="4000" b="1" dirty="0" err="1">
                <a:latin typeface="微軟正黑體" panose="020B0604030504040204" pitchFamily="34" charset="-120"/>
                <a:ea typeface="微軟正黑體" panose="020B0604030504040204" pitchFamily="34" charset="-120"/>
                <a:cs typeface="標楷體"/>
              </a:rPr>
              <a:t>及工</a:t>
            </a:r>
            <a:r>
              <a:rPr sz="4000" b="1" spc="-20" dirty="0" err="1">
                <a:latin typeface="微軟正黑體" panose="020B0604030504040204" pitchFamily="34" charset="-120"/>
                <a:ea typeface="微軟正黑體" panose="020B0604030504040204" pitchFamily="34" charset="-120"/>
                <a:cs typeface="標楷體"/>
              </a:rPr>
              <a:t>程</a:t>
            </a:r>
            <a:r>
              <a:rPr sz="4000" b="1" dirty="0" err="1">
                <a:latin typeface="微軟正黑體" panose="020B0604030504040204" pitchFamily="34" charset="-120"/>
                <a:ea typeface="微軟正黑體" panose="020B0604030504040204" pitchFamily="34" charset="-120"/>
                <a:cs typeface="標楷體"/>
              </a:rPr>
              <a:t>之設</a:t>
            </a:r>
            <a:r>
              <a:rPr sz="4000" b="1" spc="-20" dirty="0" err="1">
                <a:latin typeface="微軟正黑體" panose="020B0604030504040204" pitchFamily="34" charset="-120"/>
                <a:ea typeface="微軟正黑體" panose="020B0604030504040204" pitchFamily="34" charset="-120"/>
                <a:cs typeface="標楷體"/>
              </a:rPr>
              <a:t>計</a:t>
            </a:r>
            <a:r>
              <a:rPr sz="4000" b="1" dirty="0" err="1">
                <a:latin typeface="微軟正黑體" panose="020B0604030504040204" pitchFamily="34" charset="-120"/>
                <a:ea typeface="微軟正黑體" panose="020B0604030504040204" pitchFamily="34" charset="-120"/>
                <a:cs typeface="標楷體"/>
              </a:rPr>
              <a:t>或施工者，</a:t>
            </a:r>
            <a:r>
              <a:rPr sz="4000" b="1" spc="-15" dirty="0" err="1">
                <a:latin typeface="微軟正黑體" panose="020B0604030504040204" pitchFamily="34" charset="-120"/>
                <a:ea typeface="微軟正黑體" panose="020B0604030504040204" pitchFamily="34" charset="-120"/>
                <a:cs typeface="標楷體"/>
              </a:rPr>
              <a:t>應</a:t>
            </a:r>
            <a:r>
              <a:rPr sz="4000" b="1" dirty="0" err="1">
                <a:latin typeface="微軟正黑體" panose="020B0604030504040204" pitchFamily="34" charset="-120"/>
                <a:ea typeface="微軟正黑體" panose="020B0604030504040204" pitchFamily="34" charset="-120"/>
                <a:cs typeface="標楷體"/>
              </a:rPr>
              <a:t>於設</a:t>
            </a:r>
            <a:r>
              <a:rPr sz="4000" b="1" spc="-15" dirty="0" err="1">
                <a:latin typeface="微軟正黑體" panose="020B0604030504040204" pitchFamily="34" charset="-120"/>
                <a:ea typeface="微軟正黑體" panose="020B0604030504040204" pitchFamily="34" charset="-120"/>
                <a:cs typeface="標楷體"/>
              </a:rPr>
              <a:t>計</a:t>
            </a:r>
            <a:r>
              <a:rPr sz="4000" b="1" dirty="0" err="1">
                <a:latin typeface="微軟正黑體" panose="020B0604030504040204" pitchFamily="34" charset="-120"/>
                <a:ea typeface="微軟正黑體" panose="020B0604030504040204" pitchFamily="34" charset="-120"/>
                <a:cs typeface="標楷體"/>
              </a:rPr>
              <a:t>、製</a:t>
            </a:r>
            <a:r>
              <a:rPr sz="4000" b="1" spc="-15" dirty="0" err="1">
                <a:latin typeface="微軟正黑體" panose="020B0604030504040204" pitchFamily="34" charset="-120"/>
                <a:ea typeface="微軟正黑體" panose="020B0604030504040204" pitchFamily="34" charset="-120"/>
                <a:cs typeface="標楷體"/>
              </a:rPr>
              <a:t>造</a:t>
            </a:r>
            <a:r>
              <a:rPr sz="4000" b="1" dirty="0" err="1">
                <a:latin typeface="微軟正黑體" panose="020B0604030504040204" pitchFamily="34" charset="-120"/>
                <a:ea typeface="微軟正黑體" panose="020B0604030504040204" pitchFamily="34" charset="-120"/>
                <a:cs typeface="標楷體"/>
              </a:rPr>
              <a:t>、輸</a:t>
            </a:r>
            <a:r>
              <a:rPr sz="4000" b="1" spc="-15" dirty="0" err="1">
                <a:latin typeface="微軟正黑體" panose="020B0604030504040204" pitchFamily="34" charset="-120"/>
                <a:ea typeface="微軟正黑體" panose="020B0604030504040204" pitchFamily="34" charset="-120"/>
                <a:cs typeface="標楷體"/>
              </a:rPr>
              <a:t>入</a:t>
            </a:r>
            <a:r>
              <a:rPr sz="4000" b="1" dirty="0" err="1">
                <a:latin typeface="微軟正黑體" panose="020B0604030504040204" pitchFamily="34" charset="-120"/>
                <a:ea typeface="微軟正黑體" panose="020B0604030504040204" pitchFamily="34" charset="-120"/>
                <a:cs typeface="標楷體"/>
              </a:rPr>
              <a:t>或施</a:t>
            </a:r>
            <a:r>
              <a:rPr sz="4000" b="1" spc="-15" dirty="0" err="1">
                <a:latin typeface="微軟正黑體" panose="020B0604030504040204" pitchFamily="34" charset="-120"/>
                <a:ea typeface="微軟正黑體" panose="020B0604030504040204" pitchFamily="34" charset="-120"/>
                <a:cs typeface="標楷體"/>
              </a:rPr>
              <a:t>工</a:t>
            </a:r>
            <a:r>
              <a:rPr sz="4000" b="1" dirty="0" err="1">
                <a:latin typeface="微軟正黑體" panose="020B0604030504040204" pitchFamily="34" charset="-120"/>
                <a:ea typeface="微軟正黑體" panose="020B0604030504040204" pitchFamily="34" charset="-120"/>
                <a:cs typeface="標楷體"/>
              </a:rPr>
              <a:t>規劃階</a:t>
            </a:r>
            <a:r>
              <a:rPr sz="4000" b="1" dirty="0">
                <a:latin typeface="微軟正黑體" panose="020B0604030504040204" pitchFamily="34" charset="-120"/>
                <a:ea typeface="微軟正黑體" panose="020B0604030504040204" pitchFamily="34" charset="-120"/>
                <a:cs typeface="標楷體"/>
              </a:rPr>
              <a:t> </a:t>
            </a:r>
            <a:r>
              <a:rPr sz="4000" b="1" dirty="0" err="1">
                <a:latin typeface="微軟正黑體" panose="020B0604030504040204" pitchFamily="34" charset="-120"/>
                <a:ea typeface="微軟正黑體" panose="020B0604030504040204" pitchFamily="34" charset="-120"/>
                <a:cs typeface="標楷體"/>
              </a:rPr>
              <a:t>段實</a:t>
            </a:r>
            <a:r>
              <a:rPr sz="4000" b="1" spc="-15" dirty="0" err="1">
                <a:latin typeface="微軟正黑體" panose="020B0604030504040204" pitchFamily="34" charset="-120"/>
                <a:ea typeface="微軟正黑體" panose="020B0604030504040204" pitchFamily="34" charset="-120"/>
                <a:cs typeface="標楷體"/>
              </a:rPr>
              <a:t>施</a:t>
            </a:r>
            <a:r>
              <a:rPr sz="4000" b="1" dirty="0" err="1">
                <a:latin typeface="微軟正黑體" panose="020B0604030504040204" pitchFamily="34" charset="-120"/>
                <a:ea typeface="微軟正黑體" panose="020B0604030504040204" pitchFamily="34" charset="-120"/>
                <a:cs typeface="標楷體"/>
              </a:rPr>
              <a:t>風險</a:t>
            </a:r>
            <a:r>
              <a:rPr sz="4000" b="1" spc="-15" dirty="0" err="1">
                <a:latin typeface="微軟正黑體" panose="020B0604030504040204" pitchFamily="34" charset="-120"/>
                <a:ea typeface="微軟正黑體" panose="020B0604030504040204" pitchFamily="34" charset="-120"/>
                <a:cs typeface="標楷體"/>
              </a:rPr>
              <a:t>評</a:t>
            </a:r>
            <a:r>
              <a:rPr sz="4000" b="1" dirty="0" err="1">
                <a:latin typeface="微軟正黑體" panose="020B0604030504040204" pitchFamily="34" charset="-120"/>
                <a:ea typeface="微軟正黑體" panose="020B0604030504040204" pitchFamily="34" charset="-120"/>
                <a:cs typeface="標楷體"/>
              </a:rPr>
              <a:t>估，</a:t>
            </a:r>
            <a:r>
              <a:rPr sz="4000" b="1" spc="-15" dirty="0" err="1">
                <a:latin typeface="微軟正黑體" panose="020B0604030504040204" pitchFamily="34" charset="-120"/>
                <a:ea typeface="微軟正黑體" panose="020B0604030504040204" pitchFamily="34" charset="-120"/>
                <a:cs typeface="標楷體"/>
              </a:rPr>
              <a:t>致</a:t>
            </a:r>
            <a:r>
              <a:rPr sz="4000" b="1" dirty="0" err="1">
                <a:latin typeface="微軟正黑體" panose="020B0604030504040204" pitchFamily="34" charset="-120"/>
                <a:ea typeface="微軟正黑體" panose="020B0604030504040204" pitchFamily="34" charset="-120"/>
                <a:cs typeface="標楷體"/>
              </a:rPr>
              <a:t>力防</a:t>
            </a:r>
            <a:r>
              <a:rPr sz="4000" b="1" spc="-15" dirty="0" err="1">
                <a:latin typeface="微軟正黑體" panose="020B0604030504040204" pitchFamily="34" charset="-120"/>
                <a:ea typeface="微軟正黑體" panose="020B0604030504040204" pitchFamily="34" charset="-120"/>
                <a:cs typeface="標楷體"/>
              </a:rPr>
              <a:t>止</a:t>
            </a:r>
            <a:r>
              <a:rPr sz="4000" b="1" dirty="0" err="1">
                <a:latin typeface="微軟正黑體" panose="020B0604030504040204" pitchFamily="34" charset="-120"/>
                <a:ea typeface="微軟正黑體" panose="020B0604030504040204" pitchFamily="34" charset="-120"/>
                <a:cs typeface="標楷體"/>
              </a:rPr>
              <a:t>此等</a:t>
            </a:r>
            <a:r>
              <a:rPr sz="4000" b="1" spc="-15" dirty="0" err="1">
                <a:latin typeface="微軟正黑體" panose="020B0604030504040204" pitchFamily="34" charset="-120"/>
                <a:ea typeface="微軟正黑體" panose="020B0604030504040204" pitchFamily="34" charset="-120"/>
                <a:cs typeface="標楷體"/>
              </a:rPr>
              <a:t>物</a:t>
            </a:r>
            <a:r>
              <a:rPr sz="4000" b="1" dirty="0" err="1">
                <a:latin typeface="微軟正黑體" panose="020B0604030504040204" pitchFamily="34" charset="-120"/>
                <a:ea typeface="微軟正黑體" panose="020B0604030504040204" pitchFamily="34" charset="-120"/>
                <a:cs typeface="標楷體"/>
              </a:rPr>
              <a:t>件於使用或</a:t>
            </a:r>
            <a:r>
              <a:rPr sz="4000" b="1" spc="-20" dirty="0" err="1">
                <a:latin typeface="微軟正黑體" panose="020B0604030504040204" pitchFamily="34" charset="-120"/>
                <a:ea typeface="微軟正黑體" panose="020B0604030504040204" pitchFamily="34" charset="-120"/>
                <a:cs typeface="標楷體"/>
              </a:rPr>
              <a:t>工</a:t>
            </a:r>
            <a:r>
              <a:rPr sz="4000" b="1" dirty="0" err="1">
                <a:latin typeface="微軟正黑體" panose="020B0604030504040204" pitchFamily="34" charset="-120"/>
                <a:ea typeface="微軟正黑體" panose="020B0604030504040204" pitchFamily="34" charset="-120"/>
                <a:cs typeface="標楷體"/>
              </a:rPr>
              <a:t>程施</a:t>
            </a:r>
            <a:r>
              <a:rPr sz="4000" b="1" spc="-20" dirty="0" err="1">
                <a:latin typeface="微軟正黑體" panose="020B0604030504040204" pitchFamily="34" charset="-120"/>
                <a:ea typeface="微軟正黑體" panose="020B0604030504040204" pitchFamily="34" charset="-120"/>
                <a:cs typeface="標楷體"/>
              </a:rPr>
              <a:t>工</a:t>
            </a:r>
            <a:r>
              <a:rPr sz="4000" b="1" dirty="0" err="1">
                <a:latin typeface="微軟正黑體" panose="020B0604030504040204" pitchFamily="34" charset="-120"/>
                <a:ea typeface="微軟正黑體" panose="020B0604030504040204" pitchFamily="34" charset="-120"/>
                <a:cs typeface="標楷體"/>
              </a:rPr>
              <a:t>時，</a:t>
            </a:r>
            <a:r>
              <a:rPr sz="4000" b="1" spc="-20" dirty="0" err="1">
                <a:latin typeface="微軟正黑體" panose="020B0604030504040204" pitchFamily="34" charset="-120"/>
                <a:ea typeface="微軟正黑體" panose="020B0604030504040204" pitchFamily="34" charset="-120"/>
                <a:cs typeface="標楷體"/>
              </a:rPr>
              <a:t>發</a:t>
            </a:r>
            <a:r>
              <a:rPr sz="4000" b="1" dirty="0" err="1">
                <a:latin typeface="微軟正黑體" panose="020B0604030504040204" pitchFamily="34" charset="-120"/>
                <a:ea typeface="微軟正黑體" panose="020B0604030504040204" pitchFamily="34" charset="-120"/>
                <a:cs typeface="標楷體"/>
              </a:rPr>
              <a:t>生職</a:t>
            </a:r>
            <a:r>
              <a:rPr sz="4000" b="1" spc="-20" dirty="0" err="1">
                <a:latin typeface="微軟正黑體" panose="020B0604030504040204" pitchFamily="34" charset="-120"/>
                <a:ea typeface="微軟正黑體" panose="020B0604030504040204" pitchFamily="34" charset="-120"/>
                <a:cs typeface="標楷體"/>
              </a:rPr>
              <a:t>業</a:t>
            </a:r>
            <a:r>
              <a:rPr sz="4000" b="1" dirty="0" err="1">
                <a:latin typeface="微軟正黑體" panose="020B0604030504040204" pitchFamily="34" charset="-120"/>
                <a:ea typeface="微軟正黑體" panose="020B0604030504040204" pitchFamily="34" charset="-120"/>
                <a:cs typeface="標楷體"/>
              </a:rPr>
              <a:t>災害</a:t>
            </a:r>
            <a:r>
              <a:rPr sz="4000" spc="5" dirty="0">
                <a:latin typeface="微軟正黑體" panose="020B0604030504040204" pitchFamily="34" charset="-120"/>
                <a:ea typeface="微軟正黑體" panose="020B0604030504040204" pitchFamily="34" charset="-120"/>
                <a:cs typeface="標楷體"/>
              </a:rPr>
              <a:t>。</a:t>
            </a:r>
            <a:endParaRPr sz="40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F676884A-5349-E5BC-683C-E5D8A71EDC2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DED412AE-7D4E-0D72-9648-992413CDB7E2}"/>
              </a:ext>
            </a:extLst>
          </p:cNvPr>
          <p:cNvSpPr>
            <a:spLocks noGrp="1"/>
          </p:cNvSpPr>
          <p:nvPr>
            <p:ph type="sldNum" sz="quarter" idx="7"/>
          </p:nvPr>
        </p:nvSpPr>
        <p:spPr/>
        <p:txBody>
          <a:bodyPr/>
          <a:lstStyle/>
          <a:p>
            <a:fld id="{B6F15528-21DE-4FAA-801E-634DDDAF4B2B}" type="slidenum">
              <a:rPr lang="en-US" altLang="zh-TW" smtClean="0"/>
              <a:t>24</a:t>
            </a:fld>
            <a:endParaRPr lang="zh-TW" altLang="en-US"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36252" y="349229"/>
            <a:ext cx="6119495" cy="635000"/>
          </a:xfrm>
          <a:prstGeom prst="rect">
            <a:avLst/>
          </a:prstGeom>
        </p:spPr>
        <p:txBody>
          <a:bodyPr vert="horz" wrap="square" lIns="0" tIns="12065" rIns="0" bIns="0" rtlCol="0">
            <a:spAutoFit/>
          </a:bodyPr>
          <a:lstStyle/>
          <a:p>
            <a:pPr marL="12700">
              <a:spcBef>
                <a:spcPts val="95"/>
              </a:spcBef>
            </a:pPr>
            <a:r>
              <a:rPr sz="4000" b="1" dirty="0">
                <a:latin typeface="微軟正黑體" panose="020B0604030504040204" pitchFamily="34" charset="-120"/>
                <a:ea typeface="微軟正黑體" panose="020B0604030504040204" pitchFamily="34" charset="-120"/>
              </a:rPr>
              <a:t>特</a:t>
            </a:r>
            <a:r>
              <a:rPr sz="4000" b="1" spc="-5" dirty="0">
                <a:latin typeface="微軟正黑體" panose="020B0604030504040204" pitchFamily="34" charset="-120"/>
                <a:ea typeface="微軟正黑體" panose="020B0604030504040204" pitchFamily="34" charset="-120"/>
              </a:rPr>
              <a:t>高壓</a:t>
            </a:r>
            <a:r>
              <a:rPr sz="4000" b="1" dirty="0">
                <a:latin typeface="微軟正黑體" panose="020B0604030504040204" pitchFamily="34" charset="-120"/>
                <a:ea typeface="微軟正黑體" panose="020B0604030504040204" pitchFamily="34" charset="-120"/>
              </a:rPr>
              <a:t>充</a:t>
            </a:r>
            <a:r>
              <a:rPr sz="4000" b="1" spc="-5" dirty="0">
                <a:latin typeface="微軟正黑體" panose="020B0604030504040204" pitchFamily="34" charset="-120"/>
                <a:ea typeface="微軟正黑體" panose="020B0604030504040204" pitchFamily="34" charset="-120"/>
              </a:rPr>
              <a:t>電電</a:t>
            </a:r>
            <a:r>
              <a:rPr sz="4000" b="1" dirty="0">
                <a:latin typeface="微軟正黑體" panose="020B0604030504040204" pitchFamily="34" charset="-120"/>
                <a:ea typeface="微軟正黑體" panose="020B0604030504040204" pitchFamily="34" charset="-120"/>
              </a:rPr>
              <a:t>路</a:t>
            </a:r>
            <a:r>
              <a:rPr sz="4000" b="1" spc="-5" dirty="0">
                <a:latin typeface="微軟正黑體" panose="020B0604030504040204" pitchFamily="34" charset="-120"/>
                <a:ea typeface="微軟正黑體" panose="020B0604030504040204" pitchFamily="34" charset="-120"/>
              </a:rPr>
              <a:t>應保</a:t>
            </a:r>
            <a:r>
              <a:rPr sz="4000" b="1" dirty="0">
                <a:latin typeface="微軟正黑體" panose="020B0604030504040204" pitchFamily="34" charset="-120"/>
                <a:ea typeface="微軟正黑體" panose="020B0604030504040204" pitchFamily="34" charset="-120"/>
              </a:rPr>
              <a:t>持</a:t>
            </a:r>
            <a:r>
              <a:rPr sz="4000" b="1" spc="-5" dirty="0">
                <a:latin typeface="微軟正黑體" panose="020B0604030504040204" pitchFamily="34" charset="-120"/>
                <a:ea typeface="微軟正黑體" panose="020B0604030504040204" pitchFamily="34" charset="-120"/>
              </a:rPr>
              <a:t>距離</a:t>
            </a:r>
            <a:endParaRPr sz="4000" b="1"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609600" y="1371600"/>
            <a:ext cx="6172200" cy="4133567"/>
          </a:xfrm>
          <a:prstGeom prst="rect">
            <a:avLst/>
          </a:prstGeom>
        </p:spPr>
        <p:txBody>
          <a:bodyPr vert="horz" wrap="square" lIns="0" tIns="15240" rIns="0" bIns="0" rtlCol="0">
            <a:spAutoFit/>
          </a:bodyPr>
          <a:lstStyle/>
          <a:p>
            <a:pPr marL="12700" marR="5080" algn="just">
              <a:lnSpc>
                <a:spcPct val="99300"/>
              </a:lnSpc>
              <a:spcBef>
                <a:spcPts val="120"/>
              </a:spcBef>
              <a:tabLst>
                <a:tab pos="356235" algn="l"/>
              </a:tabLst>
            </a:pPr>
            <a:r>
              <a:rPr sz="2400" dirty="0" err="1">
                <a:latin typeface="微軟正黑體" panose="020B0604030504040204" pitchFamily="34" charset="-120"/>
                <a:ea typeface="微軟正黑體" panose="020B0604030504040204" pitchFamily="34" charset="-120"/>
                <a:cs typeface="新細明體"/>
              </a:rPr>
              <a:t>雇主使勞工於特高壓之</a:t>
            </a:r>
            <a:r>
              <a:rPr sz="2400" spc="-15" dirty="0" err="1">
                <a:latin typeface="微軟正黑體" panose="020B0604030504040204" pitchFamily="34" charset="-120"/>
                <a:ea typeface="微軟正黑體" panose="020B0604030504040204" pitchFamily="34" charset="-120"/>
                <a:cs typeface="新細明體"/>
              </a:rPr>
              <a:t>充</a:t>
            </a:r>
            <a:r>
              <a:rPr sz="2400" dirty="0" err="1">
                <a:latin typeface="微軟正黑體" panose="020B0604030504040204" pitchFamily="34" charset="-120"/>
                <a:ea typeface="微軟正黑體" panose="020B0604030504040204" pitchFamily="34" charset="-120"/>
                <a:cs typeface="新細明體"/>
              </a:rPr>
              <a:t>電電</a:t>
            </a:r>
            <a:r>
              <a:rPr sz="2400" spc="-15" dirty="0" err="1">
                <a:latin typeface="微軟正黑體" panose="020B0604030504040204" pitchFamily="34" charset="-120"/>
                <a:ea typeface="微軟正黑體" panose="020B0604030504040204" pitchFamily="34" charset="-120"/>
                <a:cs typeface="新細明體"/>
              </a:rPr>
              <a:t>路</a:t>
            </a:r>
            <a:r>
              <a:rPr sz="2400" dirty="0" err="1">
                <a:latin typeface="微軟正黑體" panose="020B0604030504040204" pitchFamily="34" charset="-120"/>
                <a:ea typeface="微軟正黑體" panose="020B0604030504040204" pitchFamily="34" charset="-120"/>
                <a:cs typeface="新細明體"/>
              </a:rPr>
              <a:t>或其支持碍子從事檢查、修</a:t>
            </a:r>
            <a:r>
              <a:rPr sz="2400" spc="-15" dirty="0" err="1">
                <a:latin typeface="微軟正黑體" panose="020B0604030504040204" pitchFamily="34" charset="-120"/>
                <a:ea typeface="微軟正黑體" panose="020B0604030504040204" pitchFamily="34" charset="-120"/>
                <a:cs typeface="新細明體"/>
              </a:rPr>
              <a:t>理</a:t>
            </a:r>
            <a:r>
              <a:rPr sz="2400" dirty="0" err="1">
                <a:latin typeface="微軟正黑體" panose="020B0604030504040204" pitchFamily="34" charset="-120"/>
                <a:ea typeface="微軟正黑體" panose="020B0604030504040204" pitchFamily="34" charset="-120"/>
                <a:cs typeface="新細明體"/>
              </a:rPr>
              <a:t>、清</a:t>
            </a:r>
            <a:r>
              <a:rPr sz="2400" spc="-15" dirty="0" err="1">
                <a:latin typeface="微軟正黑體" panose="020B0604030504040204" pitchFamily="34" charset="-120"/>
                <a:ea typeface="微軟正黑體" panose="020B0604030504040204" pitchFamily="34" charset="-120"/>
                <a:cs typeface="新細明體"/>
              </a:rPr>
              <a:t>掃</a:t>
            </a:r>
            <a:r>
              <a:rPr sz="2400" dirty="0" err="1">
                <a:latin typeface="微軟正黑體" panose="020B0604030504040204" pitchFamily="34" charset="-120"/>
                <a:ea typeface="微軟正黑體" panose="020B0604030504040204" pitchFamily="34" charset="-120"/>
                <a:cs typeface="新細明體"/>
              </a:rPr>
              <a:t>等作業時，應有下列設施之</a:t>
            </a:r>
            <a:r>
              <a:rPr sz="2400" spc="-15" dirty="0" err="1">
                <a:latin typeface="微軟正黑體" panose="020B0604030504040204" pitchFamily="34" charset="-120"/>
                <a:ea typeface="微軟正黑體" panose="020B0604030504040204" pitchFamily="34" charset="-120"/>
                <a:cs typeface="新細明體"/>
              </a:rPr>
              <a:t>一</a:t>
            </a:r>
            <a:r>
              <a:rPr sz="2400" dirty="0">
                <a:latin typeface="微軟正黑體" panose="020B0604030504040204" pitchFamily="34" charset="-120"/>
                <a:ea typeface="微軟正黑體" panose="020B0604030504040204" pitchFamily="34" charset="-120"/>
                <a:cs typeface="新細明體"/>
              </a:rPr>
              <a:t>：</a:t>
            </a:r>
          </a:p>
          <a:p>
            <a:pPr marL="628650" marR="5080" indent="-615950" algn="just">
              <a:lnSpc>
                <a:spcPct val="99500"/>
              </a:lnSpc>
              <a:spcBef>
                <a:spcPts val="525"/>
              </a:spcBef>
              <a:tabLst>
                <a:tab pos="542925" algn="l"/>
              </a:tabLst>
            </a:pPr>
            <a:r>
              <a:rPr sz="2400" dirty="0" err="1">
                <a:latin typeface="微軟正黑體" panose="020B0604030504040204" pitchFamily="34" charset="-120"/>
                <a:ea typeface="微軟正黑體" panose="020B0604030504040204" pitchFamily="34" charset="-120"/>
                <a:cs typeface="新細明體"/>
              </a:rPr>
              <a:t>一、使勞工使用活線作</a:t>
            </a:r>
            <a:r>
              <a:rPr sz="2400" spc="-15" dirty="0" err="1">
                <a:latin typeface="微軟正黑體" panose="020B0604030504040204" pitchFamily="34" charset="-120"/>
                <a:ea typeface="微軟正黑體" panose="020B0604030504040204" pitchFamily="34" charset="-120"/>
                <a:cs typeface="新細明體"/>
              </a:rPr>
              <a:t>業</a:t>
            </a:r>
            <a:r>
              <a:rPr sz="2400" dirty="0" err="1">
                <a:latin typeface="微軟正黑體" panose="020B0604030504040204" pitchFamily="34" charset="-120"/>
                <a:ea typeface="微軟正黑體" panose="020B0604030504040204" pitchFamily="34" charset="-120"/>
                <a:cs typeface="新細明體"/>
              </a:rPr>
              <a:t>用器</a:t>
            </a:r>
            <a:r>
              <a:rPr sz="2400" spc="-15" dirty="0" err="1">
                <a:latin typeface="微軟正黑體" panose="020B0604030504040204" pitchFamily="34" charset="-120"/>
                <a:ea typeface="微軟正黑體" panose="020B0604030504040204" pitchFamily="34" charset="-120"/>
                <a:cs typeface="新細明體"/>
              </a:rPr>
              <a:t>具</a:t>
            </a:r>
            <a:r>
              <a:rPr sz="2400" dirty="0" err="1">
                <a:latin typeface="微軟正黑體" panose="020B0604030504040204" pitchFamily="34" charset="-120"/>
                <a:ea typeface="微軟正黑體" panose="020B0604030504040204" pitchFamily="34" charset="-120"/>
                <a:cs typeface="新細明體"/>
              </a:rPr>
              <a:t>，並對勞工身體或其使用中</a:t>
            </a:r>
            <a:r>
              <a:rPr sz="2400" spc="-15" dirty="0" err="1">
                <a:latin typeface="微軟正黑體" panose="020B0604030504040204" pitchFamily="34" charset="-120"/>
                <a:ea typeface="微軟正黑體" panose="020B0604030504040204" pitchFamily="34" charset="-120"/>
                <a:cs typeface="新細明體"/>
              </a:rPr>
              <a:t>之</a:t>
            </a:r>
            <a:r>
              <a:rPr sz="2400" dirty="0" err="1">
                <a:latin typeface="微軟正黑體" panose="020B0604030504040204" pitchFamily="34" charset="-120"/>
                <a:ea typeface="微軟正黑體" panose="020B0604030504040204" pitchFamily="34" charset="-120"/>
                <a:cs typeface="新細明體"/>
              </a:rPr>
              <a:t>金屬</a:t>
            </a:r>
            <a:r>
              <a:rPr sz="2400" spc="-15" dirty="0" err="1">
                <a:latin typeface="微軟正黑體" panose="020B0604030504040204" pitchFamily="34" charset="-120"/>
                <a:ea typeface="微軟正黑體" panose="020B0604030504040204" pitchFamily="34" charset="-120"/>
                <a:cs typeface="新細明體"/>
              </a:rPr>
              <a:t>工</a:t>
            </a:r>
            <a:r>
              <a:rPr sz="2400" dirty="0" err="1">
                <a:latin typeface="微軟正黑體" panose="020B0604030504040204" pitchFamily="34" charset="-120"/>
                <a:ea typeface="微軟正黑體" panose="020B0604030504040204" pitchFamily="34" charset="-120"/>
                <a:cs typeface="新細明體"/>
              </a:rPr>
              <a:t>具、材料等導電體，應保持</a:t>
            </a:r>
            <a:r>
              <a:rPr sz="2400" spc="-15" dirty="0" err="1">
                <a:latin typeface="微軟正黑體" panose="020B0604030504040204" pitchFamily="34" charset="-120"/>
                <a:ea typeface="微軟正黑體" panose="020B0604030504040204" pitchFamily="34" charset="-120"/>
                <a:cs typeface="新細明體"/>
              </a:rPr>
              <a:t>下</a:t>
            </a:r>
            <a:r>
              <a:rPr sz="2400" dirty="0" err="1">
                <a:latin typeface="微軟正黑體" panose="020B0604030504040204" pitchFamily="34" charset="-120"/>
                <a:ea typeface="微軟正黑體" panose="020B0604030504040204" pitchFamily="34" charset="-120"/>
                <a:cs typeface="新細明體"/>
              </a:rPr>
              <a:t>表所</a:t>
            </a:r>
            <a:r>
              <a:rPr sz="2400" spc="-15" dirty="0" err="1">
                <a:latin typeface="微軟正黑體" panose="020B0604030504040204" pitchFamily="34" charset="-120"/>
                <a:ea typeface="微軟正黑體" panose="020B0604030504040204" pitchFamily="34" charset="-120"/>
                <a:cs typeface="新細明體"/>
              </a:rPr>
              <a:t>定</a:t>
            </a:r>
            <a:r>
              <a:rPr sz="2400" dirty="0" err="1">
                <a:latin typeface="微軟正黑體" panose="020B0604030504040204" pitchFamily="34" charset="-120"/>
                <a:ea typeface="微軟正黑體" panose="020B0604030504040204" pitchFamily="34" charset="-120"/>
                <a:cs typeface="新細明體"/>
              </a:rPr>
              <a:t>接近界限距離</a:t>
            </a:r>
            <a:r>
              <a:rPr sz="2400" dirty="0">
                <a:latin typeface="微軟正黑體" panose="020B0604030504040204" pitchFamily="34" charset="-120"/>
                <a:ea typeface="微軟正黑體" panose="020B0604030504040204" pitchFamily="34" charset="-120"/>
                <a:cs typeface="新細明體"/>
              </a:rPr>
              <a:t>。</a:t>
            </a:r>
          </a:p>
          <a:p>
            <a:pPr marL="628650" marR="5080" indent="-615950">
              <a:spcBef>
                <a:spcPts val="520"/>
              </a:spcBef>
              <a:tabLst>
                <a:tab pos="355600" algn="l"/>
                <a:tab pos="356235" algn="l"/>
              </a:tabLst>
            </a:pPr>
            <a:r>
              <a:rPr sz="2400" dirty="0">
                <a:latin typeface="微軟正黑體" panose="020B0604030504040204" pitchFamily="34" charset="-120"/>
                <a:ea typeface="微軟正黑體" panose="020B0604030504040204" pitchFamily="34" charset="-120"/>
                <a:cs typeface="新細明體"/>
              </a:rPr>
              <a:t>二、使</a:t>
            </a:r>
            <a:r>
              <a:rPr sz="2400" spc="-15" dirty="0">
                <a:latin typeface="微軟正黑體" panose="020B0604030504040204" pitchFamily="34" charset="-120"/>
                <a:ea typeface="微軟正黑體" panose="020B0604030504040204" pitchFamily="34" charset="-120"/>
                <a:cs typeface="新細明體"/>
              </a:rPr>
              <a:t>作</a:t>
            </a:r>
            <a:r>
              <a:rPr sz="2400" dirty="0">
                <a:latin typeface="微軟正黑體" panose="020B0604030504040204" pitchFamily="34" charset="-120"/>
                <a:ea typeface="微軟正黑體" panose="020B0604030504040204" pitchFamily="34" charset="-120"/>
                <a:cs typeface="新細明體"/>
              </a:rPr>
              <a:t>業</a:t>
            </a:r>
            <a:r>
              <a:rPr sz="2400" spc="-15" dirty="0">
                <a:latin typeface="微軟正黑體" panose="020B0604030504040204" pitchFamily="34" charset="-120"/>
                <a:ea typeface="微軟正黑體" panose="020B0604030504040204" pitchFamily="34" charset="-120"/>
                <a:cs typeface="新細明體"/>
              </a:rPr>
              <a:t>勞</a:t>
            </a:r>
            <a:r>
              <a:rPr sz="2400" dirty="0">
                <a:latin typeface="微軟正黑體" panose="020B0604030504040204" pitchFamily="34" charset="-120"/>
                <a:ea typeface="微軟正黑體" panose="020B0604030504040204" pitchFamily="34" charset="-120"/>
                <a:cs typeface="新細明體"/>
              </a:rPr>
              <a:t>工使用</a:t>
            </a:r>
            <a:r>
              <a:rPr sz="2400" spc="-15" dirty="0">
                <a:latin typeface="微軟正黑體" panose="020B0604030504040204" pitchFamily="34" charset="-120"/>
                <a:ea typeface="微軟正黑體" panose="020B0604030504040204" pitchFamily="34" charset="-120"/>
                <a:cs typeface="新細明體"/>
              </a:rPr>
              <a:t>活</a:t>
            </a:r>
            <a:r>
              <a:rPr sz="2400" dirty="0">
                <a:latin typeface="微軟正黑體" panose="020B0604030504040204" pitchFamily="34" charset="-120"/>
                <a:ea typeface="微軟正黑體" panose="020B0604030504040204" pitchFamily="34" charset="-120"/>
                <a:cs typeface="新細明體"/>
              </a:rPr>
              <a:t>線</a:t>
            </a:r>
            <a:r>
              <a:rPr sz="2400" spc="-15" dirty="0">
                <a:latin typeface="微軟正黑體" panose="020B0604030504040204" pitchFamily="34" charset="-120"/>
                <a:ea typeface="微軟正黑體" panose="020B0604030504040204" pitchFamily="34" charset="-120"/>
                <a:cs typeface="新細明體"/>
              </a:rPr>
              <a:t>作</a:t>
            </a:r>
            <a:r>
              <a:rPr sz="2400" dirty="0">
                <a:latin typeface="微軟正黑體" panose="020B0604030504040204" pitchFamily="34" charset="-120"/>
                <a:ea typeface="微軟正黑體" panose="020B0604030504040204" pitchFamily="34" charset="-120"/>
                <a:cs typeface="新細明體"/>
              </a:rPr>
              <a:t>業用裝置 並不得使勞工之身體或</a:t>
            </a:r>
            <a:r>
              <a:rPr sz="2400" spc="-10" dirty="0">
                <a:latin typeface="微軟正黑體" panose="020B0604030504040204" pitchFamily="34" charset="-120"/>
                <a:ea typeface="微軟正黑體" panose="020B0604030504040204" pitchFamily="34" charset="-120"/>
                <a:cs typeface="新細明體"/>
              </a:rPr>
              <a:t>其</a:t>
            </a:r>
            <a:r>
              <a:rPr sz="2400" dirty="0">
                <a:latin typeface="微軟正黑體" panose="020B0604030504040204" pitchFamily="34" charset="-120"/>
                <a:ea typeface="微軟正黑體" panose="020B0604030504040204" pitchFamily="34" charset="-120"/>
                <a:cs typeface="新細明體"/>
              </a:rPr>
              <a:t>使用</a:t>
            </a:r>
            <a:r>
              <a:rPr sz="2400" spc="-10" dirty="0">
                <a:latin typeface="微軟正黑體" panose="020B0604030504040204" pitchFamily="34" charset="-120"/>
                <a:ea typeface="微軟正黑體" panose="020B0604030504040204" pitchFamily="34" charset="-120"/>
                <a:cs typeface="新細明體"/>
              </a:rPr>
              <a:t>中</a:t>
            </a:r>
            <a:r>
              <a:rPr sz="2400" spc="5" dirty="0">
                <a:latin typeface="微軟正黑體" panose="020B0604030504040204" pitchFamily="34" charset="-120"/>
                <a:ea typeface="微軟正黑體" panose="020B0604030504040204" pitchFamily="34" charset="-120"/>
                <a:cs typeface="新細明體"/>
              </a:rPr>
              <a:t>之 </a:t>
            </a:r>
            <a:r>
              <a:rPr sz="2400" dirty="0" err="1">
                <a:latin typeface="微軟正黑體" panose="020B0604030504040204" pitchFamily="34" charset="-120"/>
                <a:ea typeface="微軟正黑體" panose="020B0604030504040204" pitchFamily="34" charset="-120"/>
                <a:cs typeface="新細明體"/>
              </a:rPr>
              <a:t>金屬工具、材料等導電</a:t>
            </a:r>
            <a:r>
              <a:rPr sz="2400" spc="-15" dirty="0" err="1">
                <a:latin typeface="微軟正黑體" panose="020B0604030504040204" pitchFamily="34" charset="-120"/>
                <a:ea typeface="微軟正黑體" panose="020B0604030504040204" pitchFamily="34" charset="-120"/>
                <a:cs typeface="新細明體"/>
              </a:rPr>
              <a:t>體</a:t>
            </a:r>
            <a:r>
              <a:rPr sz="2400" dirty="0" err="1">
                <a:latin typeface="微軟正黑體" panose="020B0604030504040204" pitchFamily="34" charset="-120"/>
                <a:ea typeface="微軟正黑體" panose="020B0604030504040204" pitchFamily="34" charset="-120"/>
                <a:cs typeface="新細明體"/>
              </a:rPr>
              <a:t>接觸</a:t>
            </a:r>
            <a:r>
              <a:rPr sz="2400" spc="-15" dirty="0" err="1">
                <a:latin typeface="微軟正黑體" panose="020B0604030504040204" pitchFamily="34" charset="-120"/>
                <a:ea typeface="微軟正黑體" panose="020B0604030504040204" pitchFamily="34" charset="-120"/>
                <a:cs typeface="新細明體"/>
              </a:rPr>
              <a:t>或</a:t>
            </a:r>
            <a:r>
              <a:rPr sz="2400" dirty="0" err="1">
                <a:latin typeface="微軟正黑體" panose="020B0604030504040204" pitchFamily="34" charset="-120"/>
                <a:ea typeface="微軟正黑體" panose="020B0604030504040204" pitchFamily="34" charset="-120"/>
                <a:cs typeface="新細明體"/>
              </a:rPr>
              <a:t>接近</a:t>
            </a:r>
            <a:r>
              <a:rPr sz="2400" dirty="0">
                <a:latin typeface="微軟正黑體" panose="020B0604030504040204" pitchFamily="34" charset="-120"/>
                <a:ea typeface="微軟正黑體" panose="020B0604030504040204" pitchFamily="34" charset="-120"/>
                <a:cs typeface="新細明體"/>
              </a:rPr>
              <a:t> </a:t>
            </a:r>
            <a:r>
              <a:rPr sz="2400" dirty="0" err="1">
                <a:latin typeface="微軟正黑體" panose="020B0604030504040204" pitchFamily="34" charset="-120"/>
                <a:ea typeface="微軟正黑體" panose="020B0604030504040204" pitchFamily="34" charset="-120"/>
                <a:cs typeface="新細明體"/>
              </a:rPr>
              <a:t>於有使</a:t>
            </a:r>
            <a:r>
              <a:rPr sz="2400" spc="-15" dirty="0" err="1">
                <a:latin typeface="微軟正黑體" panose="020B0604030504040204" pitchFamily="34" charset="-120"/>
                <a:ea typeface="微軟正黑體" panose="020B0604030504040204" pitchFamily="34" charset="-120"/>
                <a:cs typeface="新細明體"/>
              </a:rPr>
              <a:t>勞</a:t>
            </a:r>
            <a:r>
              <a:rPr sz="2400" dirty="0" err="1">
                <a:latin typeface="微軟正黑體" panose="020B0604030504040204" pitchFamily="34" charset="-120"/>
                <a:ea typeface="微軟正黑體" panose="020B0604030504040204" pitchFamily="34" charset="-120"/>
                <a:cs typeface="新細明體"/>
              </a:rPr>
              <a:t>工</a:t>
            </a:r>
            <a:r>
              <a:rPr sz="2400" spc="-15" dirty="0" err="1">
                <a:latin typeface="微軟正黑體" panose="020B0604030504040204" pitchFamily="34" charset="-120"/>
                <a:ea typeface="微軟正黑體" panose="020B0604030504040204" pitchFamily="34" charset="-120"/>
                <a:cs typeface="新細明體"/>
              </a:rPr>
              <a:t>感</a:t>
            </a:r>
            <a:r>
              <a:rPr sz="2400" dirty="0" err="1">
                <a:latin typeface="微軟正黑體" panose="020B0604030504040204" pitchFamily="34" charset="-120"/>
                <a:ea typeface="微軟正黑體" panose="020B0604030504040204" pitchFamily="34" charset="-120"/>
                <a:cs typeface="新細明體"/>
              </a:rPr>
              <a:t>電之虞</a:t>
            </a:r>
            <a:r>
              <a:rPr sz="2400" spc="-15" dirty="0" err="1">
                <a:latin typeface="微軟正黑體" panose="020B0604030504040204" pitchFamily="34" charset="-120"/>
                <a:ea typeface="微軟正黑體" panose="020B0604030504040204" pitchFamily="34" charset="-120"/>
                <a:cs typeface="新細明體"/>
              </a:rPr>
              <a:t>之</a:t>
            </a:r>
            <a:r>
              <a:rPr sz="2400" dirty="0" err="1">
                <a:latin typeface="微軟正黑體" panose="020B0604030504040204" pitchFamily="34" charset="-120"/>
                <a:ea typeface="微軟正黑體" panose="020B0604030504040204" pitchFamily="34" charset="-120"/>
                <a:cs typeface="新細明體"/>
              </a:rPr>
              <a:t>電</a:t>
            </a:r>
            <a:r>
              <a:rPr sz="2400" spc="-15" dirty="0" err="1">
                <a:latin typeface="微軟正黑體" panose="020B0604030504040204" pitchFamily="34" charset="-120"/>
                <a:ea typeface="微軟正黑體" panose="020B0604030504040204" pitchFamily="34" charset="-120"/>
                <a:cs typeface="新細明體"/>
              </a:rPr>
              <a:t>路</a:t>
            </a:r>
            <a:r>
              <a:rPr sz="2400" dirty="0" err="1">
                <a:latin typeface="微軟正黑體" panose="020B0604030504040204" pitchFamily="34" charset="-120"/>
                <a:ea typeface="微軟正黑體" panose="020B0604030504040204" pitchFamily="34" charset="-120"/>
                <a:cs typeface="新細明體"/>
              </a:rPr>
              <a:t>或帶電體</a:t>
            </a:r>
            <a:r>
              <a:rPr lang="zh-TW" altLang="en-US" sz="2400" dirty="0">
                <a:latin typeface="微軟正黑體" panose="020B0604030504040204" pitchFamily="34" charset="-120"/>
                <a:ea typeface="微軟正黑體" panose="020B0604030504040204" pitchFamily="34" charset="-120"/>
                <a:cs typeface="新細明體"/>
              </a:rPr>
              <a:t>。</a:t>
            </a:r>
            <a:endParaRPr sz="2400" dirty="0">
              <a:latin typeface="微軟正黑體" panose="020B0604030504040204" pitchFamily="34" charset="-120"/>
              <a:ea typeface="微軟正黑體" panose="020B0604030504040204" pitchFamily="34" charset="-120"/>
              <a:cs typeface="新細明體"/>
            </a:endParaRPr>
          </a:p>
          <a:p>
            <a:pPr marL="355600">
              <a:lnSpc>
                <a:spcPts val="2365"/>
              </a:lnSpc>
            </a:pPr>
            <a:r>
              <a:rPr lang="en-US" sz="2400" dirty="0">
                <a:latin typeface="微軟正黑體" panose="020B0604030504040204" pitchFamily="34" charset="-120"/>
                <a:ea typeface="微軟正黑體" panose="020B0604030504040204" pitchFamily="34" charset="-120"/>
                <a:cs typeface="Calibri"/>
              </a:rPr>
              <a:t>    </a:t>
            </a:r>
            <a:r>
              <a:rPr sz="2400" dirty="0">
                <a:latin typeface="微軟正黑體" panose="020B0604030504040204" pitchFamily="34" charset="-120"/>
                <a:ea typeface="微軟正黑體" panose="020B0604030504040204" pitchFamily="34" charset="-120"/>
                <a:cs typeface="Calibri"/>
              </a:rPr>
              <a:t>(</a:t>
            </a:r>
            <a:r>
              <a:rPr sz="2400" dirty="0">
                <a:latin typeface="微軟正黑體" panose="020B0604030504040204" pitchFamily="34" charset="-120"/>
                <a:ea typeface="微軟正黑體" panose="020B0604030504040204" pitchFamily="34" charset="-120"/>
                <a:cs typeface="新細明體"/>
              </a:rPr>
              <a:t>設施規</a:t>
            </a:r>
            <a:r>
              <a:rPr sz="2400" spc="-5" dirty="0">
                <a:latin typeface="微軟正黑體" panose="020B0604030504040204" pitchFamily="34" charset="-120"/>
                <a:ea typeface="微軟正黑體" panose="020B0604030504040204" pitchFamily="34" charset="-120"/>
                <a:cs typeface="新細明體"/>
              </a:rPr>
              <a:t>則</a:t>
            </a:r>
            <a:r>
              <a:rPr sz="2400" dirty="0">
                <a:latin typeface="微軟正黑體" panose="020B0604030504040204" pitchFamily="34" charset="-120"/>
                <a:ea typeface="微軟正黑體" panose="020B0604030504040204" pitchFamily="34" charset="-120"/>
                <a:cs typeface="Calibri"/>
              </a:rPr>
              <a:t>260)</a:t>
            </a:r>
          </a:p>
        </p:txBody>
      </p:sp>
      <p:sp>
        <p:nvSpPr>
          <p:cNvPr id="7" name="object 7"/>
          <p:cNvSpPr/>
          <p:nvPr/>
        </p:nvSpPr>
        <p:spPr>
          <a:xfrm>
            <a:off x="7445848" y="1371600"/>
            <a:ext cx="4136552" cy="48006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F40C1246-14A8-6631-D5CA-65FBB049BE9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A6F0AACB-A05D-7F08-708B-A9D9297F08D9}"/>
              </a:ext>
            </a:extLst>
          </p:cNvPr>
          <p:cNvSpPr>
            <a:spLocks noGrp="1"/>
          </p:cNvSpPr>
          <p:nvPr>
            <p:ph type="sldNum" sz="quarter" idx="7"/>
          </p:nvPr>
        </p:nvSpPr>
        <p:spPr/>
        <p:txBody>
          <a:bodyPr/>
          <a:lstStyle/>
          <a:p>
            <a:fld id="{B6F15528-21DE-4FAA-801E-634DDDAF4B2B}" type="slidenum">
              <a:rPr lang="en-US" altLang="zh-TW" smtClean="0"/>
              <a:t>240</a:t>
            </a:fld>
            <a:endParaRPr lang="zh-TW" altLang="en-US" dirty="0"/>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0" y="425517"/>
            <a:ext cx="5675630" cy="635000"/>
          </a:xfrm>
          <a:prstGeom prst="rect">
            <a:avLst/>
          </a:prstGeom>
        </p:spPr>
        <p:txBody>
          <a:bodyPr vert="horz" wrap="square" lIns="0" tIns="12065" rIns="0" bIns="0" rtlCol="0">
            <a:spAutoFit/>
          </a:bodyPr>
          <a:lstStyle/>
          <a:p>
            <a:pPr marL="12700">
              <a:spcBef>
                <a:spcPts val="95"/>
              </a:spcBef>
            </a:pPr>
            <a:r>
              <a:rPr sz="4000" b="1" spc="-5" dirty="0" err="1">
                <a:latin typeface="微軟正黑體" panose="020B0604030504040204" pitchFamily="34" charset="-120"/>
                <a:ea typeface="微軟正黑體" panose="020B0604030504040204" pitchFamily="34" charset="-120"/>
              </a:rPr>
              <a:t>可</a:t>
            </a:r>
            <a:r>
              <a:rPr sz="4000" b="1" dirty="0" err="1">
                <a:latin typeface="微軟正黑體" panose="020B0604030504040204" pitchFamily="34" charset="-120"/>
                <a:ea typeface="微軟正黑體" panose="020B0604030504040204" pitchFamily="34" charset="-120"/>
              </a:rPr>
              <a:t>以</a:t>
            </a:r>
            <a:r>
              <a:rPr sz="4000" b="1" spc="-5" dirty="0" err="1">
                <a:latin typeface="微軟正黑體" panose="020B0604030504040204" pitchFamily="34" charset="-120"/>
                <a:ea typeface="微軟正黑體" panose="020B0604030504040204" pitchFamily="34" charset="-120"/>
              </a:rPr>
              <a:t>申請</a:t>
            </a:r>
            <a:r>
              <a:rPr sz="4000" b="1" dirty="0" err="1">
                <a:latin typeface="微軟正黑體" panose="020B0604030504040204" pitchFamily="34" charset="-120"/>
                <a:ea typeface="微軟正黑體" panose="020B0604030504040204" pitchFamily="34" charset="-120"/>
              </a:rPr>
              <a:t>斷</a:t>
            </a:r>
            <a:r>
              <a:rPr sz="4000" b="1" spc="-5" dirty="0" err="1">
                <a:latin typeface="微軟正黑體" panose="020B0604030504040204" pitchFamily="34" charset="-120"/>
                <a:ea typeface="微軟正黑體" panose="020B0604030504040204" pitchFamily="34" charset="-120"/>
              </a:rPr>
              <a:t>電、</a:t>
            </a:r>
            <a:r>
              <a:rPr sz="4000" b="1" dirty="0" err="1">
                <a:latin typeface="微軟正黑體" panose="020B0604030504040204" pitchFamily="34" charset="-120"/>
                <a:ea typeface="微軟正黑體" panose="020B0604030504040204" pitchFamily="34" charset="-120"/>
              </a:rPr>
              <a:t>絕</a:t>
            </a:r>
            <a:r>
              <a:rPr sz="4000" b="1" spc="-5" dirty="0" err="1">
                <a:latin typeface="微軟正黑體" panose="020B0604030504040204" pitchFamily="34" charset="-120"/>
                <a:ea typeface="微軟正黑體" panose="020B0604030504040204" pitchFamily="34" charset="-120"/>
              </a:rPr>
              <a:t>緣保護</a:t>
            </a:r>
            <a:endParaRPr sz="4000" b="1"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371600" y="1402080"/>
            <a:ext cx="2959735" cy="1713931"/>
          </a:xfrm>
          <a:prstGeom prst="rect">
            <a:avLst/>
          </a:prstGeom>
        </p:spPr>
        <p:txBody>
          <a:bodyPr vert="horz" wrap="square" lIns="0" tIns="13335" rIns="0" bIns="0" rtlCol="0">
            <a:spAutoFit/>
          </a:bodyPr>
          <a:lstStyle/>
          <a:p>
            <a:pPr marL="375920" indent="-363220">
              <a:spcBef>
                <a:spcPts val="105"/>
              </a:spcBef>
              <a:buSzPct val="96875"/>
              <a:buFont typeface="Wingdings"/>
              <a:buChar char=""/>
              <a:tabLst>
                <a:tab pos="376555" algn="l"/>
              </a:tabLst>
            </a:pPr>
            <a:r>
              <a:rPr sz="3200" dirty="0">
                <a:latin typeface="微軟正黑體"/>
                <a:cs typeface="微軟正黑體"/>
              </a:rPr>
              <a:t>1911</a:t>
            </a:r>
            <a:r>
              <a:rPr sz="3200" spc="-15" dirty="0">
                <a:latin typeface="新細明體"/>
                <a:cs typeface="新細明體"/>
              </a:rPr>
              <a:t>搶</a:t>
            </a:r>
            <a:r>
              <a:rPr sz="3200" dirty="0">
                <a:latin typeface="新細明體"/>
                <a:cs typeface="新細明體"/>
              </a:rPr>
              <a:t>修專線</a:t>
            </a:r>
          </a:p>
          <a:p>
            <a:pPr>
              <a:spcBef>
                <a:spcPts val="30"/>
              </a:spcBef>
              <a:buFont typeface="Wingdings"/>
              <a:buChar char=""/>
            </a:pPr>
            <a:endParaRPr sz="4650" dirty="0">
              <a:latin typeface="Times New Roman"/>
              <a:cs typeface="Times New Roman"/>
            </a:endParaRPr>
          </a:p>
          <a:p>
            <a:pPr marL="375920" indent="-363220">
              <a:buSzPct val="96875"/>
              <a:buFont typeface="Wingdings"/>
              <a:buChar char=""/>
              <a:tabLst>
                <a:tab pos="376555" algn="l"/>
              </a:tabLst>
            </a:pPr>
            <a:r>
              <a:rPr sz="3200" dirty="0">
                <a:latin typeface="新細明體"/>
                <a:cs typeface="新細明體"/>
              </a:rPr>
              <a:t>服務所</a:t>
            </a:r>
          </a:p>
        </p:txBody>
      </p:sp>
      <p:sp>
        <p:nvSpPr>
          <p:cNvPr id="6" name="object 6"/>
          <p:cNvSpPr/>
          <p:nvPr/>
        </p:nvSpPr>
        <p:spPr>
          <a:xfrm>
            <a:off x="6781800" y="1402080"/>
            <a:ext cx="4800600" cy="4770119"/>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1319086" y="3457574"/>
            <a:ext cx="3405314" cy="2714625"/>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DC33A8A0-962B-48BC-9CDF-2D43927EAE7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2FD63C6B-A0B9-396D-C76D-1FDB2A2E3A7E}"/>
              </a:ext>
            </a:extLst>
          </p:cNvPr>
          <p:cNvSpPr>
            <a:spLocks noGrp="1"/>
          </p:cNvSpPr>
          <p:nvPr>
            <p:ph type="sldNum" sz="quarter" idx="7"/>
          </p:nvPr>
        </p:nvSpPr>
        <p:spPr/>
        <p:txBody>
          <a:bodyPr/>
          <a:lstStyle/>
          <a:p>
            <a:fld id="{B6F15528-21DE-4FAA-801E-634DDDAF4B2B}" type="slidenum">
              <a:rPr lang="en-US" altLang="zh-TW" smtClean="0"/>
              <a:t>241</a:t>
            </a:fld>
            <a:endParaRPr lang="zh-TW" altLang="en-US"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873489" y="6426809"/>
            <a:ext cx="259079"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Calibri"/>
                <a:cs typeface="Calibri"/>
              </a:rPr>
              <a:t>240</a:t>
            </a:r>
            <a:endParaRPr sz="1200" dirty="0">
              <a:latin typeface="Calibri"/>
              <a:cs typeface="Calibri"/>
            </a:endParaRPr>
          </a:p>
        </p:txBody>
      </p:sp>
      <p:sp>
        <p:nvSpPr>
          <p:cNvPr id="3" name="object 3"/>
          <p:cNvSpPr/>
          <p:nvPr/>
        </p:nvSpPr>
        <p:spPr>
          <a:xfrm>
            <a:off x="1295400" y="685800"/>
            <a:ext cx="9601199" cy="5486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3810000" y="2743200"/>
            <a:ext cx="3643629" cy="571500"/>
          </a:xfrm>
          <a:prstGeom prst="rect">
            <a:avLst/>
          </a:prstGeom>
        </p:spPr>
        <p:txBody>
          <a:bodyPr vert="horz" wrap="square" lIns="0" tIns="23495" rIns="0" bIns="0" rtlCol="0">
            <a:spAutoFit/>
          </a:bodyPr>
          <a:lstStyle/>
          <a:p>
            <a:pPr marL="12700" marR="5080">
              <a:lnSpc>
                <a:spcPts val="2140"/>
              </a:lnSpc>
              <a:spcBef>
                <a:spcPts val="185"/>
              </a:spcBef>
            </a:pPr>
            <a:r>
              <a:rPr b="1" dirty="0">
                <a:solidFill>
                  <a:srgbClr val="FF0000"/>
                </a:solidFill>
                <a:latin typeface="微軟正黑體"/>
                <a:cs typeface="微軟正黑體"/>
              </a:rPr>
              <a:t>電功率</a:t>
            </a:r>
            <a:r>
              <a:rPr b="1" spc="-10" dirty="0">
                <a:solidFill>
                  <a:srgbClr val="FF0000"/>
                </a:solidFill>
                <a:latin typeface="Calibri"/>
                <a:cs typeface="Calibri"/>
              </a:rPr>
              <a:t>(</a:t>
            </a:r>
            <a:r>
              <a:rPr b="1" dirty="0">
                <a:solidFill>
                  <a:srgbClr val="FF0000"/>
                </a:solidFill>
                <a:latin typeface="微軟正黑體"/>
                <a:cs typeface="微軟正黑體"/>
              </a:rPr>
              <a:t>瓦特</a:t>
            </a:r>
            <a:r>
              <a:rPr b="1" spc="-10" dirty="0">
                <a:solidFill>
                  <a:srgbClr val="FF0000"/>
                </a:solidFill>
                <a:latin typeface="Calibri"/>
                <a:cs typeface="Calibri"/>
              </a:rPr>
              <a:t>)</a:t>
            </a:r>
            <a:r>
              <a:rPr b="1" dirty="0">
                <a:solidFill>
                  <a:srgbClr val="FF0000"/>
                </a:solidFill>
                <a:latin typeface="Calibri"/>
                <a:cs typeface="Calibri"/>
              </a:rPr>
              <a:t>=</a:t>
            </a:r>
            <a:r>
              <a:rPr b="1" dirty="0">
                <a:solidFill>
                  <a:srgbClr val="FF0000"/>
                </a:solidFill>
                <a:latin typeface="微軟正黑體"/>
                <a:cs typeface="微軟正黑體"/>
              </a:rPr>
              <a:t>電壓</a:t>
            </a:r>
            <a:r>
              <a:rPr b="1" spc="-10" dirty="0">
                <a:solidFill>
                  <a:srgbClr val="FF0000"/>
                </a:solidFill>
                <a:latin typeface="Calibri"/>
                <a:cs typeface="Calibri"/>
              </a:rPr>
              <a:t>(</a:t>
            </a:r>
            <a:r>
              <a:rPr b="1" dirty="0">
                <a:solidFill>
                  <a:srgbClr val="FF0000"/>
                </a:solidFill>
                <a:latin typeface="微軟正黑體"/>
                <a:cs typeface="微軟正黑體"/>
              </a:rPr>
              <a:t>伏特</a:t>
            </a:r>
            <a:r>
              <a:rPr b="1" spc="-10" dirty="0">
                <a:solidFill>
                  <a:srgbClr val="FF0000"/>
                </a:solidFill>
                <a:latin typeface="Calibri"/>
                <a:cs typeface="Calibri"/>
              </a:rPr>
              <a:t>)</a:t>
            </a:r>
            <a:r>
              <a:rPr b="1" dirty="0">
                <a:solidFill>
                  <a:srgbClr val="FF0000"/>
                </a:solidFill>
                <a:latin typeface="Calibri"/>
                <a:cs typeface="Calibri"/>
              </a:rPr>
              <a:t>X</a:t>
            </a:r>
            <a:r>
              <a:rPr b="1" dirty="0">
                <a:solidFill>
                  <a:srgbClr val="FF0000"/>
                </a:solidFill>
                <a:latin typeface="微軟正黑體"/>
                <a:cs typeface="微軟正黑體"/>
              </a:rPr>
              <a:t>電流</a:t>
            </a:r>
            <a:r>
              <a:rPr b="1" spc="-10" dirty="0">
                <a:solidFill>
                  <a:srgbClr val="FF0000"/>
                </a:solidFill>
                <a:latin typeface="Calibri"/>
                <a:cs typeface="Calibri"/>
              </a:rPr>
              <a:t>(</a:t>
            </a:r>
            <a:r>
              <a:rPr b="1" dirty="0">
                <a:solidFill>
                  <a:srgbClr val="FF0000"/>
                </a:solidFill>
                <a:latin typeface="微軟正黑體"/>
                <a:cs typeface="微軟正黑體"/>
              </a:rPr>
              <a:t>安培</a:t>
            </a:r>
            <a:r>
              <a:rPr b="1" dirty="0">
                <a:solidFill>
                  <a:srgbClr val="FF0000"/>
                </a:solidFill>
                <a:latin typeface="Calibri"/>
                <a:cs typeface="Calibri"/>
              </a:rPr>
              <a:t>)  P = V X</a:t>
            </a:r>
            <a:r>
              <a:rPr b="1" spc="-5" dirty="0">
                <a:solidFill>
                  <a:srgbClr val="FF0000"/>
                </a:solidFill>
                <a:latin typeface="Calibri"/>
                <a:cs typeface="Calibri"/>
              </a:rPr>
              <a:t> </a:t>
            </a:r>
            <a:r>
              <a:rPr b="1" dirty="0">
                <a:solidFill>
                  <a:srgbClr val="FF0000"/>
                </a:solidFill>
                <a:latin typeface="Calibri"/>
                <a:cs typeface="Calibri"/>
              </a:rPr>
              <a:t>I</a:t>
            </a:r>
          </a:p>
        </p:txBody>
      </p:sp>
      <p:sp>
        <p:nvSpPr>
          <p:cNvPr id="5" name="頁尾版面配置區 4">
            <a:extLst>
              <a:ext uri="{FF2B5EF4-FFF2-40B4-BE49-F238E27FC236}">
                <a16:creationId xmlns:a16="http://schemas.microsoft.com/office/drawing/2014/main" id="{12B02F85-F73F-7C09-D78F-9F36F9D73DA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3C11FE5-2137-7D7A-8493-609FC0A68D2A}"/>
              </a:ext>
            </a:extLst>
          </p:cNvPr>
          <p:cNvSpPr>
            <a:spLocks noGrp="1"/>
          </p:cNvSpPr>
          <p:nvPr>
            <p:ph type="sldNum" sz="quarter" idx="7"/>
          </p:nvPr>
        </p:nvSpPr>
        <p:spPr/>
        <p:txBody>
          <a:bodyPr/>
          <a:lstStyle/>
          <a:p>
            <a:fld id="{B6F15528-21DE-4FAA-801E-634DDDAF4B2B}" type="slidenum">
              <a:rPr lang="en-US" altLang="zh-TW" smtClean="0"/>
              <a:t>242</a:t>
            </a:fld>
            <a:endParaRPr lang="zh-TW" altLang="en-US"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295400" y="762001"/>
            <a:ext cx="4114800" cy="29718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781801" y="685801"/>
            <a:ext cx="4114798" cy="3047999"/>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1295400" y="3733800"/>
            <a:ext cx="4114800" cy="2438399"/>
          </a:xfrm>
          <a:prstGeom prst="rect">
            <a:avLst/>
          </a:prstGeom>
          <a:blipFill>
            <a:blip r:embed="rId4" cstate="print"/>
            <a:stretch>
              <a:fillRect/>
            </a:stretch>
          </a:blipFill>
        </p:spPr>
        <p:txBody>
          <a:bodyPr wrap="square" lIns="0" tIns="0" rIns="0" bIns="0" rtlCol="0"/>
          <a:lstStyle/>
          <a:p>
            <a:endParaRPr dirty="0"/>
          </a:p>
        </p:txBody>
      </p:sp>
      <p:sp>
        <p:nvSpPr>
          <p:cNvPr id="7" name="object 7"/>
          <p:cNvSpPr/>
          <p:nvPr/>
        </p:nvSpPr>
        <p:spPr>
          <a:xfrm>
            <a:off x="6781801" y="3733800"/>
            <a:ext cx="4114799" cy="2438399"/>
          </a:xfrm>
          <a:prstGeom prst="rect">
            <a:avLst/>
          </a:prstGeom>
          <a:blipFill>
            <a:blip r:embed="rId5"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BA376290-D191-AE61-2604-72A4F27BB9F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BF8528B9-87ED-584F-CAE6-1E1FF0896960}"/>
              </a:ext>
            </a:extLst>
          </p:cNvPr>
          <p:cNvSpPr>
            <a:spLocks noGrp="1"/>
          </p:cNvSpPr>
          <p:nvPr>
            <p:ph type="sldNum" sz="quarter" idx="7"/>
          </p:nvPr>
        </p:nvSpPr>
        <p:spPr/>
        <p:txBody>
          <a:bodyPr/>
          <a:lstStyle/>
          <a:p>
            <a:fld id="{B6F15528-21DE-4FAA-801E-634DDDAF4B2B}" type="slidenum">
              <a:rPr lang="en-US" altLang="zh-TW" smtClean="0"/>
              <a:t>243</a:t>
            </a:fld>
            <a:endParaRPr lang="zh-TW" alt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81800" y="1371601"/>
            <a:ext cx="4800600" cy="48006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609600" y="1371601"/>
            <a:ext cx="5486400" cy="1825500"/>
          </a:xfrm>
          <a:prstGeom prst="rect">
            <a:avLst/>
          </a:prstGeom>
        </p:spPr>
        <p:txBody>
          <a:bodyPr vert="horz" wrap="square" lIns="0" tIns="12065" rIns="0" bIns="0" rtlCol="0">
            <a:spAutoFit/>
          </a:bodyPr>
          <a:lstStyle/>
          <a:p>
            <a:pPr marL="12700" marR="5080" algn="just">
              <a:spcBef>
                <a:spcPts val="95"/>
              </a:spcBef>
              <a:tabLst>
                <a:tab pos="356235" algn="l"/>
              </a:tabLst>
            </a:pPr>
            <a:r>
              <a:rPr sz="2800" dirty="0" err="1">
                <a:latin typeface="微軟正黑體" panose="020B0604030504040204" pitchFamily="34" charset="-120"/>
                <a:ea typeface="微軟正黑體" panose="020B0604030504040204" pitchFamily="34" charset="-120"/>
                <a:cs typeface="標楷體"/>
              </a:rPr>
              <a:t>雇</a:t>
            </a:r>
            <a:r>
              <a:rPr sz="2800" spc="-5" dirty="0" err="1">
                <a:latin typeface="微軟正黑體" panose="020B0604030504040204" pitchFamily="34" charset="-120"/>
                <a:ea typeface="微軟正黑體" panose="020B0604030504040204" pitchFamily="34" charset="-120"/>
                <a:cs typeface="標楷體"/>
              </a:rPr>
              <a:t>主對於</a:t>
            </a:r>
            <a:r>
              <a:rPr sz="2800" dirty="0" err="1">
                <a:latin typeface="微軟正黑體" panose="020B0604030504040204" pitchFamily="34" charset="-120"/>
                <a:ea typeface="微軟正黑體" panose="020B0604030504040204" pitchFamily="34" charset="-120"/>
                <a:cs typeface="標楷體"/>
              </a:rPr>
              <a:t>六</a:t>
            </a:r>
            <a:r>
              <a:rPr sz="2800" spc="-5" dirty="0" err="1">
                <a:latin typeface="微軟正黑體" panose="020B0604030504040204" pitchFamily="34" charset="-120"/>
                <a:ea typeface="微軟正黑體" panose="020B0604030504040204" pitchFamily="34" charset="-120"/>
                <a:cs typeface="標楷體"/>
              </a:rPr>
              <a:t>百伏</a:t>
            </a:r>
            <a:r>
              <a:rPr sz="2800" dirty="0" err="1">
                <a:latin typeface="微軟正黑體" panose="020B0604030504040204" pitchFamily="34" charset="-120"/>
                <a:ea typeface="微軟正黑體" panose="020B0604030504040204" pitchFamily="34" charset="-120"/>
                <a:cs typeface="標楷體"/>
              </a:rPr>
              <a:t>特</a:t>
            </a:r>
            <a:r>
              <a:rPr sz="2800" spc="-5" dirty="0" err="1">
                <a:latin typeface="微軟正黑體" panose="020B0604030504040204" pitchFamily="34" charset="-120"/>
                <a:ea typeface="微軟正黑體" panose="020B0604030504040204" pitchFamily="34" charset="-120"/>
                <a:cs typeface="標楷體"/>
              </a:rPr>
              <a:t>以下之</a:t>
            </a:r>
            <a:r>
              <a:rPr sz="2800" dirty="0" err="1">
                <a:latin typeface="微軟正黑體" panose="020B0604030504040204" pitchFamily="34" charset="-120"/>
                <a:ea typeface="微軟正黑體" panose="020B0604030504040204" pitchFamily="34" charset="-120"/>
                <a:cs typeface="標楷體"/>
              </a:rPr>
              <a:t>電</a:t>
            </a:r>
            <a:r>
              <a:rPr sz="2800" spc="-5" dirty="0" err="1">
                <a:latin typeface="微軟正黑體" panose="020B0604030504040204" pitchFamily="34" charset="-120"/>
                <a:ea typeface="微軟正黑體" panose="020B0604030504040204" pitchFamily="34" charset="-120"/>
                <a:cs typeface="標楷體"/>
              </a:rPr>
              <a:t>氣設</a:t>
            </a:r>
            <a:r>
              <a:rPr sz="2800" spc="-5" dirty="0">
                <a:latin typeface="微軟正黑體" panose="020B0604030504040204" pitchFamily="34" charset="-120"/>
                <a:ea typeface="微軟正黑體" panose="020B0604030504040204" pitchFamily="34" charset="-120"/>
                <a:cs typeface="標楷體"/>
              </a:rPr>
              <a:t> </a:t>
            </a:r>
            <a:r>
              <a:rPr sz="2800" dirty="0" err="1">
                <a:latin typeface="微軟正黑體" panose="020B0604030504040204" pitchFamily="34" charset="-120"/>
                <a:ea typeface="微軟正黑體" panose="020B0604030504040204" pitchFamily="34" charset="-120"/>
                <a:cs typeface="標楷體"/>
              </a:rPr>
              <a:t>備</a:t>
            </a:r>
            <a:r>
              <a:rPr sz="2800" spc="-5" dirty="0" err="1">
                <a:latin typeface="微軟正黑體" panose="020B0604030504040204" pitchFamily="34" charset="-120"/>
                <a:ea typeface="微軟正黑體" panose="020B0604030504040204" pitchFamily="34" charset="-120"/>
                <a:cs typeface="標楷體"/>
              </a:rPr>
              <a:t>前方，至少應</a:t>
            </a:r>
            <a:r>
              <a:rPr sz="2800" dirty="0" err="1">
                <a:latin typeface="微軟正黑體" panose="020B0604030504040204" pitchFamily="34" charset="-120"/>
                <a:ea typeface="微軟正黑體" panose="020B0604030504040204" pitchFamily="34" charset="-120"/>
                <a:cs typeface="標楷體"/>
              </a:rPr>
              <a:t>有</a:t>
            </a:r>
            <a:r>
              <a:rPr sz="2800" spc="-5" dirty="0" err="1">
                <a:latin typeface="微軟正黑體" panose="020B0604030504040204" pitchFamily="34" charset="-120"/>
                <a:ea typeface="微軟正黑體" panose="020B0604030504040204" pitchFamily="34" charset="-120"/>
                <a:cs typeface="標楷體"/>
              </a:rPr>
              <a:t>八十公</a:t>
            </a:r>
            <a:r>
              <a:rPr sz="2800" dirty="0" err="1">
                <a:latin typeface="微軟正黑體" panose="020B0604030504040204" pitchFamily="34" charset="-120"/>
                <a:ea typeface="微軟正黑體" panose="020B0604030504040204" pitchFamily="34" charset="-120"/>
                <a:cs typeface="標楷體"/>
              </a:rPr>
              <a:t>分</a:t>
            </a:r>
            <a:r>
              <a:rPr sz="2800" spc="-5" dirty="0" err="1">
                <a:latin typeface="微軟正黑體" panose="020B0604030504040204" pitchFamily="34" charset="-120"/>
                <a:ea typeface="微軟正黑體" panose="020B0604030504040204" pitchFamily="34" charset="-120"/>
                <a:cs typeface="標楷體"/>
              </a:rPr>
              <a:t>以上</a:t>
            </a:r>
            <a:r>
              <a:rPr sz="2800" dirty="0" err="1">
                <a:latin typeface="微軟正黑體" panose="020B0604030504040204" pitchFamily="34" charset="-120"/>
                <a:ea typeface="微軟正黑體" panose="020B0604030504040204" pitchFamily="34" charset="-120"/>
                <a:cs typeface="標楷體"/>
              </a:rPr>
              <a:t>之</a:t>
            </a:r>
            <a:r>
              <a:rPr sz="2800" spc="-5" dirty="0" err="1">
                <a:latin typeface="微軟正黑體" panose="020B0604030504040204" pitchFamily="34" charset="-120"/>
                <a:ea typeface="微軟正黑體" panose="020B0604030504040204" pitchFamily="34" charset="-120"/>
                <a:cs typeface="標楷體"/>
              </a:rPr>
              <a:t>水平工</a:t>
            </a:r>
            <a:r>
              <a:rPr sz="2800" dirty="0" err="1">
                <a:latin typeface="微軟正黑體" panose="020B0604030504040204" pitchFamily="34" charset="-120"/>
                <a:ea typeface="微軟正黑體" panose="020B0604030504040204" pitchFamily="34" charset="-120"/>
                <a:cs typeface="標楷體"/>
              </a:rPr>
              <a:t>作</a:t>
            </a:r>
            <a:r>
              <a:rPr sz="2800" spc="-5" dirty="0" err="1">
                <a:latin typeface="微軟正黑體" panose="020B0604030504040204" pitchFamily="34" charset="-120"/>
                <a:ea typeface="微軟正黑體" panose="020B0604030504040204" pitchFamily="34" charset="-120"/>
                <a:cs typeface="標楷體"/>
              </a:rPr>
              <a:t>空間</a:t>
            </a:r>
            <a:endParaRPr sz="2800" dirty="0">
              <a:latin typeface="微軟正黑體" panose="020B0604030504040204" pitchFamily="34" charset="-120"/>
              <a:ea typeface="微軟正黑體" panose="020B0604030504040204" pitchFamily="34" charset="-120"/>
              <a:cs typeface="標楷體"/>
            </a:endParaRPr>
          </a:p>
          <a:p>
            <a:pPr marL="12700">
              <a:spcBef>
                <a:spcPts val="675"/>
              </a:spcBef>
              <a:tabLst>
                <a:tab pos="355600" algn="l"/>
                <a:tab pos="356235" algn="l"/>
              </a:tabLst>
            </a:pPr>
            <a:r>
              <a:rPr sz="2800" spc="-5" dirty="0">
                <a:latin typeface="微軟正黑體" panose="020B0604030504040204" pitchFamily="34" charset="-120"/>
                <a:ea typeface="微軟正黑體" panose="020B0604030504040204" pitchFamily="34" charset="-120"/>
                <a:cs typeface="標楷體"/>
              </a:rPr>
              <a:t>(設施規</a:t>
            </a:r>
            <a:r>
              <a:rPr sz="2800" spc="5" dirty="0">
                <a:latin typeface="微軟正黑體" panose="020B0604030504040204" pitchFamily="34" charset="-120"/>
                <a:ea typeface="微軟正黑體" panose="020B0604030504040204" pitchFamily="34" charset="-120"/>
                <a:cs typeface="標楷體"/>
              </a:rPr>
              <a:t>則</a:t>
            </a:r>
            <a:r>
              <a:rPr sz="2800" spc="-5" dirty="0">
                <a:latin typeface="微軟正黑體" panose="020B0604030504040204" pitchFamily="34" charset="-120"/>
                <a:ea typeface="微軟正黑體" panose="020B0604030504040204" pitchFamily="34" charset="-120"/>
                <a:cs typeface="標楷體"/>
              </a:rPr>
              <a:t>268)</a:t>
            </a:r>
            <a:endParaRPr sz="2800" dirty="0">
              <a:latin typeface="微軟正黑體" panose="020B0604030504040204" pitchFamily="34" charset="-120"/>
              <a:ea typeface="微軟正黑體" panose="020B0604030504040204" pitchFamily="34" charset="-120"/>
              <a:cs typeface="標楷體"/>
            </a:endParaRPr>
          </a:p>
        </p:txBody>
      </p:sp>
      <p:sp>
        <p:nvSpPr>
          <p:cNvPr id="5" name="文字方塊 4">
            <a:extLst>
              <a:ext uri="{FF2B5EF4-FFF2-40B4-BE49-F238E27FC236}">
                <a16:creationId xmlns:a16="http://schemas.microsoft.com/office/drawing/2014/main" id="{63901136-FC49-DC64-B1CE-68F92706D8BF}"/>
              </a:ext>
            </a:extLst>
          </p:cNvPr>
          <p:cNvSpPr txBox="1"/>
          <p:nvPr/>
        </p:nvSpPr>
        <p:spPr>
          <a:xfrm>
            <a:off x="4191000" y="331856"/>
            <a:ext cx="3810000" cy="707886"/>
          </a:xfrm>
          <a:prstGeom prst="rect">
            <a:avLst/>
          </a:prstGeom>
          <a:noFill/>
        </p:spPr>
        <p:txBody>
          <a:bodyPr wrap="square">
            <a:spAutoFit/>
          </a:bodyPr>
          <a:lstStyle/>
          <a:p>
            <a:r>
              <a:rPr lang="zh-TW" altLang="en-US" sz="4000" b="1" spc="-5" dirty="0">
                <a:solidFill>
                  <a:prstClr val="black"/>
                </a:solidFill>
                <a:latin typeface="微軟正黑體" panose="020B0604030504040204" pitchFamily="34" charset="-120"/>
                <a:ea typeface="微軟正黑體" panose="020B0604030504040204" pitchFamily="34" charset="-120"/>
              </a:rPr>
              <a:t>電盤前保留空間</a:t>
            </a:r>
            <a:endParaRPr lang="zh-TW" altLang="en-US" sz="4000" b="1" dirty="0"/>
          </a:p>
        </p:txBody>
      </p:sp>
      <p:sp>
        <p:nvSpPr>
          <p:cNvPr id="4" name="頁尾版面配置區 3">
            <a:extLst>
              <a:ext uri="{FF2B5EF4-FFF2-40B4-BE49-F238E27FC236}">
                <a16:creationId xmlns:a16="http://schemas.microsoft.com/office/drawing/2014/main" id="{1E48AC2C-788B-A839-EF58-752E62C43A7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86C97529-7881-E25D-917B-812275C86F9D}"/>
              </a:ext>
            </a:extLst>
          </p:cNvPr>
          <p:cNvSpPr>
            <a:spLocks noGrp="1"/>
          </p:cNvSpPr>
          <p:nvPr>
            <p:ph type="sldNum" sz="quarter" idx="7"/>
          </p:nvPr>
        </p:nvSpPr>
        <p:spPr/>
        <p:txBody>
          <a:bodyPr/>
          <a:lstStyle/>
          <a:p>
            <a:fld id="{B6F15528-21DE-4FAA-801E-634DDDAF4B2B}" type="slidenum">
              <a:rPr lang="en-US" altLang="zh-TW" smtClean="0"/>
              <a:t>244</a:t>
            </a:fld>
            <a:endParaRPr lang="zh-TW" altLang="en-US" dirty="0"/>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2365" y="1875486"/>
            <a:ext cx="4827905" cy="986155"/>
          </a:xfrm>
          <a:prstGeom prst="rect">
            <a:avLst/>
          </a:prstGeom>
        </p:spPr>
        <p:txBody>
          <a:bodyPr vert="horz" wrap="square" lIns="0" tIns="12700" rIns="0" bIns="0" rtlCol="0">
            <a:spAutoFit/>
          </a:bodyPr>
          <a:lstStyle/>
          <a:p>
            <a:pPr marL="12700">
              <a:spcBef>
                <a:spcPts val="100"/>
              </a:spcBef>
            </a:pPr>
            <a:r>
              <a:rPr sz="6300" b="1" dirty="0">
                <a:solidFill>
                  <a:srgbClr val="0000FF"/>
                </a:solidFill>
                <a:latin typeface="微軟正黑體" panose="020B0604030504040204" pitchFamily="34" charset="-120"/>
                <a:ea typeface="微軟正黑體" panose="020B0604030504040204" pitchFamily="34" charset="-120"/>
              </a:rPr>
              <a:t>跌倒災害預防</a:t>
            </a:r>
            <a:endParaRPr sz="63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6705600" y="3429000"/>
            <a:ext cx="2095500" cy="2706624"/>
          </a:xfrm>
          <a:prstGeom prst="rect">
            <a:avLst/>
          </a:prstGeom>
          <a:blipFill>
            <a:blip r:embed="rId2" cstate="print"/>
            <a:stretch>
              <a:fillRect/>
            </a:stretch>
          </a:blipFill>
        </p:spPr>
        <p:txBody>
          <a:bodyPr wrap="square" lIns="0" tIns="0" rIns="0" bIns="0" rtlCol="0"/>
          <a:lstStyle/>
          <a:p>
            <a:endParaRPr dirty="0"/>
          </a:p>
        </p:txBody>
      </p:sp>
      <p:pic>
        <p:nvPicPr>
          <p:cNvPr id="5" name="圖片 4">
            <a:extLst>
              <a:ext uri="{FF2B5EF4-FFF2-40B4-BE49-F238E27FC236}">
                <a16:creationId xmlns:a16="http://schemas.microsoft.com/office/drawing/2014/main" id="{49B4B1FB-282E-04E1-B945-1899CB360B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86" b="97486" l="2367" r="94793">
                        <a14:foregroundMark x1="8639" y1="14743" x2="10769" y2="14743"/>
                        <a14:foregroundMark x1="14556" y1="38400" x2="6239" y2="56343"/>
                        <a14:foregroundMark x1="42012" y1="9486" x2="44497" y2="6286"/>
                        <a14:foregroundMark x1="45089" y1="54514" x2="50059" y2="73371"/>
                        <a14:foregroundMark x1="50059" y1="73371" x2="55858" y2="80914"/>
                        <a14:foregroundMark x1="92500" y1="82456" x2="87603" y2="87653"/>
                        <a14:foregroundMark x1="81660" y1="85531" x2="64493" y2="90322"/>
                        <a14:foregroundMark x1="80592" y1="84800" x2="89231" y2="78857"/>
                        <a14:foregroundMark x1="81893" y1="92229" x2="87811" y2="89029"/>
                        <a14:foregroundMark x1="86509" y1="88686" x2="92071" y2="85486"/>
                        <a14:foregroundMark x1="79527" y1="85486" x2="82249" y2="85143"/>
                        <a14:backgroundMark x1="84769" y1="83716" x2="84522" y2="88886"/>
                        <a14:backgroundMark x1="86864" y1="39771" x2="84945" y2="80016"/>
                        <a14:backgroundMark x1="81697" y1="92624" x2="65680" y2="97029"/>
                        <a14:backgroundMark x1="65680" y1="97029" x2="87811" y2="85257"/>
                        <a14:backgroundMark x1="88506" y1="77566" x2="91716" y2="42057"/>
                        <a14:backgroundMark x1="87811" y1="85257" x2="88191" y2="81057"/>
                        <a14:backgroundMark x1="91716" y1="42057" x2="92071" y2="41486"/>
                        <a14:backgroundMark x1="86154" y1="41143" x2="97751" y2="63429"/>
                        <a14:backgroundMark x1="97751" y1="63429" x2="89475" y2="78341"/>
                        <a14:backgroundMark x1="87130" y1="78513" x2="80710" y2="61714"/>
                        <a14:backgroundMark x1="80710" y1="61714" x2="91006" y2="45029"/>
                        <a14:backgroundMark x1="91006" y1="45029" x2="91006" y2="45029"/>
                        <a14:backgroundMark x1="87101" y1="52800" x2="96213" y2="68229"/>
                        <a14:backgroundMark x1="96213" y1="68229" x2="89941" y2="55657"/>
                        <a14:backgroundMark x1="83118" y1="81273" x2="78462" y2="77371"/>
                        <a14:backgroundMark x1="86509" y1="84114" x2="85464" y2="83238"/>
                        <a14:backgroundMark x1="91361" y1="74286" x2="96213" y2="80229"/>
                        <a14:backgroundMark x1="86009" y1="79284" x2="76568" y2="80914"/>
                        <a14:backgroundMark x1="94438" y1="77829" x2="89297" y2="78716"/>
                        <a14:backgroundMark x1="76568" y1="80914" x2="56923" y2="90400"/>
                        <a14:backgroundMark x1="56923" y1="90400" x2="77515" y2="98286"/>
                        <a14:backgroundMark x1="90952" y1="87764" x2="95030" y2="84571"/>
                        <a14:backgroundMark x1="86836" y1="90987" x2="89723" y2="88726"/>
                        <a14:backgroundMark x1="77515" y1="98286" x2="84815" y2="92570"/>
                        <a14:backgroundMark x1="95030" y1="84571" x2="89800" y2="77654"/>
                        <a14:backgroundMark x1="87206" y1="78461" x2="86509" y2="78514"/>
                        <a14:backgroundMark x1="91006" y1="78171" x2="89501" y2="78286"/>
                        <a14:backgroundMark x1="68047" y1="97143" x2="57278" y2="96800"/>
                        <a14:backgroundMark x1="1775" y1="58057" x2="3077" y2="63657"/>
                        <a14:backgroundMark x1="4497" y1="56343" x2="4497" y2="60229"/>
                      </a14:backgroundRemoval>
                    </a14:imgEffect>
                  </a14:imgLayer>
                </a14:imgProps>
              </a:ext>
            </a:extLst>
          </a:blip>
          <a:stretch>
            <a:fillRect/>
          </a:stretch>
        </p:blipFill>
        <p:spPr>
          <a:xfrm>
            <a:off x="3362325" y="3429000"/>
            <a:ext cx="2743200" cy="2706624"/>
          </a:xfrm>
          <a:prstGeom prst="rect">
            <a:avLst/>
          </a:prstGeom>
        </p:spPr>
      </p:pic>
      <p:sp>
        <p:nvSpPr>
          <p:cNvPr id="4" name="頁尾版面配置區 3">
            <a:extLst>
              <a:ext uri="{FF2B5EF4-FFF2-40B4-BE49-F238E27FC236}">
                <a16:creationId xmlns:a16="http://schemas.microsoft.com/office/drawing/2014/main" id="{E8E08CED-BE35-D157-0DD5-1D2C835F928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7CC16E55-28CF-F146-79A9-59DAC530FF34}"/>
              </a:ext>
            </a:extLst>
          </p:cNvPr>
          <p:cNvSpPr>
            <a:spLocks noGrp="1"/>
          </p:cNvSpPr>
          <p:nvPr>
            <p:ph type="sldNum" sz="quarter" idx="7"/>
          </p:nvPr>
        </p:nvSpPr>
        <p:spPr/>
        <p:txBody>
          <a:bodyPr/>
          <a:lstStyle/>
          <a:p>
            <a:fld id="{B6F15528-21DE-4FAA-801E-634DDDAF4B2B}" type="slidenum">
              <a:rPr lang="en-US" altLang="zh-TW" smtClean="0"/>
              <a:t>245</a:t>
            </a:fld>
            <a:endParaRPr lang="zh-TW" alt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8140" y="364388"/>
            <a:ext cx="6895719" cy="627736"/>
          </a:xfrm>
          <a:prstGeom prst="rect">
            <a:avLst/>
          </a:prstGeom>
        </p:spPr>
        <p:txBody>
          <a:bodyPr vert="horz" wrap="square" lIns="0" tIns="12065" rIns="0" bIns="0" rtlCol="0">
            <a:spAutoFit/>
          </a:bodyPr>
          <a:lstStyle/>
          <a:p>
            <a:pPr marL="12700">
              <a:spcBef>
                <a:spcPts val="95"/>
              </a:spcBef>
            </a:pPr>
            <a:r>
              <a:rPr sz="4000" b="1" dirty="0">
                <a:latin typeface="微軟正黑體" panose="020B0604030504040204" pitchFamily="34" charset="-120"/>
                <a:ea typeface="微軟正黑體" panose="020B0604030504040204" pitchFamily="34" charset="-120"/>
              </a:rPr>
              <a:t>職</a:t>
            </a:r>
            <a:r>
              <a:rPr sz="4000" b="1" spc="-5" dirty="0">
                <a:latin typeface="微軟正黑體" panose="020B0604030504040204" pitchFamily="34" charset="-120"/>
                <a:ea typeface="微軟正黑體" panose="020B0604030504040204" pitchFamily="34" charset="-120"/>
              </a:rPr>
              <a:t>業安</a:t>
            </a:r>
            <a:r>
              <a:rPr sz="4000" b="1" dirty="0">
                <a:latin typeface="微軟正黑體" panose="020B0604030504040204" pitchFamily="34" charset="-120"/>
                <a:ea typeface="微軟正黑體" panose="020B0604030504040204" pitchFamily="34" charset="-120"/>
              </a:rPr>
              <a:t>全</a:t>
            </a:r>
            <a:r>
              <a:rPr sz="4000" b="1" spc="-5" dirty="0">
                <a:latin typeface="微軟正黑體" panose="020B0604030504040204" pitchFamily="34" charset="-120"/>
                <a:ea typeface="微軟正黑體" panose="020B0604030504040204" pitchFamily="34" charset="-120"/>
              </a:rPr>
              <a:t>衛生</a:t>
            </a:r>
            <a:r>
              <a:rPr sz="4000" b="1" dirty="0">
                <a:latin typeface="微軟正黑體" panose="020B0604030504040204" pitchFamily="34" charset="-120"/>
                <a:ea typeface="微軟正黑體" panose="020B0604030504040204" pitchFamily="34" charset="-120"/>
              </a:rPr>
              <a:t>設</a:t>
            </a:r>
            <a:r>
              <a:rPr sz="4000" b="1" spc="-5" dirty="0">
                <a:latin typeface="微軟正黑體" panose="020B0604030504040204" pitchFamily="34" charset="-120"/>
                <a:ea typeface="微軟正黑體" panose="020B0604030504040204" pitchFamily="34" charset="-120"/>
              </a:rPr>
              <a:t>施規</a:t>
            </a:r>
            <a:r>
              <a:rPr sz="4000" b="1" spc="15" dirty="0">
                <a:latin typeface="微軟正黑體" panose="020B0604030504040204" pitchFamily="34" charset="-120"/>
                <a:ea typeface="微軟正黑體" panose="020B0604030504040204" pitchFamily="34" charset="-120"/>
              </a:rPr>
              <a:t>則</a:t>
            </a:r>
            <a:r>
              <a:rPr sz="4000" b="1" u="heavy" spc="-994" dirty="0">
                <a:solidFill>
                  <a:srgbClr val="0000FF"/>
                </a:solidFill>
                <a:uFill>
                  <a:solidFill>
                    <a:srgbClr val="0000FF"/>
                  </a:solidFill>
                </a:uFill>
                <a:latin typeface="微軟正黑體" panose="020B0604030504040204" pitchFamily="34" charset="-120"/>
                <a:ea typeface="微軟正黑體" panose="020B0604030504040204" pitchFamily="34" charset="-120"/>
                <a:cs typeface="Times New Roman"/>
              </a:rPr>
              <a:t> </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rPr>
              <a:t>第</a:t>
            </a:r>
            <a:r>
              <a:rPr sz="4000" b="1" u="heavy" dirty="0">
                <a:solidFill>
                  <a:srgbClr val="0000FF"/>
                </a:solidFill>
                <a:uFill>
                  <a:solidFill>
                    <a:srgbClr val="0000FF"/>
                  </a:solidFill>
                </a:uFill>
                <a:latin typeface="微軟正黑體" panose="020B0604030504040204" pitchFamily="34" charset="-120"/>
                <a:ea typeface="微軟正黑體" panose="020B0604030504040204" pitchFamily="34" charset="-120"/>
              </a:rPr>
              <a:t>2</a:t>
            </a:r>
            <a:r>
              <a:rPr sz="4000" b="1" u="heavy" spc="-15" dirty="0">
                <a:solidFill>
                  <a:srgbClr val="0000FF"/>
                </a:solidFill>
                <a:uFill>
                  <a:solidFill>
                    <a:srgbClr val="0000FF"/>
                  </a:solidFill>
                </a:uFill>
                <a:latin typeface="微軟正黑體" panose="020B0604030504040204" pitchFamily="34" charset="-120"/>
                <a:ea typeface="微軟正黑體" panose="020B0604030504040204" pitchFamily="34" charset="-120"/>
              </a:rPr>
              <a:t>1條</a:t>
            </a:r>
            <a:endParaRPr sz="4000" b="1" dirty="0">
              <a:latin typeface="微軟正黑體" panose="020B0604030504040204" pitchFamily="34" charset="-120"/>
              <a:ea typeface="微軟正黑體" panose="020B0604030504040204" pitchFamily="34" charset="-120"/>
              <a:cs typeface="Times New Roman"/>
            </a:endParaRPr>
          </a:p>
        </p:txBody>
      </p:sp>
      <p:sp>
        <p:nvSpPr>
          <p:cNvPr id="3" name="object 3"/>
          <p:cNvSpPr/>
          <p:nvPr/>
        </p:nvSpPr>
        <p:spPr>
          <a:xfrm>
            <a:off x="3229355" y="2352675"/>
            <a:ext cx="812800" cy="0"/>
          </a:xfrm>
          <a:custGeom>
            <a:avLst/>
            <a:gdLst/>
            <a:ahLst/>
            <a:cxnLst/>
            <a:rect l="l" t="t" r="r" b="b"/>
            <a:pathLst>
              <a:path w="812800">
                <a:moveTo>
                  <a:pt x="0" y="0"/>
                </a:moveTo>
                <a:lnTo>
                  <a:pt x="812292" y="0"/>
                </a:lnTo>
              </a:path>
            </a:pathLst>
          </a:custGeom>
          <a:ln w="19812">
            <a:solidFill>
              <a:srgbClr val="0000FF"/>
            </a:solidFill>
          </a:ln>
        </p:spPr>
        <p:txBody>
          <a:bodyPr wrap="square" lIns="0" tIns="0" rIns="0" bIns="0" rtlCol="0"/>
          <a:lstStyle/>
          <a:p>
            <a:endParaRPr dirty="0"/>
          </a:p>
        </p:txBody>
      </p:sp>
      <p:sp>
        <p:nvSpPr>
          <p:cNvPr id="4" name="object 4"/>
          <p:cNvSpPr txBox="1"/>
          <p:nvPr/>
        </p:nvSpPr>
        <p:spPr>
          <a:xfrm>
            <a:off x="1295400" y="1358264"/>
            <a:ext cx="9601199" cy="1489710"/>
          </a:xfrm>
          <a:prstGeom prst="rect">
            <a:avLst/>
          </a:prstGeom>
        </p:spPr>
        <p:txBody>
          <a:bodyPr vert="horz" wrap="square" lIns="0" tIns="13335" rIns="0" bIns="0" rtlCol="0">
            <a:spAutoFit/>
          </a:bodyPr>
          <a:lstStyle/>
          <a:p>
            <a:pPr marL="12700" marR="5080" algn="just">
              <a:spcBef>
                <a:spcPts val="105"/>
              </a:spcBef>
              <a:tabLst>
                <a:tab pos="356235" algn="l"/>
              </a:tabLst>
            </a:pPr>
            <a:r>
              <a:rPr sz="3200" dirty="0" err="1">
                <a:latin typeface="微軟正黑體" panose="020B0604030504040204" pitchFamily="34" charset="-120"/>
                <a:ea typeface="微軟正黑體" panose="020B0604030504040204" pitchFamily="34" charset="-120"/>
                <a:cs typeface="標楷體"/>
              </a:rPr>
              <a:t>工作</a:t>
            </a:r>
            <a:r>
              <a:rPr sz="3200" spc="-15" dirty="0" err="1">
                <a:latin typeface="微軟正黑體" panose="020B0604030504040204" pitchFamily="34" charset="-120"/>
                <a:ea typeface="微軟正黑體" panose="020B0604030504040204" pitchFamily="34" charset="-120"/>
                <a:cs typeface="標楷體"/>
              </a:rPr>
              <a:t>場</a:t>
            </a:r>
            <a:r>
              <a:rPr sz="3200" dirty="0" err="1">
                <a:latin typeface="微軟正黑體" panose="020B0604030504040204" pitchFamily="34" charset="-120"/>
                <a:ea typeface="微軟正黑體" panose="020B0604030504040204" pitchFamily="34" charset="-120"/>
                <a:cs typeface="標楷體"/>
              </a:rPr>
              <a:t>所之</a:t>
            </a:r>
            <a:r>
              <a:rPr sz="3200" spc="-15" dirty="0" err="1">
                <a:latin typeface="微軟正黑體" panose="020B0604030504040204" pitchFamily="34" charset="-120"/>
                <a:ea typeface="微軟正黑體" panose="020B0604030504040204" pitchFamily="34" charset="-120"/>
                <a:cs typeface="標楷體"/>
              </a:rPr>
              <a:t>通</a:t>
            </a:r>
            <a:r>
              <a:rPr sz="3200" dirty="0" err="1">
                <a:latin typeface="微軟正黑體" panose="020B0604030504040204" pitchFamily="34" charset="-120"/>
                <a:ea typeface="微軟正黑體" panose="020B0604030504040204" pitchFamily="34" charset="-120"/>
                <a:cs typeface="標楷體"/>
              </a:rPr>
              <a:t>道、</a:t>
            </a:r>
            <a:r>
              <a:rPr sz="3200" spc="-15" dirty="0" err="1">
                <a:latin typeface="微軟正黑體" panose="020B0604030504040204" pitchFamily="34" charset="-120"/>
                <a:ea typeface="微軟正黑體" panose="020B0604030504040204" pitchFamily="34" charset="-120"/>
                <a:cs typeface="標楷體"/>
              </a:rPr>
              <a:t>地</a:t>
            </a:r>
            <a:r>
              <a:rPr sz="3200" dirty="0" err="1">
                <a:latin typeface="微軟正黑體" panose="020B0604030504040204" pitchFamily="34" charset="-120"/>
                <a:ea typeface="微軟正黑體" panose="020B0604030504040204" pitchFamily="34" charset="-120"/>
                <a:cs typeface="標楷體"/>
              </a:rPr>
              <a:t>板、</a:t>
            </a:r>
            <a:r>
              <a:rPr sz="3200" spc="-15" dirty="0" err="1">
                <a:latin typeface="微軟正黑體" panose="020B0604030504040204" pitchFamily="34" charset="-120"/>
                <a:ea typeface="微軟正黑體" panose="020B0604030504040204" pitchFamily="34" charset="-120"/>
                <a:cs typeface="標楷體"/>
              </a:rPr>
              <a:t>階</a:t>
            </a:r>
            <a:r>
              <a:rPr sz="3200" spc="5" dirty="0" err="1">
                <a:latin typeface="微軟正黑體" panose="020B0604030504040204" pitchFamily="34" charset="-120"/>
                <a:ea typeface="微軟正黑體" panose="020B0604030504040204" pitchFamily="34" charset="-120"/>
                <a:cs typeface="標楷體"/>
              </a:rPr>
              <a:t>梯</a:t>
            </a:r>
            <a:r>
              <a:rPr sz="3200" dirty="0" err="1">
                <a:solidFill>
                  <a:srgbClr val="FF0000"/>
                </a:solidFill>
                <a:latin typeface="微軟正黑體" panose="020B0604030504040204" pitchFamily="34" charset="-120"/>
                <a:ea typeface="微軟正黑體" panose="020B0604030504040204" pitchFamily="34" charset="-120"/>
                <a:cs typeface="標楷體"/>
              </a:rPr>
              <a:t>應保</a:t>
            </a:r>
            <a:r>
              <a:rPr sz="3200" spc="-10" dirty="0" err="1">
                <a:solidFill>
                  <a:srgbClr val="FF0000"/>
                </a:solidFill>
                <a:latin typeface="微軟正黑體" panose="020B0604030504040204" pitchFamily="34" charset="-120"/>
                <a:ea typeface="微軟正黑體" panose="020B0604030504040204" pitchFamily="34" charset="-120"/>
                <a:cs typeface="標楷體"/>
              </a:rPr>
              <a:t>持</a:t>
            </a:r>
            <a:r>
              <a:rPr sz="3200" dirty="0" err="1">
                <a:latin typeface="微軟正黑體" panose="020B0604030504040204" pitchFamily="34" charset="-120"/>
                <a:ea typeface="微軟正黑體" panose="020B0604030504040204" pitchFamily="34" charset="-120"/>
                <a:cs typeface="標楷體"/>
              </a:rPr>
              <a:t>不</a:t>
            </a:r>
            <a:r>
              <a:rPr sz="3200" spc="-15" dirty="0" err="1">
                <a:latin typeface="微軟正黑體" panose="020B0604030504040204" pitchFamily="34" charset="-120"/>
                <a:ea typeface="微軟正黑體" panose="020B0604030504040204" pitchFamily="34" charset="-120"/>
                <a:cs typeface="標楷體"/>
              </a:rPr>
              <a:t>致</a:t>
            </a:r>
            <a:r>
              <a:rPr sz="3200" dirty="0" err="1">
                <a:latin typeface="微軟正黑體" panose="020B0604030504040204" pitchFamily="34" charset="-120"/>
                <a:ea typeface="微軟正黑體" panose="020B0604030504040204" pitchFamily="34" charset="-120"/>
                <a:cs typeface="標楷體"/>
              </a:rPr>
              <a:t>使勞</a:t>
            </a:r>
            <a:r>
              <a:rPr sz="3200" spc="-5" dirty="0" err="1">
                <a:latin typeface="微軟正黑體" panose="020B0604030504040204" pitchFamily="34" charset="-120"/>
                <a:ea typeface="微軟正黑體" panose="020B0604030504040204" pitchFamily="34" charset="-120"/>
                <a:cs typeface="標楷體"/>
              </a:rPr>
              <a:t>工</a:t>
            </a:r>
            <a:r>
              <a:rPr sz="3200" spc="-15" dirty="0" err="1">
                <a:solidFill>
                  <a:srgbClr val="0000FF"/>
                </a:solidFill>
                <a:latin typeface="微軟正黑體" panose="020B0604030504040204" pitchFamily="34" charset="-120"/>
                <a:ea typeface="微軟正黑體" panose="020B0604030504040204" pitchFamily="34" charset="-120"/>
                <a:cs typeface="標楷體"/>
              </a:rPr>
              <a:t>跌</a:t>
            </a:r>
            <a:r>
              <a:rPr sz="3200" dirty="0" err="1">
                <a:solidFill>
                  <a:srgbClr val="0000FF"/>
                </a:solidFill>
                <a:latin typeface="微軟正黑體" panose="020B0604030504040204" pitchFamily="34" charset="-120"/>
                <a:ea typeface="微軟正黑體" panose="020B0604030504040204" pitchFamily="34" charset="-120"/>
                <a:cs typeface="標楷體"/>
              </a:rPr>
              <a:t>倒</a:t>
            </a:r>
            <a:r>
              <a:rPr sz="3200" dirty="0" err="1">
                <a:solidFill>
                  <a:srgbClr val="3333FF"/>
                </a:solidFill>
                <a:latin typeface="微軟正黑體" panose="020B0604030504040204" pitchFamily="34" charset="-120"/>
                <a:ea typeface="微軟正黑體" panose="020B0604030504040204" pitchFamily="34" charset="-120"/>
                <a:cs typeface="標楷體"/>
              </a:rPr>
              <a:t>、滑倒、</a:t>
            </a:r>
            <a:r>
              <a:rPr sz="3200" spc="-15" dirty="0" err="1">
                <a:solidFill>
                  <a:srgbClr val="3333FF"/>
                </a:solidFill>
                <a:latin typeface="微軟正黑體" panose="020B0604030504040204" pitchFamily="34" charset="-120"/>
                <a:ea typeface="微軟正黑體" panose="020B0604030504040204" pitchFamily="34" charset="-120"/>
                <a:cs typeface="標楷體"/>
              </a:rPr>
              <a:t>踩</a:t>
            </a:r>
            <a:r>
              <a:rPr sz="3200" spc="-10" dirty="0" err="1">
                <a:solidFill>
                  <a:srgbClr val="3333FF"/>
                </a:solidFill>
                <a:latin typeface="微軟正黑體" panose="020B0604030504040204" pitchFamily="34" charset="-120"/>
                <a:ea typeface="微軟正黑體" panose="020B0604030504040204" pitchFamily="34" charset="-120"/>
                <a:cs typeface="標楷體"/>
              </a:rPr>
              <a:t>傷</a:t>
            </a:r>
            <a:r>
              <a:rPr sz="3200" dirty="0" err="1">
                <a:latin typeface="微軟正黑體" panose="020B0604030504040204" pitchFamily="34" charset="-120"/>
                <a:ea typeface="微軟正黑體" panose="020B0604030504040204" pitchFamily="34" charset="-120"/>
                <a:cs typeface="標楷體"/>
              </a:rPr>
              <a:t>等</a:t>
            </a:r>
            <a:r>
              <a:rPr sz="3200" spc="-15" dirty="0" err="1">
                <a:latin typeface="微軟正黑體" panose="020B0604030504040204" pitchFamily="34" charset="-120"/>
                <a:ea typeface="微軟正黑體" panose="020B0604030504040204" pitchFamily="34" charset="-120"/>
                <a:cs typeface="標楷體"/>
              </a:rPr>
              <a:t>之</a:t>
            </a:r>
            <a:r>
              <a:rPr sz="3200" dirty="0" err="1">
                <a:latin typeface="微軟正黑體" panose="020B0604030504040204" pitchFamily="34" charset="-120"/>
                <a:ea typeface="微軟正黑體" panose="020B0604030504040204" pitchFamily="34" charset="-120"/>
                <a:cs typeface="標楷體"/>
              </a:rPr>
              <a:t>安全</a:t>
            </a:r>
            <a:r>
              <a:rPr sz="3200" spc="-15" dirty="0" err="1">
                <a:latin typeface="微軟正黑體" panose="020B0604030504040204" pitchFamily="34" charset="-120"/>
                <a:ea typeface="微軟正黑體" panose="020B0604030504040204" pitchFamily="34" charset="-120"/>
                <a:cs typeface="標楷體"/>
              </a:rPr>
              <a:t>狀</a:t>
            </a:r>
            <a:r>
              <a:rPr sz="3200" dirty="0" err="1">
                <a:latin typeface="微軟正黑體" panose="020B0604030504040204" pitchFamily="34" charset="-120"/>
                <a:ea typeface="微軟正黑體" panose="020B0604030504040204" pitchFamily="34" charset="-120"/>
                <a:cs typeface="標楷體"/>
              </a:rPr>
              <a:t>態，</a:t>
            </a:r>
            <a:r>
              <a:rPr sz="3200" spc="-15" dirty="0" err="1">
                <a:latin typeface="微軟正黑體" panose="020B0604030504040204" pitchFamily="34" charset="-120"/>
                <a:ea typeface="微軟正黑體" panose="020B0604030504040204" pitchFamily="34" charset="-120"/>
                <a:cs typeface="標楷體"/>
              </a:rPr>
              <a:t>或</a:t>
            </a:r>
            <a:r>
              <a:rPr sz="3200" dirty="0" err="1">
                <a:latin typeface="微軟正黑體" panose="020B0604030504040204" pitchFamily="34" charset="-120"/>
                <a:ea typeface="微軟正黑體" panose="020B0604030504040204" pitchFamily="34" charset="-120"/>
                <a:cs typeface="標楷體"/>
              </a:rPr>
              <a:t>應</a:t>
            </a:r>
            <a:r>
              <a:rPr sz="3200" spc="5" dirty="0" err="1">
                <a:latin typeface="微軟正黑體" panose="020B0604030504040204" pitchFamily="34" charset="-120"/>
                <a:ea typeface="微軟正黑體" panose="020B0604030504040204" pitchFamily="34" charset="-120"/>
                <a:cs typeface="標楷體"/>
              </a:rPr>
              <a:t>採取</a:t>
            </a:r>
            <a:r>
              <a:rPr sz="3200" spc="-15" dirty="0" err="1">
                <a:latin typeface="微軟正黑體" panose="020B0604030504040204" pitchFamily="34" charset="-120"/>
                <a:ea typeface="微軟正黑體" panose="020B0604030504040204" pitchFamily="34" charset="-120"/>
                <a:cs typeface="標楷體"/>
              </a:rPr>
              <a:t>必</a:t>
            </a:r>
            <a:r>
              <a:rPr sz="3200" spc="5" dirty="0" err="1">
                <a:latin typeface="微軟正黑體" panose="020B0604030504040204" pitchFamily="34" charset="-120"/>
                <a:ea typeface="微軟正黑體" panose="020B0604030504040204" pitchFamily="34" charset="-120"/>
                <a:cs typeface="標楷體"/>
              </a:rPr>
              <a:t>要之</a:t>
            </a:r>
            <a:r>
              <a:rPr sz="3200" spc="-15" dirty="0" err="1">
                <a:latin typeface="微軟正黑體" panose="020B0604030504040204" pitchFamily="34" charset="-120"/>
                <a:ea typeface="微軟正黑體" panose="020B0604030504040204" pitchFamily="34" charset="-120"/>
                <a:cs typeface="標楷體"/>
              </a:rPr>
              <a:t>預</a:t>
            </a:r>
            <a:r>
              <a:rPr sz="3200" spc="5" dirty="0" err="1">
                <a:latin typeface="微軟正黑體" panose="020B0604030504040204" pitchFamily="34" charset="-120"/>
                <a:ea typeface="微軟正黑體" panose="020B0604030504040204" pitchFamily="34" charset="-120"/>
                <a:cs typeface="標楷體"/>
              </a:rPr>
              <a:t>防措</a:t>
            </a:r>
            <a:r>
              <a:rPr sz="3200" spc="-15" dirty="0" err="1">
                <a:latin typeface="微軟正黑體" panose="020B0604030504040204" pitchFamily="34" charset="-120"/>
                <a:ea typeface="微軟正黑體" panose="020B0604030504040204" pitchFamily="34" charset="-120"/>
                <a:cs typeface="標楷體"/>
              </a:rPr>
              <a:t>施</a:t>
            </a:r>
            <a:r>
              <a:rPr sz="3200" spc="5" dirty="0">
                <a:latin typeface="微軟正黑體" panose="020B0604030504040204" pitchFamily="34" charset="-120"/>
                <a:ea typeface="微軟正黑體" panose="020B0604030504040204" pitchFamily="34" charset="-120"/>
                <a:cs typeface="標楷體"/>
              </a:rPr>
              <a:t>。</a:t>
            </a:r>
            <a:endParaRPr sz="3200" dirty="0">
              <a:latin typeface="微軟正黑體" panose="020B0604030504040204" pitchFamily="34" charset="-120"/>
              <a:ea typeface="微軟正黑體" panose="020B0604030504040204" pitchFamily="34" charset="-120"/>
              <a:cs typeface="標楷體"/>
            </a:endParaRPr>
          </a:p>
        </p:txBody>
      </p:sp>
      <p:sp>
        <p:nvSpPr>
          <p:cNvPr id="6" name="object 6"/>
          <p:cNvSpPr/>
          <p:nvPr/>
        </p:nvSpPr>
        <p:spPr>
          <a:xfrm>
            <a:off x="1323975" y="3066288"/>
            <a:ext cx="4086225" cy="2724912"/>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6781801" y="3048000"/>
            <a:ext cx="4114797" cy="2724912"/>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0088B763-9098-C122-B634-E0171D790FF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7DF45F91-5428-1D87-087C-16B5BC75035B}"/>
              </a:ext>
            </a:extLst>
          </p:cNvPr>
          <p:cNvSpPr>
            <a:spLocks noGrp="1"/>
          </p:cNvSpPr>
          <p:nvPr>
            <p:ph type="sldNum" sz="quarter" idx="7"/>
          </p:nvPr>
        </p:nvSpPr>
        <p:spPr/>
        <p:txBody>
          <a:bodyPr/>
          <a:lstStyle/>
          <a:p>
            <a:fld id="{B6F15528-21DE-4FAA-801E-634DDDAF4B2B}" type="slidenum">
              <a:rPr lang="en-US" altLang="zh-TW" smtClean="0"/>
              <a:t>246</a:t>
            </a:fld>
            <a:endParaRPr lang="zh-TW" altLang="en-US"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8061" y="391109"/>
            <a:ext cx="2056764"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地板汙染</a:t>
            </a:r>
            <a:endParaRPr sz="40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1295399" y="1371600"/>
            <a:ext cx="4114801" cy="2438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2" y="1371601"/>
            <a:ext cx="4114799" cy="4800600"/>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1292351" y="3810000"/>
            <a:ext cx="4117849" cy="2362200"/>
          </a:xfrm>
          <a:prstGeom prst="rect">
            <a:avLst/>
          </a:prstGeom>
          <a:blipFill>
            <a:blip r:embed="rId4"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DF6B1630-200D-71D5-95CA-629D1B119B1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D90872B7-4704-5568-738A-F33184F0C350}"/>
              </a:ext>
            </a:extLst>
          </p:cNvPr>
          <p:cNvSpPr>
            <a:spLocks noGrp="1"/>
          </p:cNvSpPr>
          <p:nvPr>
            <p:ph type="sldNum" sz="quarter" idx="7"/>
          </p:nvPr>
        </p:nvSpPr>
        <p:spPr/>
        <p:txBody>
          <a:bodyPr/>
          <a:lstStyle/>
          <a:p>
            <a:fld id="{B6F15528-21DE-4FAA-801E-634DDDAF4B2B}" type="slidenum">
              <a:rPr lang="en-US" altLang="zh-TW" smtClean="0"/>
              <a:t>247</a:t>
            </a:fld>
            <a:endParaRPr lang="zh-TW" altLang="en-US"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57300" y="3810000"/>
            <a:ext cx="4152900" cy="2394458"/>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781802" y="3810000"/>
            <a:ext cx="4152898" cy="2394458"/>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6781802" y="1326641"/>
            <a:ext cx="4152898" cy="2483358"/>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1219200" y="1326642"/>
            <a:ext cx="4261105" cy="2483358"/>
          </a:xfrm>
          <a:prstGeom prst="rect">
            <a:avLst/>
          </a:prstGeom>
          <a:blipFill>
            <a:blip r:embed="rId5"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3796665" y="374141"/>
            <a:ext cx="4598670"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室</a:t>
            </a:r>
            <a:r>
              <a:rPr sz="4000" b="1" spc="-5" dirty="0">
                <a:latin typeface="微軟正黑體" panose="020B0604030504040204" pitchFamily="34" charset="-120"/>
                <a:ea typeface="微軟正黑體" panose="020B0604030504040204" pitchFamily="34" charset="-120"/>
              </a:rPr>
              <a:t>內地</a:t>
            </a:r>
            <a:r>
              <a:rPr sz="4000" b="1" spc="10" dirty="0">
                <a:latin typeface="微軟正黑體" panose="020B0604030504040204" pitchFamily="34" charset="-120"/>
                <a:ea typeface="微軟正黑體" panose="020B0604030504040204" pitchFamily="34" charset="-120"/>
              </a:rPr>
              <a:t>板</a:t>
            </a:r>
            <a:r>
              <a:rPr sz="4000" b="1" spc="-5" dirty="0">
                <a:latin typeface="微軟正黑體" panose="020B0604030504040204" pitchFamily="34" charset="-120"/>
                <a:ea typeface="微軟正黑體" panose="020B0604030504040204" pitchFamily="34" charset="-120"/>
              </a:rPr>
              <a:t>表面</a:t>
            </a:r>
            <a:r>
              <a:rPr sz="4000" b="1" spc="10" dirty="0">
                <a:latin typeface="微軟正黑體" panose="020B0604030504040204" pitchFamily="34" charset="-120"/>
                <a:ea typeface="微軟正黑體" panose="020B0604030504040204" pitchFamily="34" charset="-120"/>
              </a:rPr>
              <a:t>不</a:t>
            </a:r>
            <a:r>
              <a:rPr sz="4000" b="1" spc="-5" dirty="0">
                <a:latin typeface="微軟正黑體" panose="020B0604030504040204" pitchFamily="34" charset="-120"/>
                <a:ea typeface="微軟正黑體" panose="020B0604030504040204" pitchFamily="34" charset="-120"/>
              </a:rPr>
              <a:t>規則</a:t>
            </a:r>
            <a:endParaRPr sz="4000" b="1" dirty="0">
              <a:latin typeface="微軟正黑體" panose="020B0604030504040204" pitchFamily="34" charset="-120"/>
              <a:ea typeface="微軟正黑體" panose="020B0604030504040204" pitchFamily="34" charset="-120"/>
            </a:endParaRPr>
          </a:p>
        </p:txBody>
      </p:sp>
      <p:sp>
        <p:nvSpPr>
          <p:cNvPr id="7" name="頁尾版面配置區 6">
            <a:extLst>
              <a:ext uri="{FF2B5EF4-FFF2-40B4-BE49-F238E27FC236}">
                <a16:creationId xmlns:a16="http://schemas.microsoft.com/office/drawing/2014/main" id="{B7BCAE3A-C375-566F-1D14-0DA66996EF1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E5C6552A-58E6-43E9-5459-20B27E4D7F8F}"/>
              </a:ext>
            </a:extLst>
          </p:cNvPr>
          <p:cNvSpPr>
            <a:spLocks noGrp="1"/>
          </p:cNvSpPr>
          <p:nvPr>
            <p:ph type="sldNum" sz="quarter" idx="7"/>
          </p:nvPr>
        </p:nvSpPr>
        <p:spPr/>
        <p:txBody>
          <a:bodyPr/>
          <a:lstStyle/>
          <a:p>
            <a:fld id="{B6F15528-21DE-4FAA-801E-634DDDAF4B2B}" type="slidenum">
              <a:rPr lang="en-US" altLang="zh-TW" smtClean="0"/>
              <a:t>248</a:t>
            </a:fld>
            <a:endParaRPr lang="zh-TW" altLang="en-US"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199"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rot="183692">
            <a:off x="2696210" y="2465370"/>
            <a:ext cx="6799580" cy="3093085"/>
          </a:xfrm>
          <a:custGeom>
            <a:avLst/>
            <a:gdLst/>
            <a:ahLst/>
            <a:cxnLst/>
            <a:rect l="l" t="t" r="r" b="b"/>
            <a:pathLst>
              <a:path w="6799580" h="3093085">
                <a:moveTo>
                  <a:pt x="18177" y="2553571"/>
                </a:moveTo>
                <a:lnTo>
                  <a:pt x="7114" y="2507298"/>
                </a:lnTo>
                <a:lnTo>
                  <a:pt x="1121" y="2459992"/>
                </a:lnTo>
                <a:lnTo>
                  <a:pt x="0" y="2435971"/>
                </a:lnTo>
                <a:lnTo>
                  <a:pt x="115" y="2411713"/>
                </a:lnTo>
                <a:lnTo>
                  <a:pt x="4016" y="2362519"/>
                </a:lnTo>
                <a:lnTo>
                  <a:pt x="12743" y="2312468"/>
                </a:lnTo>
                <a:lnTo>
                  <a:pt x="26213" y="2261620"/>
                </a:lnTo>
                <a:lnTo>
                  <a:pt x="44346" y="2210031"/>
                </a:lnTo>
                <a:lnTo>
                  <a:pt x="67061" y="2157762"/>
                </a:lnTo>
                <a:lnTo>
                  <a:pt x="94275" y="2104869"/>
                </a:lnTo>
                <a:lnTo>
                  <a:pt x="125908" y="2051413"/>
                </a:lnTo>
                <a:lnTo>
                  <a:pt x="161878" y="1997451"/>
                </a:lnTo>
                <a:lnTo>
                  <a:pt x="202105" y="1943042"/>
                </a:lnTo>
                <a:lnTo>
                  <a:pt x="246506" y="1888244"/>
                </a:lnTo>
                <a:lnTo>
                  <a:pt x="295000" y="1833116"/>
                </a:lnTo>
                <a:lnTo>
                  <a:pt x="347507" y="1777716"/>
                </a:lnTo>
                <a:lnTo>
                  <a:pt x="375239" y="1749932"/>
                </a:lnTo>
                <a:lnTo>
                  <a:pt x="403944" y="1722103"/>
                </a:lnTo>
                <a:lnTo>
                  <a:pt x="433611" y="1694235"/>
                </a:lnTo>
                <a:lnTo>
                  <a:pt x="464230" y="1666335"/>
                </a:lnTo>
                <a:lnTo>
                  <a:pt x="495792" y="1638411"/>
                </a:lnTo>
                <a:lnTo>
                  <a:pt x="528285" y="1610471"/>
                </a:lnTo>
                <a:lnTo>
                  <a:pt x="561700" y="1582521"/>
                </a:lnTo>
                <a:lnTo>
                  <a:pt x="596026" y="1554569"/>
                </a:lnTo>
                <a:lnTo>
                  <a:pt x="631254" y="1526622"/>
                </a:lnTo>
                <a:lnTo>
                  <a:pt x="667372" y="1498688"/>
                </a:lnTo>
                <a:lnTo>
                  <a:pt x="704372" y="1470773"/>
                </a:lnTo>
                <a:lnTo>
                  <a:pt x="742243" y="1442886"/>
                </a:lnTo>
                <a:lnTo>
                  <a:pt x="780974" y="1415033"/>
                </a:lnTo>
                <a:lnTo>
                  <a:pt x="820556" y="1387221"/>
                </a:lnTo>
                <a:lnTo>
                  <a:pt x="860978" y="1359459"/>
                </a:lnTo>
                <a:lnTo>
                  <a:pt x="902231" y="1331753"/>
                </a:lnTo>
                <a:lnTo>
                  <a:pt x="944303" y="1304111"/>
                </a:lnTo>
                <a:lnTo>
                  <a:pt x="987185" y="1276540"/>
                </a:lnTo>
                <a:lnTo>
                  <a:pt x="1030867" y="1249047"/>
                </a:lnTo>
                <a:lnTo>
                  <a:pt x="1075339" y="1221639"/>
                </a:lnTo>
                <a:lnTo>
                  <a:pt x="1120589" y="1194325"/>
                </a:lnTo>
                <a:lnTo>
                  <a:pt x="1166609" y="1167111"/>
                </a:lnTo>
                <a:lnTo>
                  <a:pt x="1213388" y="1140004"/>
                </a:lnTo>
                <a:lnTo>
                  <a:pt x="1260916" y="1113012"/>
                </a:lnTo>
                <a:lnTo>
                  <a:pt x="1309183" y="1086142"/>
                </a:lnTo>
                <a:lnTo>
                  <a:pt x="1358178" y="1059402"/>
                </a:lnTo>
                <a:lnTo>
                  <a:pt x="1407891" y="1032798"/>
                </a:lnTo>
                <a:lnTo>
                  <a:pt x="1458313" y="1006339"/>
                </a:lnTo>
                <a:lnTo>
                  <a:pt x="1509432" y="980031"/>
                </a:lnTo>
                <a:lnTo>
                  <a:pt x="1561240" y="953881"/>
                </a:lnTo>
                <a:lnTo>
                  <a:pt x="1613725" y="927898"/>
                </a:lnTo>
                <a:lnTo>
                  <a:pt x="1666877" y="902088"/>
                </a:lnTo>
                <a:lnTo>
                  <a:pt x="1720687" y="876458"/>
                </a:lnTo>
                <a:lnTo>
                  <a:pt x="1775144" y="851017"/>
                </a:lnTo>
                <a:lnTo>
                  <a:pt x="1830238" y="825771"/>
                </a:lnTo>
                <a:lnTo>
                  <a:pt x="1885959" y="800727"/>
                </a:lnTo>
                <a:lnTo>
                  <a:pt x="1942297" y="775893"/>
                </a:lnTo>
                <a:lnTo>
                  <a:pt x="1999241" y="751277"/>
                </a:lnTo>
                <a:lnTo>
                  <a:pt x="2056782" y="726885"/>
                </a:lnTo>
                <a:lnTo>
                  <a:pt x="2114908" y="702724"/>
                </a:lnTo>
                <a:lnTo>
                  <a:pt x="2173611" y="678803"/>
                </a:lnTo>
                <a:lnTo>
                  <a:pt x="2232880" y="655128"/>
                </a:lnTo>
                <a:lnTo>
                  <a:pt x="2292704" y="631707"/>
                </a:lnTo>
                <a:lnTo>
                  <a:pt x="2353074" y="608547"/>
                </a:lnTo>
                <a:lnTo>
                  <a:pt x="2413979" y="585656"/>
                </a:lnTo>
                <a:lnTo>
                  <a:pt x="2475409" y="563040"/>
                </a:lnTo>
                <a:lnTo>
                  <a:pt x="2537355" y="540707"/>
                </a:lnTo>
                <a:lnTo>
                  <a:pt x="2599805" y="518664"/>
                </a:lnTo>
                <a:lnTo>
                  <a:pt x="2662750" y="496919"/>
                </a:lnTo>
                <a:lnTo>
                  <a:pt x="2726179" y="475479"/>
                </a:lnTo>
                <a:lnTo>
                  <a:pt x="2790083" y="454351"/>
                </a:lnTo>
                <a:lnTo>
                  <a:pt x="2854451" y="433543"/>
                </a:lnTo>
                <a:lnTo>
                  <a:pt x="2919273" y="413061"/>
                </a:lnTo>
                <a:lnTo>
                  <a:pt x="2984539" y="392914"/>
                </a:lnTo>
                <a:lnTo>
                  <a:pt x="3050238" y="373108"/>
                </a:lnTo>
                <a:lnTo>
                  <a:pt x="3116068" y="353737"/>
                </a:lnTo>
                <a:lnTo>
                  <a:pt x="3181721" y="334889"/>
                </a:lnTo>
                <a:lnTo>
                  <a:pt x="3247185" y="316564"/>
                </a:lnTo>
                <a:lnTo>
                  <a:pt x="3312448" y="298760"/>
                </a:lnTo>
                <a:lnTo>
                  <a:pt x="3377498" y="281477"/>
                </a:lnTo>
                <a:lnTo>
                  <a:pt x="3442322" y="264716"/>
                </a:lnTo>
                <a:lnTo>
                  <a:pt x="3506906" y="248474"/>
                </a:lnTo>
                <a:lnTo>
                  <a:pt x="3571240" y="232753"/>
                </a:lnTo>
                <a:lnTo>
                  <a:pt x="3635310" y="217550"/>
                </a:lnTo>
                <a:lnTo>
                  <a:pt x="3699104" y="202866"/>
                </a:lnTo>
                <a:lnTo>
                  <a:pt x="3762609" y="188700"/>
                </a:lnTo>
                <a:lnTo>
                  <a:pt x="3825813" y="175051"/>
                </a:lnTo>
                <a:lnTo>
                  <a:pt x="3888703" y="161919"/>
                </a:lnTo>
                <a:lnTo>
                  <a:pt x="3951267" y="149304"/>
                </a:lnTo>
                <a:lnTo>
                  <a:pt x="4013493" y="137204"/>
                </a:lnTo>
                <a:lnTo>
                  <a:pt x="4075367" y="125620"/>
                </a:lnTo>
                <a:lnTo>
                  <a:pt x="4136877" y="114550"/>
                </a:lnTo>
                <a:lnTo>
                  <a:pt x="4198011" y="103995"/>
                </a:lnTo>
                <a:lnTo>
                  <a:pt x="4258756" y="93953"/>
                </a:lnTo>
                <a:lnTo>
                  <a:pt x="4319100" y="84424"/>
                </a:lnTo>
                <a:lnTo>
                  <a:pt x="4379030" y="75408"/>
                </a:lnTo>
                <a:lnTo>
                  <a:pt x="4438533" y="66903"/>
                </a:lnTo>
                <a:lnTo>
                  <a:pt x="4497598" y="58910"/>
                </a:lnTo>
                <a:lnTo>
                  <a:pt x="4556212" y="51427"/>
                </a:lnTo>
                <a:lnTo>
                  <a:pt x="4614361" y="44455"/>
                </a:lnTo>
                <a:lnTo>
                  <a:pt x="4672034" y="37993"/>
                </a:lnTo>
                <a:lnTo>
                  <a:pt x="4729219" y="32040"/>
                </a:lnTo>
                <a:lnTo>
                  <a:pt x="4785902" y="26595"/>
                </a:lnTo>
                <a:lnTo>
                  <a:pt x="4842071" y="21658"/>
                </a:lnTo>
                <a:lnTo>
                  <a:pt x="4897713" y="17229"/>
                </a:lnTo>
                <a:lnTo>
                  <a:pt x="4952817" y="13307"/>
                </a:lnTo>
                <a:lnTo>
                  <a:pt x="5007369" y="9891"/>
                </a:lnTo>
                <a:lnTo>
                  <a:pt x="5061357" y="6981"/>
                </a:lnTo>
                <a:lnTo>
                  <a:pt x="5114769" y="4577"/>
                </a:lnTo>
                <a:lnTo>
                  <a:pt x="5167591" y="2677"/>
                </a:lnTo>
                <a:lnTo>
                  <a:pt x="5219813" y="1281"/>
                </a:lnTo>
                <a:lnTo>
                  <a:pt x="5271420" y="389"/>
                </a:lnTo>
                <a:lnTo>
                  <a:pt x="5322401" y="0"/>
                </a:lnTo>
                <a:lnTo>
                  <a:pt x="5372742" y="113"/>
                </a:lnTo>
                <a:lnTo>
                  <a:pt x="5422432" y="728"/>
                </a:lnTo>
                <a:lnTo>
                  <a:pt x="5471458" y="1845"/>
                </a:lnTo>
                <a:lnTo>
                  <a:pt x="5519808" y="3463"/>
                </a:lnTo>
                <a:lnTo>
                  <a:pt x="5567468" y="5580"/>
                </a:lnTo>
                <a:lnTo>
                  <a:pt x="5614427" y="8198"/>
                </a:lnTo>
                <a:lnTo>
                  <a:pt x="5660671" y="11315"/>
                </a:lnTo>
                <a:lnTo>
                  <a:pt x="5706189" y="14930"/>
                </a:lnTo>
                <a:lnTo>
                  <a:pt x="5750968" y="19044"/>
                </a:lnTo>
                <a:lnTo>
                  <a:pt x="5794995" y="23655"/>
                </a:lnTo>
                <a:lnTo>
                  <a:pt x="5838258" y="28763"/>
                </a:lnTo>
                <a:lnTo>
                  <a:pt x="5880745" y="34367"/>
                </a:lnTo>
                <a:lnTo>
                  <a:pt x="5922442" y="40468"/>
                </a:lnTo>
                <a:lnTo>
                  <a:pt x="5963338" y="47063"/>
                </a:lnTo>
                <a:lnTo>
                  <a:pt x="6003419" y="54154"/>
                </a:lnTo>
                <a:lnTo>
                  <a:pt x="6042673" y="61739"/>
                </a:lnTo>
                <a:lnTo>
                  <a:pt x="6081089" y="69817"/>
                </a:lnTo>
                <a:lnTo>
                  <a:pt x="6118652" y="78388"/>
                </a:lnTo>
                <a:lnTo>
                  <a:pt x="6191174" y="97008"/>
                </a:lnTo>
                <a:lnTo>
                  <a:pt x="6260139" y="117594"/>
                </a:lnTo>
                <a:lnTo>
                  <a:pt x="6325446" y="140141"/>
                </a:lnTo>
                <a:lnTo>
                  <a:pt x="6386997" y="164645"/>
                </a:lnTo>
                <a:lnTo>
                  <a:pt x="6444689" y="191101"/>
                </a:lnTo>
                <a:lnTo>
                  <a:pt x="6498425" y="219505"/>
                </a:lnTo>
                <a:lnTo>
                  <a:pt x="6548102" y="249853"/>
                </a:lnTo>
                <a:lnTo>
                  <a:pt x="6593622" y="282141"/>
                </a:lnTo>
                <a:lnTo>
                  <a:pt x="6634884" y="316363"/>
                </a:lnTo>
                <a:lnTo>
                  <a:pt x="6671788" y="352515"/>
                </a:lnTo>
                <a:lnTo>
                  <a:pt x="6704235" y="390593"/>
                </a:lnTo>
                <a:lnTo>
                  <a:pt x="6732123" y="430593"/>
                </a:lnTo>
                <a:lnTo>
                  <a:pt x="6755353" y="472510"/>
                </a:lnTo>
                <a:lnTo>
                  <a:pt x="6773824" y="516340"/>
                </a:lnTo>
                <a:lnTo>
                  <a:pt x="6787416" y="561974"/>
                </a:lnTo>
                <a:lnTo>
                  <a:pt x="6795935" y="608771"/>
                </a:lnTo>
                <a:lnTo>
                  <a:pt x="6799427" y="656571"/>
                </a:lnTo>
                <a:lnTo>
                  <a:pt x="6799312" y="680828"/>
                </a:lnTo>
                <a:lnTo>
                  <a:pt x="6795413" y="730022"/>
                </a:lnTo>
                <a:lnTo>
                  <a:pt x="6786688" y="780073"/>
                </a:lnTo>
                <a:lnTo>
                  <a:pt x="6773220" y="830922"/>
                </a:lnTo>
                <a:lnTo>
                  <a:pt x="6755089" y="882511"/>
                </a:lnTo>
                <a:lnTo>
                  <a:pt x="6732376" y="934781"/>
                </a:lnTo>
                <a:lnTo>
                  <a:pt x="6705164" y="987673"/>
                </a:lnTo>
                <a:lnTo>
                  <a:pt x="6673533" y="1041130"/>
                </a:lnTo>
                <a:lnTo>
                  <a:pt x="6637564" y="1095093"/>
                </a:lnTo>
                <a:lnTo>
                  <a:pt x="6597340" y="1149502"/>
                </a:lnTo>
                <a:lnTo>
                  <a:pt x="6552941" y="1204301"/>
                </a:lnTo>
                <a:lnTo>
                  <a:pt x="6504449" y="1259430"/>
                </a:lnTo>
                <a:lnTo>
                  <a:pt x="6451944" y="1314831"/>
                </a:lnTo>
                <a:lnTo>
                  <a:pt x="6424213" y="1342615"/>
                </a:lnTo>
                <a:lnTo>
                  <a:pt x="6395509" y="1370445"/>
                </a:lnTo>
                <a:lnTo>
                  <a:pt x="6365843" y="1398314"/>
                </a:lnTo>
                <a:lnTo>
                  <a:pt x="6335225" y="1426215"/>
                </a:lnTo>
                <a:lnTo>
                  <a:pt x="6303664" y="1454139"/>
                </a:lnTo>
                <a:lnTo>
                  <a:pt x="6271172" y="1482080"/>
                </a:lnTo>
                <a:lnTo>
                  <a:pt x="6237758" y="1510031"/>
                </a:lnTo>
                <a:lnTo>
                  <a:pt x="6203433" y="1537984"/>
                </a:lnTo>
                <a:lnTo>
                  <a:pt x="6168206" y="1565932"/>
                </a:lnTo>
                <a:lnTo>
                  <a:pt x="6132088" y="1593867"/>
                </a:lnTo>
                <a:lnTo>
                  <a:pt x="6095089" y="1621783"/>
                </a:lnTo>
                <a:lnTo>
                  <a:pt x="6057219" y="1649671"/>
                </a:lnTo>
                <a:lnTo>
                  <a:pt x="6018489" y="1677525"/>
                </a:lnTo>
                <a:lnTo>
                  <a:pt x="5978908" y="1705338"/>
                </a:lnTo>
                <a:lnTo>
                  <a:pt x="5938487" y="1733101"/>
                </a:lnTo>
                <a:lnTo>
                  <a:pt x="5897235" y="1760808"/>
                </a:lnTo>
                <a:lnTo>
                  <a:pt x="5855164" y="1788452"/>
                </a:lnTo>
                <a:lnTo>
                  <a:pt x="5812282" y="1816025"/>
                </a:lnTo>
                <a:lnTo>
                  <a:pt x="5768601" y="1843519"/>
                </a:lnTo>
                <a:lnTo>
                  <a:pt x="5724130" y="1870928"/>
                </a:lnTo>
                <a:lnTo>
                  <a:pt x="5678880" y="1898244"/>
                </a:lnTo>
                <a:lnTo>
                  <a:pt x="5632861" y="1925460"/>
                </a:lnTo>
                <a:lnTo>
                  <a:pt x="5586083" y="1952569"/>
                </a:lnTo>
                <a:lnTo>
                  <a:pt x="5538556" y="1979562"/>
                </a:lnTo>
                <a:lnTo>
                  <a:pt x="5490290" y="2006434"/>
                </a:lnTo>
                <a:lnTo>
                  <a:pt x="5441296" y="2033176"/>
                </a:lnTo>
                <a:lnTo>
                  <a:pt x="5391583" y="2059782"/>
                </a:lnTo>
                <a:lnTo>
                  <a:pt x="5341162" y="2086243"/>
                </a:lnTo>
                <a:lnTo>
                  <a:pt x="5290044" y="2112553"/>
                </a:lnTo>
                <a:lnTo>
                  <a:pt x="5238237" y="2138705"/>
                </a:lnTo>
                <a:lnTo>
                  <a:pt x="5185752" y="2164691"/>
                </a:lnTo>
                <a:lnTo>
                  <a:pt x="5132600" y="2190503"/>
                </a:lnTo>
                <a:lnTo>
                  <a:pt x="5078791" y="2216135"/>
                </a:lnTo>
                <a:lnTo>
                  <a:pt x="5024334" y="2241579"/>
                </a:lnTo>
                <a:lnTo>
                  <a:pt x="4969241" y="2266828"/>
                </a:lnTo>
                <a:lnTo>
                  <a:pt x="4913520" y="2291874"/>
                </a:lnTo>
                <a:lnTo>
                  <a:pt x="4857183" y="2316710"/>
                </a:lnTo>
                <a:lnTo>
                  <a:pt x="4800240" y="2341330"/>
                </a:lnTo>
                <a:lnTo>
                  <a:pt x="4742699" y="2365725"/>
                </a:lnTo>
                <a:lnTo>
                  <a:pt x="4684573" y="2389888"/>
                </a:lnTo>
                <a:lnTo>
                  <a:pt x="4625871" y="2413812"/>
                </a:lnTo>
                <a:lnTo>
                  <a:pt x="4566603" y="2437490"/>
                </a:lnTo>
                <a:lnTo>
                  <a:pt x="4506779" y="2460915"/>
                </a:lnTo>
                <a:lnTo>
                  <a:pt x="4446409" y="2484078"/>
                </a:lnTo>
                <a:lnTo>
                  <a:pt x="4385504" y="2506973"/>
                </a:lnTo>
                <a:lnTo>
                  <a:pt x="4324074" y="2529592"/>
                </a:lnTo>
                <a:lnTo>
                  <a:pt x="4262129" y="2551929"/>
                </a:lnTo>
                <a:lnTo>
                  <a:pt x="4199679" y="2573975"/>
                </a:lnTo>
                <a:lnTo>
                  <a:pt x="4136734" y="2595724"/>
                </a:lnTo>
                <a:lnTo>
                  <a:pt x="4073305" y="2617168"/>
                </a:lnTo>
                <a:lnTo>
                  <a:pt x="4009402" y="2638300"/>
                </a:lnTo>
                <a:lnTo>
                  <a:pt x="3945034" y="2659113"/>
                </a:lnTo>
                <a:lnTo>
                  <a:pt x="3880212" y="2679598"/>
                </a:lnTo>
                <a:lnTo>
                  <a:pt x="3814946" y="2699750"/>
                </a:lnTo>
                <a:lnTo>
                  <a:pt x="3749246" y="2719560"/>
                </a:lnTo>
                <a:lnTo>
                  <a:pt x="3683413" y="2738931"/>
                </a:lnTo>
                <a:lnTo>
                  <a:pt x="3617756" y="2757779"/>
                </a:lnTo>
                <a:lnTo>
                  <a:pt x="3552287" y="2776105"/>
                </a:lnTo>
                <a:lnTo>
                  <a:pt x="3487020" y="2793908"/>
                </a:lnTo>
                <a:lnTo>
                  <a:pt x="3421967" y="2811190"/>
                </a:lnTo>
                <a:lnTo>
                  <a:pt x="3357140" y="2827951"/>
                </a:lnTo>
                <a:lnTo>
                  <a:pt x="3292552" y="2844192"/>
                </a:lnTo>
                <a:lnTo>
                  <a:pt x="3228216" y="2859913"/>
                </a:lnTo>
                <a:lnTo>
                  <a:pt x="3164143" y="2875115"/>
                </a:lnTo>
                <a:lnTo>
                  <a:pt x="3100347" y="2889798"/>
                </a:lnTo>
                <a:lnTo>
                  <a:pt x="3036839" y="2903963"/>
                </a:lnTo>
                <a:lnTo>
                  <a:pt x="2973633" y="2917611"/>
                </a:lnTo>
                <a:lnTo>
                  <a:pt x="2910741" y="2930742"/>
                </a:lnTo>
                <a:lnTo>
                  <a:pt x="2848175" y="2943356"/>
                </a:lnTo>
                <a:lnTo>
                  <a:pt x="2785948" y="2955455"/>
                </a:lnTo>
                <a:lnTo>
                  <a:pt x="2724073" y="2967038"/>
                </a:lnTo>
                <a:lnTo>
                  <a:pt x="2662561" y="2978106"/>
                </a:lnTo>
                <a:lnTo>
                  <a:pt x="2601426" y="2988660"/>
                </a:lnTo>
                <a:lnTo>
                  <a:pt x="2540680" y="2998701"/>
                </a:lnTo>
                <a:lnTo>
                  <a:pt x="2480335" y="3008228"/>
                </a:lnTo>
                <a:lnTo>
                  <a:pt x="2420404" y="3017243"/>
                </a:lnTo>
                <a:lnTo>
                  <a:pt x="2360900" y="3025746"/>
                </a:lnTo>
                <a:lnTo>
                  <a:pt x="2301835" y="3033738"/>
                </a:lnTo>
                <a:lnTo>
                  <a:pt x="2243221" y="3041219"/>
                </a:lnTo>
                <a:lnTo>
                  <a:pt x="2185071" y="3048189"/>
                </a:lnTo>
                <a:lnTo>
                  <a:pt x="2127398" y="3054650"/>
                </a:lnTo>
                <a:lnTo>
                  <a:pt x="2070213" y="3060601"/>
                </a:lnTo>
                <a:lnTo>
                  <a:pt x="2013530" y="3066044"/>
                </a:lnTo>
                <a:lnTo>
                  <a:pt x="1957361" y="3070979"/>
                </a:lnTo>
                <a:lnTo>
                  <a:pt x="1901719" y="3075406"/>
                </a:lnTo>
                <a:lnTo>
                  <a:pt x="1846615" y="3079326"/>
                </a:lnTo>
                <a:lnTo>
                  <a:pt x="1792064" y="3082740"/>
                </a:lnTo>
                <a:lnTo>
                  <a:pt x="1738076" y="3085648"/>
                </a:lnTo>
                <a:lnTo>
                  <a:pt x="1684665" y="3088051"/>
                </a:lnTo>
                <a:lnTo>
                  <a:pt x="1631842" y="3089949"/>
                </a:lnTo>
                <a:lnTo>
                  <a:pt x="1579622" y="3091343"/>
                </a:lnTo>
                <a:lnTo>
                  <a:pt x="1528015" y="3092233"/>
                </a:lnTo>
                <a:lnTo>
                  <a:pt x="1477035" y="3092620"/>
                </a:lnTo>
                <a:lnTo>
                  <a:pt x="1426694" y="3092504"/>
                </a:lnTo>
                <a:lnTo>
                  <a:pt x="1377005" y="3091887"/>
                </a:lnTo>
                <a:lnTo>
                  <a:pt x="1327980" y="3090768"/>
                </a:lnTo>
                <a:lnTo>
                  <a:pt x="1279631" y="3089148"/>
                </a:lnTo>
                <a:lnTo>
                  <a:pt x="1231971" y="3087028"/>
                </a:lnTo>
                <a:lnTo>
                  <a:pt x="1185013" y="3084408"/>
                </a:lnTo>
                <a:lnTo>
                  <a:pt x="1138770" y="3081290"/>
                </a:lnTo>
                <a:lnTo>
                  <a:pt x="1093252" y="3077672"/>
                </a:lnTo>
                <a:lnTo>
                  <a:pt x="1048474" y="3073556"/>
                </a:lnTo>
                <a:lnTo>
                  <a:pt x="1004448" y="3068943"/>
                </a:lnTo>
                <a:lnTo>
                  <a:pt x="961186" y="3063833"/>
                </a:lnTo>
                <a:lnTo>
                  <a:pt x="918700" y="3058226"/>
                </a:lnTo>
                <a:lnTo>
                  <a:pt x="877004" y="3052124"/>
                </a:lnTo>
                <a:lnTo>
                  <a:pt x="836109" y="3045526"/>
                </a:lnTo>
                <a:lnTo>
                  <a:pt x="796028" y="3038434"/>
                </a:lnTo>
                <a:lnTo>
                  <a:pt x="756774" y="3030847"/>
                </a:lnTo>
                <a:lnTo>
                  <a:pt x="718360" y="3022767"/>
                </a:lnTo>
                <a:lnTo>
                  <a:pt x="680797" y="3014193"/>
                </a:lnTo>
                <a:lnTo>
                  <a:pt x="608276" y="2995569"/>
                </a:lnTo>
                <a:lnTo>
                  <a:pt x="539312" y="2974980"/>
                </a:lnTo>
                <a:lnTo>
                  <a:pt x="474005" y="2952429"/>
                </a:lnTo>
                <a:lnTo>
                  <a:pt x="412454" y="2927922"/>
                </a:lnTo>
                <a:lnTo>
                  <a:pt x="354761" y="2901462"/>
                </a:lnTo>
                <a:lnTo>
                  <a:pt x="301025" y="2873054"/>
                </a:lnTo>
                <a:lnTo>
                  <a:pt x="251347" y="2842703"/>
                </a:lnTo>
                <a:lnTo>
                  <a:pt x="205825" y="2810413"/>
                </a:lnTo>
                <a:lnTo>
                  <a:pt x="164561" y="2776188"/>
                </a:lnTo>
                <a:lnTo>
                  <a:pt x="127654" y="2740034"/>
                </a:lnTo>
                <a:lnTo>
                  <a:pt x="95204" y="2701953"/>
                </a:lnTo>
                <a:lnTo>
                  <a:pt x="67312" y="2661952"/>
                </a:lnTo>
                <a:lnTo>
                  <a:pt x="44077" y="2620033"/>
                </a:lnTo>
                <a:lnTo>
                  <a:pt x="25600" y="2576202"/>
                </a:lnTo>
                <a:lnTo>
                  <a:pt x="18177" y="2553571"/>
                </a:lnTo>
                <a:close/>
              </a:path>
            </a:pathLst>
          </a:custGeom>
          <a:ln w="47625">
            <a:solidFill>
              <a:srgbClr val="FF0000"/>
            </a:solidFill>
          </a:ln>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4FE05040-42FD-144D-F847-BC17493B124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78372A6-1379-F304-A116-5BA11A3F49E0}"/>
              </a:ext>
            </a:extLst>
          </p:cNvPr>
          <p:cNvSpPr>
            <a:spLocks noGrp="1"/>
          </p:cNvSpPr>
          <p:nvPr>
            <p:ph type="sldNum" sz="quarter" idx="7"/>
          </p:nvPr>
        </p:nvSpPr>
        <p:spPr/>
        <p:txBody>
          <a:bodyPr/>
          <a:lstStyle/>
          <a:p>
            <a:fld id="{B6F15528-21DE-4FAA-801E-634DDDAF4B2B}" type="slidenum">
              <a:rPr lang="en-US" altLang="zh-TW" smtClean="0"/>
              <a:t>249</a:t>
            </a:fld>
            <a:endParaRPr lang="zh-TW"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1329567"/>
            <a:ext cx="10972800" cy="4842633"/>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2514599" y="345643"/>
            <a:ext cx="7162799" cy="631327"/>
          </a:xfrm>
          <a:prstGeom prst="rect">
            <a:avLst/>
          </a:prstGeom>
        </p:spPr>
        <p:txBody>
          <a:bodyPr vert="horz" wrap="square" lIns="0" tIns="13335" rIns="0" bIns="0" rtlCol="0">
            <a:spAutoFit/>
          </a:bodyPr>
          <a:lstStyle/>
          <a:p>
            <a:pPr algn="ctr">
              <a:lnSpc>
                <a:spcPts val="5240"/>
              </a:lnSpc>
              <a:spcBef>
                <a:spcPts val="105"/>
              </a:spcBef>
            </a:pPr>
            <a:r>
              <a:rPr sz="4000" b="1" dirty="0">
                <a:latin typeface="微軟正黑體" panose="020B0604030504040204" pitchFamily="34" charset="-120"/>
                <a:ea typeface="微軟正黑體" panose="020B0604030504040204" pitchFamily="34" charset="-120"/>
                <a:cs typeface="新細明體"/>
              </a:rPr>
              <a:t>職業安全衛生法第</a:t>
            </a:r>
            <a:r>
              <a:rPr sz="4000" b="1" spc="-5" dirty="0">
                <a:latin typeface="微軟正黑體" panose="020B0604030504040204" pitchFamily="34" charset="-120"/>
                <a:ea typeface="微軟正黑體" panose="020B0604030504040204" pitchFamily="34" charset="-120"/>
                <a:cs typeface="Calibri"/>
              </a:rPr>
              <a:t>6</a:t>
            </a:r>
            <a:r>
              <a:rPr sz="4000" b="1" spc="-10" dirty="0">
                <a:latin typeface="微軟正黑體" panose="020B0604030504040204" pitchFamily="34" charset="-120"/>
                <a:ea typeface="微軟正黑體" panose="020B0604030504040204" pitchFamily="34" charset="-120"/>
                <a:cs typeface="新細明體"/>
              </a:rPr>
              <a:t>條</a:t>
            </a:r>
            <a:r>
              <a:rPr sz="4000" b="1" spc="-5" dirty="0">
                <a:latin typeface="微軟正黑體" panose="020B0604030504040204" pitchFamily="34" charset="-120"/>
                <a:ea typeface="微軟正黑體" panose="020B0604030504040204" pitchFamily="34" charset="-120"/>
                <a:cs typeface="新細明體"/>
              </a:rPr>
              <a:t>第</a:t>
            </a:r>
            <a:r>
              <a:rPr sz="4000" b="1" spc="-5" dirty="0">
                <a:latin typeface="微軟正黑體" panose="020B0604030504040204" pitchFamily="34" charset="-120"/>
                <a:ea typeface="微軟正黑體" panose="020B0604030504040204" pitchFamily="34" charset="-120"/>
                <a:cs typeface="Calibri"/>
              </a:rPr>
              <a:t>1</a:t>
            </a:r>
            <a:r>
              <a:rPr sz="4000" b="1" dirty="0">
                <a:latin typeface="微軟正黑體" panose="020B0604030504040204" pitchFamily="34" charset="-120"/>
                <a:ea typeface="微軟正黑體" panose="020B0604030504040204" pitchFamily="34" charset="-120"/>
                <a:cs typeface="新細明體"/>
              </a:rPr>
              <a:t>項</a:t>
            </a:r>
          </a:p>
        </p:txBody>
      </p:sp>
      <p:sp>
        <p:nvSpPr>
          <p:cNvPr id="5" name="object 5"/>
          <p:cNvSpPr/>
          <p:nvPr/>
        </p:nvSpPr>
        <p:spPr>
          <a:xfrm>
            <a:off x="7896605" y="3886200"/>
            <a:ext cx="3609594" cy="2497581"/>
          </a:xfrm>
          <a:custGeom>
            <a:avLst/>
            <a:gdLst/>
            <a:ahLst/>
            <a:cxnLst/>
            <a:rect l="l" t="t" r="r" b="b"/>
            <a:pathLst>
              <a:path w="2664459" h="1658620">
                <a:moveTo>
                  <a:pt x="1331976" y="445262"/>
                </a:moveTo>
                <a:lnTo>
                  <a:pt x="1790953" y="0"/>
                </a:lnTo>
                <a:lnTo>
                  <a:pt x="1745742" y="408813"/>
                </a:lnTo>
                <a:lnTo>
                  <a:pt x="2266823" y="342138"/>
                </a:lnTo>
                <a:lnTo>
                  <a:pt x="2059813" y="561594"/>
                </a:lnTo>
                <a:lnTo>
                  <a:pt x="2601976" y="624585"/>
                </a:lnTo>
                <a:lnTo>
                  <a:pt x="2171446" y="804163"/>
                </a:lnTo>
                <a:lnTo>
                  <a:pt x="2663952" y="1020203"/>
                </a:lnTo>
                <a:lnTo>
                  <a:pt x="2076577" y="993482"/>
                </a:lnTo>
                <a:lnTo>
                  <a:pt x="2237867" y="1389049"/>
                </a:lnTo>
                <a:lnTo>
                  <a:pt x="1729104" y="1109776"/>
                </a:lnTo>
                <a:lnTo>
                  <a:pt x="1633727" y="1515097"/>
                </a:lnTo>
                <a:lnTo>
                  <a:pt x="1298955" y="1146479"/>
                </a:lnTo>
                <a:lnTo>
                  <a:pt x="1046479" y="1658112"/>
                </a:lnTo>
                <a:lnTo>
                  <a:pt x="951484" y="1199591"/>
                </a:lnTo>
                <a:lnTo>
                  <a:pt x="587248" y="1352359"/>
                </a:lnTo>
                <a:lnTo>
                  <a:pt x="698880" y="1069860"/>
                </a:lnTo>
                <a:lnTo>
                  <a:pt x="16637" y="1119759"/>
                </a:lnTo>
                <a:lnTo>
                  <a:pt x="458977" y="903897"/>
                </a:lnTo>
                <a:lnTo>
                  <a:pt x="0" y="661288"/>
                </a:lnTo>
                <a:lnTo>
                  <a:pt x="570611" y="584707"/>
                </a:lnTo>
                <a:lnTo>
                  <a:pt x="45593" y="176149"/>
                </a:lnTo>
                <a:lnTo>
                  <a:pt x="901826" y="485139"/>
                </a:lnTo>
                <a:lnTo>
                  <a:pt x="1030097" y="176149"/>
                </a:lnTo>
                <a:lnTo>
                  <a:pt x="1331976" y="445262"/>
                </a:lnTo>
                <a:close/>
              </a:path>
            </a:pathLst>
          </a:custGeom>
          <a:ln w="25400">
            <a:solidFill>
              <a:srgbClr val="FF0000"/>
            </a:solidFill>
          </a:ln>
        </p:spPr>
        <p:txBody>
          <a:bodyPr wrap="square" lIns="0" tIns="0" rIns="0" bIns="0" rtlCol="0"/>
          <a:lstStyle/>
          <a:p>
            <a:endParaRPr dirty="0"/>
          </a:p>
        </p:txBody>
      </p:sp>
      <p:sp>
        <p:nvSpPr>
          <p:cNvPr id="6" name="object 6"/>
          <p:cNvSpPr txBox="1"/>
          <p:nvPr/>
        </p:nvSpPr>
        <p:spPr>
          <a:xfrm>
            <a:off x="8851581" y="4826698"/>
            <a:ext cx="1651635" cy="513715"/>
          </a:xfrm>
          <a:prstGeom prst="rect">
            <a:avLst/>
          </a:prstGeom>
        </p:spPr>
        <p:txBody>
          <a:bodyPr vert="horz" wrap="square" lIns="0" tIns="12700" rIns="0" bIns="0" rtlCol="0">
            <a:spAutoFit/>
          </a:bodyPr>
          <a:lstStyle/>
          <a:p>
            <a:pPr marL="12700">
              <a:spcBef>
                <a:spcPts val="100"/>
              </a:spcBef>
            </a:pPr>
            <a:r>
              <a:rPr sz="3200" dirty="0">
                <a:solidFill>
                  <a:srgbClr val="FF0000"/>
                </a:solidFill>
                <a:highlight>
                  <a:srgbClr val="FFFF00"/>
                </a:highlight>
                <a:latin typeface="新細明體"/>
                <a:cs typeface="新細明體"/>
              </a:rPr>
              <a:t>罰</a:t>
            </a:r>
            <a:r>
              <a:rPr sz="3200" spc="-10" dirty="0">
                <a:solidFill>
                  <a:srgbClr val="FF0000"/>
                </a:solidFill>
                <a:highlight>
                  <a:srgbClr val="FFFF00"/>
                </a:highlight>
                <a:latin typeface="Arial"/>
                <a:cs typeface="Arial"/>
              </a:rPr>
              <a:t>3-30</a:t>
            </a:r>
            <a:r>
              <a:rPr sz="3200" dirty="0">
                <a:solidFill>
                  <a:srgbClr val="FF0000"/>
                </a:solidFill>
                <a:highlight>
                  <a:srgbClr val="FFFF00"/>
                </a:highlight>
                <a:latin typeface="新細明體"/>
                <a:cs typeface="新細明體"/>
              </a:rPr>
              <a:t>萬</a:t>
            </a:r>
            <a:endParaRPr sz="3200" dirty="0">
              <a:highlight>
                <a:srgbClr val="FFFF00"/>
              </a:highlight>
              <a:latin typeface="新細明體"/>
              <a:cs typeface="新細明體"/>
            </a:endParaRPr>
          </a:p>
        </p:txBody>
      </p:sp>
      <p:sp>
        <p:nvSpPr>
          <p:cNvPr id="8" name="文字方塊 7">
            <a:extLst>
              <a:ext uri="{FF2B5EF4-FFF2-40B4-BE49-F238E27FC236}">
                <a16:creationId xmlns:a16="http://schemas.microsoft.com/office/drawing/2014/main" id="{FE78AFF1-4FC4-AF84-8B84-9A41552A74B5}"/>
              </a:ext>
            </a:extLst>
          </p:cNvPr>
          <p:cNvSpPr txBox="1"/>
          <p:nvPr/>
        </p:nvSpPr>
        <p:spPr>
          <a:xfrm>
            <a:off x="609600" y="685800"/>
            <a:ext cx="1601972" cy="643766"/>
          </a:xfrm>
          <a:prstGeom prst="rect">
            <a:avLst/>
          </a:prstGeom>
          <a:noFill/>
        </p:spPr>
        <p:txBody>
          <a:bodyPr wrap="square">
            <a:spAutoFit/>
          </a:bodyPr>
          <a:lstStyle/>
          <a:p>
            <a:pPr marL="12700" marR="0" lvl="0" indent="0" algn="ctr" defTabSz="914400" rtl="0" eaLnBrk="1" fontAlgn="auto" latinLnBrk="0" hangingPunct="1">
              <a:lnSpc>
                <a:spcPts val="4280"/>
              </a:lnSpc>
              <a:spcBef>
                <a:spcPts val="0"/>
              </a:spcBef>
              <a:spcAft>
                <a:spcPts val="0"/>
              </a:spcAft>
              <a:buClrTx/>
              <a:buSzTx/>
              <a:buFontTx/>
              <a:buNone/>
              <a:tabLst/>
              <a:defRPr/>
            </a:pPr>
            <a:r>
              <a:rPr kumimoji="0" lang="zh-TW" altLang="en-US" sz="3600" b="1" i="0" u="none" strike="noStrike" kern="1200" cap="none" spc="5"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新細明體"/>
              </a:rPr>
              <a:t>雇主應</a:t>
            </a:r>
            <a:endParaRPr kumimoji="0" lang="zh-TW" altLang="en-US" sz="3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新細明體"/>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0"/>
            <a:ext cx="96012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BE05D07B-61B1-9570-8687-6F42585BDC3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6F32753C-84D9-0F3B-0613-D3498EDB9149}"/>
              </a:ext>
            </a:extLst>
          </p:cNvPr>
          <p:cNvSpPr>
            <a:spLocks noGrp="1"/>
          </p:cNvSpPr>
          <p:nvPr>
            <p:ph type="sldNum" sz="quarter" idx="7"/>
          </p:nvPr>
        </p:nvSpPr>
        <p:spPr/>
        <p:txBody>
          <a:bodyPr/>
          <a:lstStyle/>
          <a:p>
            <a:fld id="{B6F15528-21DE-4FAA-801E-634DDDAF4B2B}" type="slidenum">
              <a:rPr lang="en-US" altLang="zh-TW" smtClean="0"/>
              <a:t>250</a:t>
            </a:fld>
            <a:endParaRPr lang="zh-TW" altLang="en-US" dirty="0"/>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15327" y="703148"/>
            <a:ext cx="4767073" cy="272585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09599" y="3462141"/>
            <a:ext cx="4767073" cy="2725853"/>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6815327" y="3429001"/>
            <a:ext cx="4767072" cy="2758994"/>
          </a:xfrm>
          <a:prstGeom prst="rect">
            <a:avLst/>
          </a:prstGeom>
          <a:blipFill>
            <a:blip r:embed="rId4" cstate="print"/>
            <a:stretch>
              <a:fillRect/>
            </a:stretch>
          </a:blipFill>
        </p:spPr>
        <p:txBody>
          <a:bodyPr wrap="square" lIns="0" tIns="0" rIns="0" bIns="0" rtlCol="0"/>
          <a:lstStyle/>
          <a:p>
            <a:endParaRPr dirty="0"/>
          </a:p>
        </p:txBody>
      </p:sp>
      <p:sp>
        <p:nvSpPr>
          <p:cNvPr id="7" name="object 7"/>
          <p:cNvSpPr/>
          <p:nvPr/>
        </p:nvSpPr>
        <p:spPr>
          <a:xfrm>
            <a:off x="609599" y="703148"/>
            <a:ext cx="4767073" cy="2725852"/>
          </a:xfrm>
          <a:prstGeom prst="rect">
            <a:avLst/>
          </a:prstGeom>
          <a:blipFill>
            <a:blip r:embed="rId5" cstate="print"/>
            <a:stretch>
              <a:fillRect/>
            </a:stretch>
          </a:blipFill>
        </p:spPr>
        <p:txBody>
          <a:bodyPr wrap="square" lIns="0" tIns="0" rIns="0" bIns="0" rtlCol="0"/>
          <a:lstStyle/>
          <a:p>
            <a:endParaRPr dirty="0"/>
          </a:p>
        </p:txBody>
      </p:sp>
      <p:sp>
        <p:nvSpPr>
          <p:cNvPr id="8" name="object 8"/>
          <p:cNvSpPr txBox="1">
            <a:spLocks noGrp="1"/>
          </p:cNvSpPr>
          <p:nvPr>
            <p:ph type="title"/>
          </p:nvPr>
        </p:nvSpPr>
        <p:spPr>
          <a:xfrm>
            <a:off x="3768470" y="3131062"/>
            <a:ext cx="4616959" cy="629018"/>
          </a:xfrm>
          <a:prstGeom prst="rect">
            <a:avLst/>
          </a:prstGeom>
          <a:solidFill>
            <a:schemeClr val="bg1"/>
          </a:solidFill>
        </p:spPr>
        <p:txBody>
          <a:bodyPr vert="horz" wrap="square" lIns="0" tIns="13335" rIns="0" bIns="0" rtlCol="0">
            <a:spAutoFit/>
          </a:bodyPr>
          <a:lstStyle/>
          <a:p>
            <a:pPr marL="12700">
              <a:spcBef>
                <a:spcPts val="105"/>
              </a:spcBef>
            </a:pPr>
            <a:r>
              <a:rPr sz="4000" b="1" spc="5" dirty="0">
                <a:solidFill>
                  <a:srgbClr val="0000CC"/>
                </a:solidFill>
                <a:latin typeface="微軟正黑體" panose="020B0604030504040204" pitchFamily="34" charset="-120"/>
                <a:ea typeface="微軟正黑體" panose="020B0604030504040204" pitchFamily="34" charset="-120"/>
              </a:rPr>
              <a:t>地墊不整易造成跌倒</a:t>
            </a:r>
          </a:p>
        </p:txBody>
      </p:sp>
      <p:sp>
        <p:nvSpPr>
          <p:cNvPr id="3" name="頁尾版面配置區 2">
            <a:extLst>
              <a:ext uri="{FF2B5EF4-FFF2-40B4-BE49-F238E27FC236}">
                <a16:creationId xmlns:a16="http://schemas.microsoft.com/office/drawing/2014/main" id="{E4389596-D519-11D5-3CE4-BBDA012397D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F22310C-DDFD-5945-CA82-D78A2091277D}"/>
              </a:ext>
            </a:extLst>
          </p:cNvPr>
          <p:cNvSpPr>
            <a:spLocks noGrp="1"/>
          </p:cNvSpPr>
          <p:nvPr>
            <p:ph type="sldNum" sz="quarter" idx="7"/>
          </p:nvPr>
        </p:nvSpPr>
        <p:spPr/>
        <p:txBody>
          <a:bodyPr/>
          <a:lstStyle/>
          <a:p>
            <a:fld id="{B6F15528-21DE-4FAA-801E-634DDDAF4B2B}" type="slidenum">
              <a:rPr lang="en-US" altLang="zh-TW" smtClean="0"/>
              <a:t>251</a:t>
            </a:fld>
            <a:endParaRPr lang="zh-TW" altLang="en-US" dirty="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31740" y="346077"/>
            <a:ext cx="3072765" cy="635000"/>
          </a:xfrm>
          <a:prstGeom prst="rect">
            <a:avLst/>
          </a:prstGeom>
        </p:spPr>
        <p:txBody>
          <a:bodyPr vert="horz" wrap="square" lIns="0" tIns="12065" rIns="0" bIns="0" rtlCol="0">
            <a:spAutoFit/>
          </a:bodyPr>
          <a:lstStyle/>
          <a:p>
            <a:pPr marL="12700">
              <a:spcBef>
                <a:spcPts val="95"/>
              </a:spcBef>
            </a:pPr>
            <a:r>
              <a:rPr sz="4000" b="1" spc="-5" dirty="0">
                <a:latin typeface="微軟正黑體"/>
                <a:cs typeface="微軟正黑體"/>
              </a:rPr>
              <a:t>防滑</a:t>
            </a:r>
            <a:r>
              <a:rPr sz="4000" b="1" spc="10" dirty="0">
                <a:latin typeface="微軟正黑體"/>
                <a:cs typeface="微軟正黑體"/>
              </a:rPr>
              <a:t>地</a:t>
            </a:r>
            <a:r>
              <a:rPr sz="4000" b="1" spc="-5" dirty="0">
                <a:latin typeface="微軟正黑體"/>
                <a:cs typeface="微軟正黑體"/>
              </a:rPr>
              <a:t>墊使用</a:t>
            </a:r>
            <a:endParaRPr sz="4000" b="1" dirty="0">
              <a:latin typeface="微軟正黑體"/>
              <a:cs typeface="微軟正黑體"/>
            </a:endParaRPr>
          </a:p>
        </p:txBody>
      </p:sp>
      <p:sp>
        <p:nvSpPr>
          <p:cNvPr id="3" name="object 3"/>
          <p:cNvSpPr/>
          <p:nvPr/>
        </p:nvSpPr>
        <p:spPr>
          <a:xfrm>
            <a:off x="609600" y="1353439"/>
            <a:ext cx="3218687" cy="2534412"/>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795207" y="2971800"/>
            <a:ext cx="429895" cy="317500"/>
          </a:xfrm>
          <a:custGeom>
            <a:avLst/>
            <a:gdLst/>
            <a:ahLst/>
            <a:cxnLst/>
            <a:rect l="l" t="t" r="r" b="b"/>
            <a:pathLst>
              <a:path w="429894" h="317500">
                <a:moveTo>
                  <a:pt x="0" y="316992"/>
                </a:moveTo>
                <a:lnTo>
                  <a:pt x="429768" y="316992"/>
                </a:lnTo>
                <a:lnTo>
                  <a:pt x="429768" y="0"/>
                </a:lnTo>
                <a:lnTo>
                  <a:pt x="0" y="0"/>
                </a:lnTo>
                <a:lnTo>
                  <a:pt x="0" y="316992"/>
                </a:lnTo>
                <a:close/>
              </a:path>
            </a:pathLst>
          </a:custGeom>
          <a:ln w="9525">
            <a:solidFill>
              <a:srgbClr val="000099"/>
            </a:solidFill>
          </a:ln>
        </p:spPr>
        <p:txBody>
          <a:bodyPr wrap="square" lIns="0" tIns="0" rIns="0" bIns="0" rtlCol="0"/>
          <a:lstStyle/>
          <a:p>
            <a:endParaRPr dirty="0"/>
          </a:p>
        </p:txBody>
      </p:sp>
      <p:sp>
        <p:nvSpPr>
          <p:cNvPr id="6" name="object 6"/>
          <p:cNvSpPr/>
          <p:nvPr/>
        </p:nvSpPr>
        <p:spPr>
          <a:xfrm>
            <a:off x="2229928" y="2971800"/>
            <a:ext cx="1911350" cy="457200"/>
          </a:xfrm>
          <a:custGeom>
            <a:avLst/>
            <a:gdLst/>
            <a:ahLst/>
            <a:cxnLst/>
            <a:rect l="l" t="t" r="r" b="b"/>
            <a:pathLst>
              <a:path w="1911350" h="457200">
                <a:moveTo>
                  <a:pt x="0" y="0"/>
                </a:moveTo>
                <a:lnTo>
                  <a:pt x="1911096" y="457200"/>
                </a:lnTo>
              </a:path>
            </a:pathLst>
          </a:custGeom>
          <a:ln w="9525">
            <a:solidFill>
              <a:srgbClr val="000099"/>
            </a:solidFill>
          </a:ln>
        </p:spPr>
        <p:txBody>
          <a:bodyPr wrap="square" lIns="0" tIns="0" rIns="0" bIns="0" rtlCol="0"/>
          <a:lstStyle/>
          <a:p>
            <a:endParaRPr dirty="0"/>
          </a:p>
        </p:txBody>
      </p:sp>
      <p:sp>
        <p:nvSpPr>
          <p:cNvPr id="7" name="object 7"/>
          <p:cNvSpPr/>
          <p:nvPr/>
        </p:nvSpPr>
        <p:spPr>
          <a:xfrm>
            <a:off x="1802192" y="3319558"/>
            <a:ext cx="728980" cy="1682750"/>
          </a:xfrm>
          <a:custGeom>
            <a:avLst/>
            <a:gdLst/>
            <a:ahLst/>
            <a:cxnLst/>
            <a:rect l="l" t="t" r="r" b="b"/>
            <a:pathLst>
              <a:path w="728980" h="1682750">
                <a:moveTo>
                  <a:pt x="0" y="0"/>
                </a:moveTo>
                <a:lnTo>
                  <a:pt x="728471" y="1682496"/>
                </a:lnTo>
              </a:path>
            </a:pathLst>
          </a:custGeom>
          <a:ln w="9525">
            <a:solidFill>
              <a:srgbClr val="000099"/>
            </a:solidFill>
          </a:ln>
        </p:spPr>
        <p:txBody>
          <a:bodyPr wrap="square" lIns="0" tIns="0" rIns="0" bIns="0" rtlCol="0"/>
          <a:lstStyle/>
          <a:p>
            <a:endParaRPr dirty="0"/>
          </a:p>
        </p:txBody>
      </p:sp>
      <p:sp>
        <p:nvSpPr>
          <p:cNvPr id="8" name="object 8"/>
          <p:cNvSpPr/>
          <p:nvPr/>
        </p:nvSpPr>
        <p:spPr>
          <a:xfrm>
            <a:off x="2531426" y="3397538"/>
            <a:ext cx="2037588" cy="1604770"/>
          </a:xfrm>
          <a:prstGeom prst="rect">
            <a:avLst/>
          </a:prstGeom>
          <a:blipFill>
            <a:blip r:embed="rId3" cstate="print"/>
            <a:stretch>
              <a:fillRect/>
            </a:stretch>
          </a:blipFill>
        </p:spPr>
        <p:txBody>
          <a:bodyPr wrap="square" lIns="0" tIns="0" rIns="0" bIns="0" rtlCol="0"/>
          <a:lstStyle/>
          <a:p>
            <a:endParaRPr dirty="0"/>
          </a:p>
        </p:txBody>
      </p:sp>
      <p:sp>
        <p:nvSpPr>
          <p:cNvPr id="10" name="object 10"/>
          <p:cNvSpPr/>
          <p:nvPr/>
        </p:nvSpPr>
        <p:spPr>
          <a:xfrm>
            <a:off x="8148574" y="1353311"/>
            <a:ext cx="3414776" cy="2744724"/>
          </a:xfrm>
          <a:prstGeom prst="rect">
            <a:avLst/>
          </a:prstGeom>
          <a:blipFill>
            <a:blip r:embed="rId4" cstate="print"/>
            <a:stretch>
              <a:fillRect/>
            </a:stretch>
          </a:blipFill>
        </p:spPr>
        <p:txBody>
          <a:bodyPr wrap="square" lIns="0" tIns="0" rIns="0" bIns="0" rtlCol="0"/>
          <a:lstStyle/>
          <a:p>
            <a:endParaRPr dirty="0"/>
          </a:p>
        </p:txBody>
      </p:sp>
      <p:sp>
        <p:nvSpPr>
          <p:cNvPr id="12" name="object 12"/>
          <p:cNvSpPr/>
          <p:nvPr/>
        </p:nvSpPr>
        <p:spPr>
          <a:xfrm>
            <a:off x="8153400" y="3505200"/>
            <a:ext cx="3429000" cy="2645664"/>
          </a:xfrm>
          <a:prstGeom prst="rect">
            <a:avLst/>
          </a:prstGeom>
          <a:blipFill>
            <a:blip r:embed="rId5" cstate="print"/>
            <a:stretch>
              <a:fillRect/>
            </a:stretch>
          </a:blipFill>
        </p:spPr>
        <p:txBody>
          <a:bodyPr wrap="square" lIns="0" tIns="0" rIns="0" bIns="0" rtlCol="0"/>
          <a:lstStyle/>
          <a:p>
            <a:endParaRPr dirty="0"/>
          </a:p>
        </p:txBody>
      </p:sp>
      <p:sp>
        <p:nvSpPr>
          <p:cNvPr id="13" name="object 13"/>
          <p:cNvSpPr/>
          <p:nvPr/>
        </p:nvSpPr>
        <p:spPr>
          <a:xfrm>
            <a:off x="5030882" y="1379600"/>
            <a:ext cx="2228088" cy="4780789"/>
          </a:xfrm>
          <a:prstGeom prst="rect">
            <a:avLst/>
          </a:prstGeom>
          <a:blipFill>
            <a:blip r:embed="rId6"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B3050591-925A-92CE-F767-6DEB033BDAF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26B3BE49-8913-C90A-E38D-2CA2655FB4AA}"/>
              </a:ext>
            </a:extLst>
          </p:cNvPr>
          <p:cNvSpPr>
            <a:spLocks noGrp="1"/>
          </p:cNvSpPr>
          <p:nvPr>
            <p:ph type="sldNum" sz="quarter" idx="7"/>
          </p:nvPr>
        </p:nvSpPr>
        <p:spPr/>
        <p:txBody>
          <a:bodyPr/>
          <a:lstStyle/>
          <a:p>
            <a:fld id="{B6F15528-21DE-4FAA-801E-634DDDAF4B2B}" type="slidenum">
              <a:rPr lang="en-US" altLang="zh-TW" smtClean="0"/>
              <a:t>252</a:t>
            </a:fld>
            <a:endParaRPr lang="zh-TW" altLang="en-US" dirty="0"/>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AB9E9ABA-1FBD-4D2F-60DA-E0E335FAE19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1F9D5342-3689-67B0-0E04-44814BAE3EAE}"/>
              </a:ext>
            </a:extLst>
          </p:cNvPr>
          <p:cNvSpPr>
            <a:spLocks noGrp="1"/>
          </p:cNvSpPr>
          <p:nvPr>
            <p:ph type="sldNum" sz="quarter" idx="7"/>
          </p:nvPr>
        </p:nvSpPr>
        <p:spPr/>
        <p:txBody>
          <a:bodyPr/>
          <a:lstStyle/>
          <a:p>
            <a:fld id="{B6F15528-21DE-4FAA-801E-634DDDAF4B2B}" type="slidenum">
              <a:rPr lang="en-US" altLang="zh-TW" smtClean="0"/>
              <a:t>253</a:t>
            </a:fld>
            <a:endParaRPr lang="zh-TW" altLang="en-US" dirty="0"/>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50147" y="390716"/>
            <a:ext cx="7139305" cy="635000"/>
          </a:xfrm>
          <a:prstGeom prst="rect">
            <a:avLst/>
          </a:prstGeom>
        </p:spPr>
        <p:txBody>
          <a:bodyPr vert="horz" wrap="square" lIns="0" tIns="12065" rIns="0" bIns="0" rtlCol="0">
            <a:spAutoFit/>
          </a:bodyPr>
          <a:lstStyle/>
          <a:p>
            <a:pPr marL="12700">
              <a:spcBef>
                <a:spcPts val="95"/>
              </a:spcBef>
            </a:pPr>
            <a:r>
              <a:rPr sz="4000" b="1" u="sng" dirty="0">
                <a:solidFill>
                  <a:srgbClr val="663300"/>
                </a:solidFill>
                <a:latin typeface="微軟正黑體" panose="020B0604030504040204" pitchFamily="34" charset="-120"/>
                <a:ea typeface="微軟正黑體" panose="020B0604030504040204" pitchFamily="34" charset="-120"/>
              </a:rPr>
              <a:t>職</a:t>
            </a:r>
            <a:r>
              <a:rPr sz="4000" b="1" u="sng" spc="-5" dirty="0">
                <a:solidFill>
                  <a:srgbClr val="663300"/>
                </a:solidFill>
                <a:latin typeface="微軟正黑體" panose="020B0604030504040204" pitchFamily="34" charset="-120"/>
                <a:ea typeface="微軟正黑體" panose="020B0604030504040204" pitchFamily="34" charset="-120"/>
              </a:rPr>
              <a:t>業安</a:t>
            </a:r>
            <a:r>
              <a:rPr sz="4000" b="1" u="sng" dirty="0">
                <a:solidFill>
                  <a:srgbClr val="663300"/>
                </a:solidFill>
                <a:latin typeface="微軟正黑體" panose="020B0604030504040204" pitchFamily="34" charset="-120"/>
                <a:ea typeface="微軟正黑體" panose="020B0604030504040204" pitchFamily="34" charset="-120"/>
              </a:rPr>
              <a:t>全</a:t>
            </a:r>
            <a:r>
              <a:rPr sz="4000" b="1" u="sng" spc="-5" dirty="0">
                <a:solidFill>
                  <a:srgbClr val="663300"/>
                </a:solidFill>
                <a:latin typeface="微軟正黑體" panose="020B0604030504040204" pitchFamily="34" charset="-120"/>
                <a:ea typeface="微軟正黑體" panose="020B0604030504040204" pitchFamily="34" charset="-120"/>
              </a:rPr>
              <a:t>衛生</a:t>
            </a:r>
            <a:r>
              <a:rPr sz="4000" b="1" u="sng" dirty="0">
                <a:solidFill>
                  <a:srgbClr val="663300"/>
                </a:solidFill>
                <a:latin typeface="微軟正黑體" panose="020B0604030504040204" pitchFamily="34" charset="-120"/>
                <a:ea typeface="微軟正黑體" panose="020B0604030504040204" pitchFamily="34" charset="-120"/>
              </a:rPr>
              <a:t>設</a:t>
            </a:r>
            <a:r>
              <a:rPr sz="4000" b="1" u="sng" spc="-5" dirty="0">
                <a:solidFill>
                  <a:srgbClr val="663300"/>
                </a:solidFill>
                <a:latin typeface="微軟正黑體" panose="020B0604030504040204" pitchFamily="34" charset="-120"/>
                <a:ea typeface="微軟正黑體" panose="020B0604030504040204" pitchFamily="34" charset="-120"/>
              </a:rPr>
              <a:t>施規</a:t>
            </a:r>
            <a:r>
              <a:rPr sz="4000" b="1" u="sng" dirty="0">
                <a:solidFill>
                  <a:srgbClr val="663300"/>
                </a:solidFill>
                <a:latin typeface="微軟正黑體" panose="020B0604030504040204" pitchFamily="34" charset="-120"/>
                <a:ea typeface="微軟正黑體" panose="020B0604030504040204" pitchFamily="34" charset="-120"/>
              </a:rPr>
              <a:t>則</a:t>
            </a:r>
            <a:r>
              <a:rPr sz="4000" b="1" u="sng" spc="-5" dirty="0">
                <a:solidFill>
                  <a:srgbClr val="663300"/>
                </a:solidFill>
                <a:latin typeface="微軟正黑體" panose="020B0604030504040204" pitchFamily="34" charset="-120"/>
                <a:ea typeface="微軟正黑體" panose="020B0604030504040204" pitchFamily="34" charset="-120"/>
              </a:rPr>
              <a:t>第</a:t>
            </a:r>
            <a:r>
              <a:rPr sz="4000" b="1" u="sng" spc="-15" dirty="0">
                <a:solidFill>
                  <a:srgbClr val="663300"/>
                </a:solidFill>
                <a:latin typeface="微軟正黑體" panose="020B0604030504040204" pitchFamily="34" charset="-120"/>
                <a:ea typeface="微軟正黑體" panose="020B0604030504040204" pitchFamily="34" charset="-120"/>
              </a:rPr>
              <a:t> </a:t>
            </a:r>
            <a:r>
              <a:rPr sz="4000" b="1" u="sng" spc="-5" dirty="0">
                <a:solidFill>
                  <a:srgbClr val="663300"/>
                </a:solidFill>
                <a:latin typeface="微軟正黑體" panose="020B0604030504040204" pitchFamily="34" charset="-120"/>
                <a:ea typeface="微軟正黑體" panose="020B0604030504040204" pitchFamily="34" charset="-120"/>
              </a:rPr>
              <a:t>27</a:t>
            </a:r>
            <a:r>
              <a:rPr sz="4000" b="1" u="sng" spc="-40" dirty="0">
                <a:solidFill>
                  <a:srgbClr val="663300"/>
                </a:solidFill>
                <a:latin typeface="微軟正黑體" panose="020B0604030504040204" pitchFamily="34" charset="-120"/>
                <a:ea typeface="微軟正黑體" panose="020B0604030504040204" pitchFamily="34" charset="-120"/>
              </a:rPr>
              <a:t> </a:t>
            </a:r>
            <a:r>
              <a:rPr sz="4000" b="1" u="sng" spc="-5" dirty="0">
                <a:solidFill>
                  <a:srgbClr val="663300"/>
                </a:solidFill>
                <a:latin typeface="微軟正黑體" panose="020B0604030504040204" pitchFamily="34" charset="-120"/>
                <a:ea typeface="微軟正黑體" panose="020B0604030504040204" pitchFamily="34" charset="-120"/>
              </a:rPr>
              <a:t>條</a:t>
            </a:r>
            <a:endParaRPr sz="4000" b="1" u="sng"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609600" y="1371600"/>
            <a:ext cx="6172200" cy="1490793"/>
          </a:xfrm>
          <a:prstGeom prst="rect">
            <a:avLst/>
          </a:prstGeom>
        </p:spPr>
        <p:txBody>
          <a:bodyPr vert="horz" wrap="square" lIns="0" tIns="13335" rIns="0" bIns="0" rtlCol="0">
            <a:spAutoFit/>
          </a:bodyPr>
          <a:lstStyle/>
          <a:p>
            <a:pPr marL="12700" marR="5080" algn="just">
              <a:spcBef>
                <a:spcPts val="105"/>
              </a:spcBef>
              <a:tabLst>
                <a:tab pos="356235" algn="l"/>
              </a:tabLst>
            </a:pPr>
            <a:r>
              <a:rPr sz="3200" dirty="0" err="1">
                <a:latin typeface="微軟正黑體" panose="020B0604030504040204" pitchFamily="34" charset="-120"/>
                <a:ea typeface="微軟正黑體" panose="020B0604030504040204" pitchFamily="34" charset="-120"/>
                <a:cs typeface="標楷體"/>
              </a:rPr>
              <a:t>雇主</a:t>
            </a:r>
            <a:r>
              <a:rPr sz="3200" spc="-15" dirty="0" err="1">
                <a:latin typeface="微軟正黑體" panose="020B0604030504040204" pitchFamily="34" charset="-120"/>
                <a:ea typeface="微軟正黑體" panose="020B0604030504040204" pitchFamily="34" charset="-120"/>
                <a:cs typeface="標楷體"/>
              </a:rPr>
              <a:t>設</a:t>
            </a:r>
            <a:r>
              <a:rPr sz="3200" dirty="0" err="1">
                <a:latin typeface="微軟正黑體" panose="020B0604030504040204" pitchFamily="34" charset="-120"/>
                <a:ea typeface="微軟正黑體" panose="020B0604030504040204" pitchFamily="34" charset="-120"/>
                <a:cs typeface="標楷體"/>
              </a:rPr>
              <a:t>置之</a:t>
            </a:r>
            <a:r>
              <a:rPr sz="3200" spc="-15" dirty="0" err="1">
                <a:solidFill>
                  <a:srgbClr val="FF0000"/>
                </a:solidFill>
                <a:latin typeface="微軟正黑體" panose="020B0604030504040204" pitchFamily="34" charset="-120"/>
                <a:ea typeface="微軟正黑體" panose="020B0604030504040204" pitchFamily="34" charset="-120"/>
                <a:cs typeface="標楷體"/>
              </a:rPr>
              <a:t>安</a:t>
            </a:r>
            <a:r>
              <a:rPr sz="3200" dirty="0" err="1">
                <a:solidFill>
                  <a:srgbClr val="FF0000"/>
                </a:solidFill>
                <a:latin typeface="微軟正黑體" panose="020B0604030504040204" pitchFamily="34" charset="-120"/>
                <a:ea typeface="微軟正黑體" panose="020B0604030504040204" pitchFamily="34" charset="-120"/>
                <a:cs typeface="標楷體"/>
              </a:rPr>
              <a:t>全門</a:t>
            </a:r>
            <a:r>
              <a:rPr sz="3200" dirty="0" err="1">
                <a:latin typeface="微軟正黑體" panose="020B0604030504040204" pitchFamily="34" charset="-120"/>
                <a:ea typeface="微軟正黑體" panose="020B0604030504040204" pitchFamily="34" charset="-120"/>
                <a:cs typeface="標楷體"/>
              </a:rPr>
              <a:t>及</a:t>
            </a:r>
            <a:r>
              <a:rPr sz="3200" dirty="0" err="1">
                <a:solidFill>
                  <a:srgbClr val="FF0000"/>
                </a:solidFill>
                <a:latin typeface="微軟正黑體" panose="020B0604030504040204" pitchFamily="34" charset="-120"/>
                <a:ea typeface="微軟正黑體" panose="020B0604030504040204" pitchFamily="34" charset="-120"/>
                <a:cs typeface="標楷體"/>
              </a:rPr>
              <a:t>安全</a:t>
            </a:r>
            <a:r>
              <a:rPr sz="3200" spc="-10" dirty="0" err="1">
                <a:solidFill>
                  <a:srgbClr val="FF0000"/>
                </a:solidFill>
                <a:latin typeface="微軟正黑體" panose="020B0604030504040204" pitchFamily="34" charset="-120"/>
                <a:ea typeface="微軟正黑體" panose="020B0604030504040204" pitchFamily="34" charset="-120"/>
                <a:cs typeface="標楷體"/>
              </a:rPr>
              <a:t>梯</a:t>
            </a:r>
            <a:r>
              <a:rPr sz="3200" spc="5" dirty="0" err="1">
                <a:latin typeface="微軟正黑體" panose="020B0604030504040204" pitchFamily="34" charset="-120"/>
                <a:ea typeface="微軟正黑體" panose="020B0604030504040204" pitchFamily="34" charset="-120"/>
                <a:cs typeface="標楷體"/>
              </a:rPr>
              <a:t>於勞</a:t>
            </a:r>
            <a:r>
              <a:rPr sz="3200" spc="-15" dirty="0" err="1">
                <a:latin typeface="微軟正黑體" panose="020B0604030504040204" pitchFamily="34" charset="-120"/>
                <a:ea typeface="微軟正黑體" panose="020B0604030504040204" pitchFamily="34" charset="-120"/>
                <a:cs typeface="標楷體"/>
              </a:rPr>
              <a:t>工</a:t>
            </a:r>
            <a:r>
              <a:rPr sz="3200" spc="5" dirty="0" err="1">
                <a:latin typeface="微軟正黑體" panose="020B0604030504040204" pitchFamily="34" charset="-120"/>
                <a:ea typeface="微軟正黑體" panose="020B0604030504040204" pitchFamily="34" charset="-120"/>
                <a:cs typeface="標楷體"/>
              </a:rPr>
              <a:t>工作期</a:t>
            </a:r>
            <a:r>
              <a:rPr sz="3200" dirty="0" err="1">
                <a:latin typeface="微軟正黑體" panose="020B0604030504040204" pitchFamily="34" charset="-120"/>
                <a:ea typeface="微軟正黑體" panose="020B0604030504040204" pitchFamily="34" charset="-120"/>
                <a:cs typeface="標楷體"/>
              </a:rPr>
              <a:t>間</a:t>
            </a:r>
            <a:r>
              <a:rPr sz="3200" spc="-5" dirty="0" err="1">
                <a:latin typeface="微軟正黑體" panose="020B0604030504040204" pitchFamily="34" charset="-120"/>
                <a:ea typeface="微軟正黑體" panose="020B0604030504040204" pitchFamily="34" charset="-120"/>
                <a:cs typeface="標楷體"/>
              </a:rPr>
              <a:t>內</a:t>
            </a:r>
            <a:r>
              <a:rPr sz="3200" spc="-15" dirty="0" err="1">
                <a:solidFill>
                  <a:srgbClr val="FF0000"/>
                </a:solidFill>
                <a:latin typeface="微軟正黑體" panose="020B0604030504040204" pitchFamily="34" charset="-120"/>
                <a:ea typeface="微軟正黑體" panose="020B0604030504040204" pitchFamily="34" charset="-120"/>
                <a:cs typeface="標楷體"/>
              </a:rPr>
              <a:t>不</a:t>
            </a:r>
            <a:r>
              <a:rPr sz="3200" dirty="0" err="1">
                <a:solidFill>
                  <a:srgbClr val="FF0000"/>
                </a:solidFill>
                <a:latin typeface="微軟正黑體" panose="020B0604030504040204" pitchFamily="34" charset="-120"/>
                <a:ea typeface="微軟正黑體" panose="020B0604030504040204" pitchFamily="34" charset="-120"/>
                <a:cs typeface="標楷體"/>
              </a:rPr>
              <a:t>得上</a:t>
            </a:r>
            <a:r>
              <a:rPr sz="3200" spc="-10" dirty="0" err="1">
                <a:solidFill>
                  <a:srgbClr val="FF0000"/>
                </a:solidFill>
                <a:latin typeface="微軟正黑體" panose="020B0604030504040204" pitchFamily="34" charset="-120"/>
                <a:ea typeface="微軟正黑體" panose="020B0604030504040204" pitchFamily="34" charset="-120"/>
                <a:cs typeface="標楷體"/>
              </a:rPr>
              <a:t>鎖</a:t>
            </a:r>
            <a:r>
              <a:rPr sz="3200" dirty="0" err="1">
                <a:latin typeface="微軟正黑體" panose="020B0604030504040204" pitchFamily="34" charset="-120"/>
                <a:ea typeface="微軟正黑體" panose="020B0604030504040204" pitchFamily="34" charset="-120"/>
                <a:cs typeface="標楷體"/>
              </a:rPr>
              <a:t>，其通道不</a:t>
            </a:r>
            <a:r>
              <a:rPr sz="3200" spc="-15" dirty="0" err="1">
                <a:latin typeface="微軟正黑體" panose="020B0604030504040204" pitchFamily="34" charset="-120"/>
                <a:ea typeface="微軟正黑體" panose="020B0604030504040204" pitchFamily="34" charset="-120"/>
                <a:cs typeface="標楷體"/>
              </a:rPr>
              <a:t>得</a:t>
            </a:r>
            <a:r>
              <a:rPr sz="3200" dirty="0" err="1">
                <a:latin typeface="微軟正黑體" panose="020B0604030504040204" pitchFamily="34" charset="-120"/>
                <a:ea typeface="微軟正黑體" panose="020B0604030504040204" pitchFamily="34" charset="-120"/>
                <a:cs typeface="標楷體"/>
              </a:rPr>
              <a:t>堆置</a:t>
            </a:r>
            <a:r>
              <a:rPr sz="3200" spc="-15" dirty="0" err="1">
                <a:latin typeface="微軟正黑體" panose="020B0604030504040204" pitchFamily="34" charset="-120"/>
                <a:ea typeface="微軟正黑體" panose="020B0604030504040204" pitchFamily="34" charset="-120"/>
                <a:cs typeface="標楷體"/>
              </a:rPr>
              <a:t>物</a:t>
            </a:r>
            <a:r>
              <a:rPr sz="3200" dirty="0" err="1">
                <a:latin typeface="微軟正黑體" panose="020B0604030504040204" pitchFamily="34" charset="-120"/>
                <a:ea typeface="微軟正黑體" panose="020B0604030504040204" pitchFamily="34" charset="-120"/>
                <a:cs typeface="標楷體"/>
              </a:rPr>
              <a:t>品</a:t>
            </a:r>
            <a:r>
              <a:rPr sz="3200" dirty="0">
                <a:latin typeface="微軟正黑體" panose="020B0604030504040204" pitchFamily="34" charset="-120"/>
                <a:ea typeface="微軟正黑體" panose="020B0604030504040204" pitchFamily="34" charset="-120"/>
                <a:cs typeface="標楷體"/>
              </a:rPr>
              <a:t>。</a:t>
            </a:r>
          </a:p>
        </p:txBody>
      </p:sp>
      <p:sp>
        <p:nvSpPr>
          <p:cNvPr id="7" name="object 7"/>
          <p:cNvSpPr/>
          <p:nvPr/>
        </p:nvSpPr>
        <p:spPr>
          <a:xfrm>
            <a:off x="7467600" y="1371599"/>
            <a:ext cx="3418331" cy="4778185"/>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69994536-3722-163D-7732-8DB54904C34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0E6B864-E3E4-666E-447B-34E31AE0CD88}"/>
              </a:ext>
            </a:extLst>
          </p:cNvPr>
          <p:cNvSpPr>
            <a:spLocks noGrp="1"/>
          </p:cNvSpPr>
          <p:nvPr>
            <p:ph type="sldNum" sz="quarter" idx="7"/>
          </p:nvPr>
        </p:nvSpPr>
        <p:spPr/>
        <p:txBody>
          <a:bodyPr/>
          <a:lstStyle/>
          <a:p>
            <a:fld id="{B6F15528-21DE-4FAA-801E-634DDDAF4B2B}" type="slidenum">
              <a:rPr lang="en-US" altLang="zh-TW" smtClean="0"/>
              <a:t>254</a:t>
            </a:fld>
            <a:endParaRPr lang="zh-TW" alt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468052" y="357011"/>
            <a:ext cx="5103495" cy="635000"/>
          </a:xfrm>
          <a:prstGeom prst="rect">
            <a:avLst/>
          </a:prstGeom>
        </p:spPr>
        <p:txBody>
          <a:bodyPr vert="horz" wrap="square" lIns="0" tIns="12065" rIns="0" bIns="0" rtlCol="0">
            <a:spAutoFit/>
          </a:bodyPr>
          <a:lstStyle/>
          <a:p>
            <a:pPr marL="12700">
              <a:spcBef>
                <a:spcPts val="95"/>
              </a:spcBef>
            </a:pPr>
            <a:r>
              <a:rPr sz="4000" b="1" dirty="0">
                <a:latin typeface="微軟正黑體" panose="020B0604030504040204" pitchFamily="34" charset="-120"/>
                <a:ea typeface="微軟正黑體" panose="020B0604030504040204" pitchFamily="34" charset="-120"/>
              </a:rPr>
              <a:t>職</a:t>
            </a:r>
            <a:r>
              <a:rPr sz="4000" b="1" spc="-5" dirty="0">
                <a:latin typeface="微軟正黑體" panose="020B0604030504040204" pitchFamily="34" charset="-120"/>
                <a:ea typeface="微軟正黑體" panose="020B0604030504040204" pitchFamily="34" charset="-120"/>
              </a:rPr>
              <a:t>業安</a:t>
            </a:r>
            <a:r>
              <a:rPr sz="4000" b="1" dirty="0">
                <a:latin typeface="微軟正黑體" panose="020B0604030504040204" pitchFamily="34" charset="-120"/>
                <a:ea typeface="微軟正黑體" panose="020B0604030504040204" pitchFamily="34" charset="-120"/>
              </a:rPr>
              <a:t>全</a:t>
            </a:r>
            <a:r>
              <a:rPr sz="4000" b="1" spc="-5" dirty="0">
                <a:latin typeface="微軟正黑體" panose="020B0604030504040204" pitchFamily="34" charset="-120"/>
                <a:ea typeface="微軟正黑體" panose="020B0604030504040204" pitchFamily="34" charset="-120"/>
              </a:rPr>
              <a:t>衛生</a:t>
            </a:r>
            <a:r>
              <a:rPr sz="4000" b="1" dirty="0">
                <a:latin typeface="微軟正黑體" panose="020B0604030504040204" pitchFamily="34" charset="-120"/>
                <a:ea typeface="微軟正黑體" panose="020B0604030504040204" pitchFamily="34" charset="-120"/>
              </a:rPr>
              <a:t>設</a:t>
            </a:r>
            <a:r>
              <a:rPr sz="4000" b="1" spc="-5" dirty="0">
                <a:latin typeface="微軟正黑體" panose="020B0604030504040204" pitchFamily="34" charset="-120"/>
                <a:ea typeface="微軟正黑體" panose="020B0604030504040204" pitchFamily="34" charset="-120"/>
              </a:rPr>
              <a:t>施規則</a:t>
            </a:r>
            <a:endParaRPr sz="4000" b="1" dirty="0">
              <a:latin typeface="微軟正黑體" panose="020B0604030504040204" pitchFamily="34" charset="-120"/>
              <a:ea typeface="微軟正黑體" panose="020B0604030504040204" pitchFamily="34" charset="-120"/>
            </a:endParaRPr>
          </a:p>
        </p:txBody>
      </p:sp>
      <p:sp>
        <p:nvSpPr>
          <p:cNvPr id="5" name="object 5"/>
          <p:cNvSpPr/>
          <p:nvPr/>
        </p:nvSpPr>
        <p:spPr>
          <a:xfrm>
            <a:off x="532828" y="1387461"/>
            <a:ext cx="11125200" cy="4796028"/>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EBD822A-6B56-17CB-70ED-3E9D6906BA2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83A6EC5D-733B-7CDD-5C1B-D565C6601059}"/>
              </a:ext>
            </a:extLst>
          </p:cNvPr>
          <p:cNvSpPr>
            <a:spLocks noGrp="1"/>
          </p:cNvSpPr>
          <p:nvPr>
            <p:ph type="sldNum" sz="quarter" idx="7"/>
          </p:nvPr>
        </p:nvSpPr>
        <p:spPr/>
        <p:txBody>
          <a:bodyPr/>
          <a:lstStyle/>
          <a:p>
            <a:fld id="{B6F15528-21DE-4FAA-801E-634DDDAF4B2B}" type="slidenum">
              <a:rPr lang="en-US" altLang="zh-TW" smtClean="0"/>
              <a:t>255</a:t>
            </a:fld>
            <a:endParaRPr lang="zh-TW" altLang="en-US" dirty="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6740" y="1363602"/>
            <a:ext cx="5377816" cy="4706866"/>
          </a:xfrm>
          <a:prstGeom prst="rect">
            <a:avLst/>
          </a:prstGeom>
        </p:spPr>
        <p:txBody>
          <a:bodyPr vert="horz" wrap="square" lIns="0" tIns="114935" rIns="0" bIns="0" rtlCol="0">
            <a:spAutoFit/>
          </a:bodyPr>
          <a:lstStyle/>
          <a:p>
            <a:pPr marL="12700">
              <a:spcBef>
                <a:spcPts val="905"/>
              </a:spcBef>
            </a:pPr>
            <a:r>
              <a:rPr sz="2800" spc="-5" dirty="0">
                <a:latin typeface="微軟正黑體" panose="020B0604030504040204" pitchFamily="34" charset="-120"/>
                <a:ea typeface="微軟正黑體" panose="020B0604030504040204" pitchFamily="34" charset="-120"/>
                <a:cs typeface="新細明體"/>
              </a:rPr>
              <a:t>第</a:t>
            </a:r>
            <a:r>
              <a:rPr sz="2800" spc="-10" dirty="0">
                <a:latin typeface="微軟正黑體" panose="020B0604030504040204" pitchFamily="34" charset="-120"/>
                <a:ea typeface="微軟正黑體" panose="020B0604030504040204" pitchFamily="34" charset="-120"/>
                <a:cs typeface="Calibri"/>
              </a:rPr>
              <a:t>31</a:t>
            </a:r>
            <a:r>
              <a:rPr sz="2800" spc="-10" dirty="0">
                <a:latin typeface="微軟正黑體" panose="020B0604030504040204" pitchFamily="34" charset="-120"/>
                <a:ea typeface="微軟正黑體" panose="020B0604030504040204" pitchFamily="34" charset="-120"/>
                <a:cs typeface="新細明體"/>
              </a:rPr>
              <a:t>條</a:t>
            </a:r>
            <a:r>
              <a:rPr sz="2800" spc="-5" dirty="0">
                <a:latin typeface="微軟正黑體" panose="020B0604030504040204" pitchFamily="34" charset="-120"/>
                <a:ea typeface="微軟正黑體" panose="020B0604030504040204" pitchFamily="34" charset="-120"/>
                <a:cs typeface="Calibri"/>
              </a:rPr>
              <a:t>:</a:t>
            </a:r>
            <a:endParaRPr sz="2800" dirty="0">
              <a:latin typeface="微軟正黑體" panose="020B0604030504040204" pitchFamily="34" charset="-120"/>
              <a:ea typeface="微軟正黑體" panose="020B0604030504040204" pitchFamily="34" charset="-120"/>
              <a:cs typeface="Calibri"/>
            </a:endParaRPr>
          </a:p>
          <a:p>
            <a:pPr marL="355600" marR="5080" indent="-342900" algn="just">
              <a:lnSpc>
                <a:spcPct val="110000"/>
              </a:lnSpc>
              <a:spcBef>
                <a:spcPts val="465"/>
              </a:spcBef>
              <a:buSzPct val="96428"/>
              <a:buFont typeface="Wingdings"/>
              <a:buChar char=""/>
              <a:tabLst>
                <a:tab pos="363855" algn="l"/>
              </a:tabLst>
            </a:pPr>
            <a:r>
              <a:rPr sz="2800" spc="-5" dirty="0" err="1">
                <a:latin typeface="微軟正黑體" panose="020B0604030504040204" pitchFamily="34" charset="-120"/>
                <a:ea typeface="微軟正黑體" panose="020B0604030504040204" pitchFamily="34" charset="-120"/>
                <a:cs typeface="新細明體"/>
              </a:rPr>
              <a:t>對於室內工作場所，應</a:t>
            </a:r>
            <a:r>
              <a:rPr sz="2800" spc="-10" dirty="0" err="1">
                <a:latin typeface="微軟正黑體" panose="020B0604030504040204" pitchFamily="34" charset="-120"/>
                <a:ea typeface="微軟正黑體" panose="020B0604030504040204" pitchFamily="34" charset="-120"/>
                <a:cs typeface="新細明體"/>
              </a:rPr>
              <a:t>有適應其用途之寬度，</a:t>
            </a:r>
            <a:r>
              <a:rPr sz="2800" spc="-5" dirty="0" err="1">
                <a:latin typeface="微軟正黑體" panose="020B0604030504040204" pitchFamily="34" charset="-120"/>
                <a:ea typeface="微軟正黑體" panose="020B0604030504040204" pitchFamily="34" charset="-120"/>
                <a:cs typeface="新細明體"/>
              </a:rPr>
              <a:t>其主要人行道不得小於</a:t>
            </a:r>
            <a:endParaRPr sz="2800" dirty="0">
              <a:latin typeface="微軟正黑體" panose="020B0604030504040204" pitchFamily="34" charset="-120"/>
              <a:ea typeface="微軟正黑體" panose="020B0604030504040204" pitchFamily="34" charset="-120"/>
              <a:cs typeface="新細明體"/>
            </a:endParaRPr>
          </a:p>
          <a:p>
            <a:pPr marL="355600">
              <a:spcBef>
                <a:spcPts val="335"/>
              </a:spcBef>
            </a:pPr>
            <a:r>
              <a:rPr sz="2800" spc="-5" dirty="0">
                <a:solidFill>
                  <a:srgbClr val="FF0000"/>
                </a:solidFill>
                <a:latin typeface="微軟正黑體" panose="020B0604030504040204" pitchFamily="34" charset="-120"/>
                <a:ea typeface="微軟正黑體" panose="020B0604030504040204" pitchFamily="34" charset="-120"/>
                <a:cs typeface="新細明體"/>
              </a:rPr>
              <a:t>１公</a:t>
            </a:r>
            <a:r>
              <a:rPr sz="2800" spc="-10" dirty="0">
                <a:solidFill>
                  <a:srgbClr val="FF0000"/>
                </a:solidFill>
                <a:latin typeface="微軟正黑體" panose="020B0604030504040204" pitchFamily="34" charset="-120"/>
                <a:ea typeface="微軟正黑體" panose="020B0604030504040204" pitchFamily="34" charset="-120"/>
                <a:cs typeface="新細明體"/>
              </a:rPr>
              <a:t>尺</a:t>
            </a:r>
            <a:r>
              <a:rPr sz="2800" spc="-5" dirty="0">
                <a:latin typeface="微軟正黑體" panose="020B0604030504040204" pitchFamily="34" charset="-120"/>
                <a:ea typeface="微軟正黑體" panose="020B0604030504040204" pitchFamily="34" charset="-120"/>
                <a:cs typeface="新細明體"/>
              </a:rPr>
              <a:t>。</a:t>
            </a:r>
            <a:endParaRPr sz="2800" dirty="0">
              <a:latin typeface="微軟正黑體" panose="020B0604030504040204" pitchFamily="34" charset="-120"/>
              <a:ea typeface="微軟正黑體" panose="020B0604030504040204" pitchFamily="34" charset="-120"/>
              <a:cs typeface="新細明體"/>
            </a:endParaRPr>
          </a:p>
          <a:p>
            <a:pPr marL="355600" marR="5080" indent="-342900" algn="just">
              <a:lnSpc>
                <a:spcPct val="110000"/>
              </a:lnSpc>
              <a:spcBef>
                <a:spcPts val="675"/>
              </a:spcBef>
              <a:buSzPct val="96428"/>
              <a:buFont typeface="Wingdings"/>
              <a:buChar char=""/>
              <a:tabLst>
                <a:tab pos="363855" algn="l"/>
              </a:tabLst>
            </a:pPr>
            <a:r>
              <a:rPr sz="2800" spc="-5" dirty="0">
                <a:latin typeface="微軟正黑體" panose="020B0604030504040204" pitchFamily="34" charset="-120"/>
                <a:ea typeface="微軟正黑體" panose="020B0604030504040204" pitchFamily="34" charset="-120"/>
                <a:cs typeface="新細明體"/>
              </a:rPr>
              <a:t>各機機械間或其他設備間通道不得小於</a:t>
            </a:r>
            <a:r>
              <a:rPr sz="2800" spc="-5" dirty="0">
                <a:solidFill>
                  <a:srgbClr val="FF0000"/>
                </a:solidFill>
                <a:latin typeface="微軟正黑體" panose="020B0604030504040204" pitchFamily="34" charset="-120"/>
                <a:ea typeface="微軟正黑體" panose="020B0604030504040204" pitchFamily="34" charset="-120"/>
                <a:cs typeface="新細明體"/>
              </a:rPr>
              <a:t>８０公 </a:t>
            </a:r>
            <a:r>
              <a:rPr sz="2800" spc="-10" dirty="0">
                <a:solidFill>
                  <a:srgbClr val="FF0000"/>
                </a:solidFill>
                <a:latin typeface="微軟正黑體" panose="020B0604030504040204" pitchFamily="34" charset="-120"/>
                <a:ea typeface="微軟正黑體" panose="020B0604030504040204" pitchFamily="34" charset="-120"/>
                <a:cs typeface="新細明體"/>
              </a:rPr>
              <a:t>分</a:t>
            </a:r>
            <a:r>
              <a:rPr sz="2800" spc="-5" dirty="0">
                <a:latin typeface="微軟正黑體" panose="020B0604030504040204" pitchFamily="34" charset="-120"/>
                <a:ea typeface="微軟正黑體" panose="020B0604030504040204" pitchFamily="34" charset="-120"/>
                <a:cs typeface="新細明體"/>
              </a:rPr>
              <a:t>。</a:t>
            </a:r>
            <a:endParaRPr sz="2800" dirty="0">
              <a:latin typeface="微軟正黑體" panose="020B0604030504040204" pitchFamily="34" charset="-120"/>
              <a:ea typeface="微軟正黑體" panose="020B0604030504040204" pitchFamily="34" charset="-120"/>
              <a:cs typeface="新細明體"/>
            </a:endParaRPr>
          </a:p>
          <a:p>
            <a:pPr marL="355600" marR="5080" indent="-342900" algn="just">
              <a:lnSpc>
                <a:spcPts val="3700"/>
              </a:lnSpc>
              <a:spcBef>
                <a:spcPts val="850"/>
              </a:spcBef>
              <a:buSzPct val="96428"/>
              <a:buFont typeface="Wingdings"/>
              <a:buChar char=""/>
              <a:tabLst>
                <a:tab pos="363855" algn="l"/>
              </a:tabLst>
            </a:pPr>
            <a:r>
              <a:rPr sz="2800" spc="-5" dirty="0" err="1">
                <a:latin typeface="微軟正黑體" panose="020B0604030504040204" pitchFamily="34" charset="-120"/>
                <a:ea typeface="微軟正黑體" panose="020B0604030504040204" pitchFamily="34" charset="-120"/>
                <a:cs typeface="新細明體"/>
              </a:rPr>
              <a:t>主要人行道、安全門、安全梯應有明顯標示</a:t>
            </a:r>
            <a:r>
              <a:rPr sz="2800" spc="-5" dirty="0">
                <a:latin typeface="微軟正黑體" panose="020B0604030504040204" pitchFamily="34" charset="-120"/>
                <a:ea typeface="微軟正黑體" panose="020B0604030504040204" pitchFamily="34" charset="-120"/>
                <a:cs typeface="新細明體"/>
              </a:rPr>
              <a:t>。</a:t>
            </a:r>
            <a:endParaRPr sz="2800" dirty="0">
              <a:latin typeface="微軟正黑體" panose="020B0604030504040204" pitchFamily="34" charset="-120"/>
              <a:ea typeface="微軟正黑體" panose="020B0604030504040204" pitchFamily="34" charset="-120"/>
              <a:cs typeface="新細明體"/>
            </a:endParaRPr>
          </a:p>
          <a:p>
            <a:pPr marL="12700">
              <a:lnSpc>
                <a:spcPts val="650"/>
              </a:lnSpc>
            </a:pPr>
            <a:r>
              <a:rPr sz="1200" spc="-5" dirty="0">
                <a:latin typeface="Arial"/>
                <a:cs typeface="Arial"/>
              </a:rPr>
              <a:t>256</a:t>
            </a:r>
            <a:endParaRPr sz="1200" dirty="0">
              <a:latin typeface="Arial"/>
              <a:cs typeface="Arial"/>
            </a:endParaRPr>
          </a:p>
        </p:txBody>
      </p:sp>
      <p:sp>
        <p:nvSpPr>
          <p:cNvPr id="3" name="object 3"/>
          <p:cNvSpPr txBox="1">
            <a:spLocks noGrp="1"/>
          </p:cNvSpPr>
          <p:nvPr>
            <p:ph type="title"/>
          </p:nvPr>
        </p:nvSpPr>
        <p:spPr>
          <a:xfrm>
            <a:off x="3441764" y="384199"/>
            <a:ext cx="5091303" cy="628377"/>
          </a:xfrm>
          <a:prstGeom prst="rect">
            <a:avLst/>
          </a:prstGeom>
        </p:spPr>
        <p:txBody>
          <a:bodyPr vert="horz" wrap="square" lIns="0" tIns="12700" rIns="0" bIns="0" rtlCol="0">
            <a:spAutoFit/>
          </a:bodyPr>
          <a:lstStyle/>
          <a:p>
            <a:pPr marL="12700">
              <a:spcBef>
                <a:spcPts val="100"/>
              </a:spcBef>
            </a:pPr>
            <a:r>
              <a:rPr sz="4000" b="1" dirty="0" err="1">
                <a:latin typeface="微軟正黑體" panose="020B0604030504040204" pitchFamily="34" charset="-120"/>
                <a:ea typeface="微軟正黑體" panose="020B0604030504040204" pitchFamily="34" charset="-120"/>
              </a:rPr>
              <a:t>職業安</a:t>
            </a:r>
            <a:r>
              <a:rPr sz="4000" b="1" spc="-25" dirty="0" err="1">
                <a:latin typeface="微軟正黑體" panose="020B0604030504040204" pitchFamily="34" charset="-120"/>
                <a:ea typeface="微軟正黑體" panose="020B0604030504040204" pitchFamily="34" charset="-120"/>
              </a:rPr>
              <a:t>全</a:t>
            </a:r>
            <a:r>
              <a:rPr sz="4000" b="1" dirty="0" err="1">
                <a:latin typeface="微軟正黑體" panose="020B0604030504040204" pitchFamily="34" charset="-120"/>
                <a:ea typeface="微軟正黑體" panose="020B0604030504040204" pitchFamily="34" charset="-120"/>
              </a:rPr>
              <a:t>衛生設</a:t>
            </a:r>
            <a:r>
              <a:rPr sz="4000" b="1" spc="-25" dirty="0" err="1">
                <a:latin typeface="微軟正黑體" panose="020B0604030504040204" pitchFamily="34" charset="-120"/>
                <a:ea typeface="微軟正黑體" panose="020B0604030504040204" pitchFamily="34" charset="-120"/>
              </a:rPr>
              <a:t>施</a:t>
            </a:r>
            <a:r>
              <a:rPr sz="4000" b="1" dirty="0" err="1">
                <a:latin typeface="微軟正黑體" panose="020B0604030504040204" pitchFamily="34" charset="-120"/>
                <a:ea typeface="微軟正黑體" panose="020B0604030504040204" pitchFamily="34" charset="-120"/>
              </a:rPr>
              <a:t>規則</a:t>
            </a:r>
            <a:endParaRPr sz="4000" b="1" dirty="0">
              <a:latin typeface="微軟正黑體" panose="020B0604030504040204" pitchFamily="34" charset="-120"/>
              <a:ea typeface="微軟正黑體" panose="020B0604030504040204" pitchFamily="34" charset="-120"/>
            </a:endParaRPr>
          </a:p>
        </p:txBody>
      </p:sp>
      <p:sp>
        <p:nvSpPr>
          <p:cNvPr id="4" name="object 4"/>
          <p:cNvSpPr/>
          <p:nvPr/>
        </p:nvSpPr>
        <p:spPr>
          <a:xfrm>
            <a:off x="7467600" y="3810000"/>
            <a:ext cx="4117660" cy="236982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7467600" y="1363602"/>
            <a:ext cx="4087180" cy="2446398"/>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6024371" y="2500884"/>
            <a:ext cx="715010" cy="368935"/>
          </a:xfrm>
          <a:custGeom>
            <a:avLst/>
            <a:gdLst/>
            <a:ahLst/>
            <a:cxnLst/>
            <a:rect l="l" t="t" r="r" b="b"/>
            <a:pathLst>
              <a:path w="715010" h="368935">
                <a:moveTo>
                  <a:pt x="0" y="368808"/>
                </a:moveTo>
                <a:lnTo>
                  <a:pt x="714755" y="368808"/>
                </a:lnTo>
                <a:lnTo>
                  <a:pt x="714755" y="0"/>
                </a:lnTo>
                <a:lnTo>
                  <a:pt x="0" y="0"/>
                </a:lnTo>
                <a:lnTo>
                  <a:pt x="0" y="368808"/>
                </a:lnTo>
                <a:close/>
              </a:path>
            </a:pathLst>
          </a:custGeom>
          <a:solidFill>
            <a:srgbClr val="FFFFFF"/>
          </a:solidFill>
        </p:spPr>
        <p:txBody>
          <a:bodyPr wrap="square" lIns="0" tIns="0" rIns="0" bIns="0" rtlCol="0"/>
          <a:lstStyle/>
          <a:p>
            <a:endParaRPr dirty="0"/>
          </a:p>
        </p:txBody>
      </p:sp>
      <p:sp>
        <p:nvSpPr>
          <p:cNvPr id="7" name="object 7"/>
          <p:cNvSpPr txBox="1"/>
          <p:nvPr/>
        </p:nvSpPr>
        <p:spPr>
          <a:xfrm>
            <a:off x="6104002" y="2527504"/>
            <a:ext cx="534035" cy="300355"/>
          </a:xfrm>
          <a:prstGeom prst="rect">
            <a:avLst/>
          </a:prstGeom>
        </p:spPr>
        <p:txBody>
          <a:bodyPr vert="horz" wrap="square" lIns="0" tIns="12700" rIns="0" bIns="0" rtlCol="0">
            <a:spAutoFit/>
          </a:bodyPr>
          <a:lstStyle/>
          <a:p>
            <a:pPr marL="12700">
              <a:spcBef>
                <a:spcPts val="100"/>
              </a:spcBef>
            </a:pPr>
            <a:r>
              <a:rPr spc="-10" dirty="0">
                <a:solidFill>
                  <a:srgbClr val="FF0066"/>
                </a:solidFill>
                <a:latin typeface="Arial"/>
                <a:cs typeface="Arial"/>
              </a:rPr>
              <a:t>2</a:t>
            </a:r>
            <a:r>
              <a:rPr dirty="0">
                <a:solidFill>
                  <a:srgbClr val="FF0066"/>
                </a:solidFill>
                <a:latin typeface="Arial"/>
                <a:cs typeface="Arial"/>
              </a:rPr>
              <a:t>.1m</a:t>
            </a:r>
            <a:endParaRPr dirty="0">
              <a:latin typeface="Arial"/>
              <a:cs typeface="Arial"/>
            </a:endParaRPr>
          </a:p>
        </p:txBody>
      </p:sp>
      <p:sp>
        <p:nvSpPr>
          <p:cNvPr id="8" name="頁尾版面配置區 7">
            <a:extLst>
              <a:ext uri="{FF2B5EF4-FFF2-40B4-BE49-F238E27FC236}">
                <a16:creationId xmlns:a16="http://schemas.microsoft.com/office/drawing/2014/main" id="{88ED7753-D725-8395-5B3F-0A1F184C373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BB8BF729-1223-DC01-E708-E32F0D49EE64}"/>
              </a:ext>
            </a:extLst>
          </p:cNvPr>
          <p:cNvSpPr>
            <a:spLocks noGrp="1"/>
          </p:cNvSpPr>
          <p:nvPr>
            <p:ph type="sldNum" sz="quarter" idx="7"/>
          </p:nvPr>
        </p:nvSpPr>
        <p:spPr/>
        <p:txBody>
          <a:bodyPr/>
          <a:lstStyle/>
          <a:p>
            <a:fld id="{B6F15528-21DE-4FAA-801E-634DDDAF4B2B}" type="slidenum">
              <a:rPr lang="en-US" altLang="zh-TW" smtClean="0"/>
              <a:t>256</a:t>
            </a:fld>
            <a:endParaRPr lang="zh-TW" altLang="en-US"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9300" y="327585"/>
            <a:ext cx="5613400" cy="696595"/>
          </a:xfrm>
          <a:prstGeom prst="rect">
            <a:avLst/>
          </a:prstGeom>
        </p:spPr>
        <p:txBody>
          <a:bodyPr vert="horz" wrap="square" lIns="0" tIns="12700" rIns="0" bIns="0" rtlCol="0">
            <a:spAutoFit/>
          </a:bodyPr>
          <a:lstStyle/>
          <a:p>
            <a:pPr marL="12700">
              <a:spcBef>
                <a:spcPts val="100"/>
              </a:spcBef>
            </a:pPr>
            <a:r>
              <a:rPr dirty="0" err="1">
                <a:latin typeface="微軟正黑體" panose="020B0604030504040204" pitchFamily="34" charset="-120"/>
                <a:ea typeface="微軟正黑體" panose="020B0604030504040204" pitchFamily="34" charset="-120"/>
              </a:rPr>
              <a:t>職業安</a:t>
            </a:r>
            <a:r>
              <a:rPr spc="-25" dirty="0" err="1">
                <a:latin typeface="微軟正黑體" panose="020B0604030504040204" pitchFamily="34" charset="-120"/>
                <a:ea typeface="微軟正黑體" panose="020B0604030504040204" pitchFamily="34" charset="-120"/>
              </a:rPr>
              <a:t>全</a:t>
            </a:r>
            <a:r>
              <a:rPr dirty="0" err="1">
                <a:latin typeface="微軟正黑體" panose="020B0604030504040204" pitchFamily="34" charset="-120"/>
                <a:ea typeface="微軟正黑體" panose="020B0604030504040204" pitchFamily="34" charset="-120"/>
              </a:rPr>
              <a:t>衛生設</a:t>
            </a:r>
            <a:r>
              <a:rPr spc="-25" dirty="0" err="1">
                <a:latin typeface="微軟正黑體" panose="020B0604030504040204" pitchFamily="34" charset="-120"/>
                <a:ea typeface="微軟正黑體" panose="020B0604030504040204" pitchFamily="34" charset="-120"/>
              </a:rPr>
              <a:t>施</a:t>
            </a:r>
            <a:r>
              <a:rPr dirty="0" err="1">
                <a:latin typeface="微軟正黑體" panose="020B0604030504040204" pitchFamily="34" charset="-120"/>
                <a:ea typeface="微軟正黑體" panose="020B0604030504040204" pitchFamily="34" charset="-120"/>
              </a:rPr>
              <a:t>規則</a:t>
            </a:r>
            <a:endParaRPr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609601" y="1371600"/>
            <a:ext cx="6857999" cy="2843471"/>
          </a:xfrm>
          <a:prstGeom prst="rect">
            <a:avLst/>
          </a:prstGeom>
        </p:spPr>
        <p:txBody>
          <a:bodyPr vert="horz" wrap="square" lIns="0" tIns="13335" rIns="0" bIns="0" rtlCol="0">
            <a:spAutoFit/>
          </a:bodyPr>
          <a:lstStyle/>
          <a:p>
            <a:pPr marL="12700">
              <a:spcBef>
                <a:spcPts val="105"/>
              </a:spcBef>
            </a:pPr>
            <a:r>
              <a:rPr sz="2800" b="1" dirty="0">
                <a:latin typeface="微軟正黑體" panose="020B0604030504040204" pitchFamily="34" charset="-120"/>
                <a:ea typeface="微軟正黑體" panose="020B0604030504040204" pitchFamily="34" charset="-120"/>
                <a:cs typeface="新細明體"/>
              </a:rPr>
              <a:t>第</a:t>
            </a:r>
            <a:r>
              <a:rPr sz="2800" b="1" dirty="0">
                <a:latin typeface="微軟正黑體" panose="020B0604030504040204" pitchFamily="34" charset="-120"/>
                <a:ea typeface="微軟正黑體" panose="020B0604030504040204" pitchFamily="34" charset="-120"/>
                <a:cs typeface="Calibri"/>
              </a:rPr>
              <a:t>36</a:t>
            </a:r>
            <a:r>
              <a:rPr sz="2800" b="1" spc="-5" dirty="0">
                <a:latin typeface="微軟正黑體" panose="020B0604030504040204" pitchFamily="34" charset="-120"/>
                <a:ea typeface="微軟正黑體" panose="020B0604030504040204" pitchFamily="34" charset="-120"/>
                <a:cs typeface="新細明體"/>
              </a:rPr>
              <a:t>條</a:t>
            </a:r>
            <a:r>
              <a:rPr sz="2800" b="1" dirty="0">
                <a:latin typeface="微軟正黑體" panose="020B0604030504040204" pitchFamily="34" charset="-120"/>
                <a:ea typeface="微軟正黑體" panose="020B0604030504040204" pitchFamily="34" charset="-120"/>
                <a:cs typeface="Calibri"/>
              </a:rPr>
              <a:t>:</a:t>
            </a:r>
          </a:p>
          <a:p>
            <a:pPr marL="12700"/>
            <a:r>
              <a:rPr sz="2800" b="1" dirty="0">
                <a:latin typeface="微軟正黑體" panose="020B0604030504040204" pitchFamily="34" charset="-120"/>
                <a:ea typeface="微軟正黑體" panose="020B0604030504040204" pitchFamily="34" charset="-120"/>
                <a:cs typeface="新細明體"/>
              </a:rPr>
              <a:t>架設之通報規定：</a:t>
            </a:r>
          </a:p>
          <a:p>
            <a:pPr marL="355600" indent="-342900">
              <a:buFont typeface="Wingdings"/>
              <a:buChar char=""/>
              <a:tabLst>
                <a:tab pos="356235" algn="l"/>
              </a:tabLst>
            </a:pPr>
            <a:r>
              <a:rPr sz="2800" b="1" dirty="0">
                <a:latin typeface="微軟正黑體" panose="020B0604030504040204" pitchFamily="34" charset="-120"/>
                <a:ea typeface="微軟正黑體" panose="020B0604030504040204" pitchFamily="34" charset="-120"/>
                <a:cs typeface="新細明體"/>
              </a:rPr>
              <a:t>堅固構造。</a:t>
            </a:r>
          </a:p>
          <a:p>
            <a:pPr marL="355600" marR="6350" indent="-342900" algn="just">
              <a:lnSpc>
                <a:spcPts val="2500"/>
              </a:lnSpc>
              <a:spcBef>
                <a:spcPts val="600"/>
              </a:spcBef>
              <a:buFont typeface="Wingdings"/>
              <a:buChar char=""/>
              <a:tabLst>
                <a:tab pos="356235" algn="l"/>
              </a:tabLst>
            </a:pPr>
            <a:r>
              <a:rPr sz="2800" b="1" dirty="0">
                <a:latin typeface="微軟正黑體" panose="020B0604030504040204" pitchFamily="34" charset="-120"/>
                <a:ea typeface="微軟正黑體" panose="020B0604030504040204" pitchFamily="34" charset="-120"/>
                <a:cs typeface="新細明體"/>
              </a:rPr>
              <a:t>頃斜３０度以下或設置樓梯，或未滿２公 尺設扶手。</a:t>
            </a:r>
          </a:p>
          <a:p>
            <a:pPr marL="355600" marR="5080" indent="-342900">
              <a:lnSpc>
                <a:spcPts val="2500"/>
              </a:lnSpc>
              <a:spcBef>
                <a:spcPts val="610"/>
              </a:spcBef>
              <a:buFont typeface="Wingdings"/>
              <a:buChar char=""/>
              <a:tabLst>
                <a:tab pos="356235" algn="l"/>
              </a:tabLst>
            </a:pPr>
            <a:r>
              <a:rPr sz="2800" b="1" dirty="0">
                <a:latin typeface="微軟正黑體" panose="020B0604030504040204" pitchFamily="34" charset="-120"/>
                <a:ea typeface="微軟正黑體" panose="020B0604030504040204" pitchFamily="34" charset="-120"/>
                <a:cs typeface="新細明體"/>
              </a:rPr>
              <a:t>傾斜１５度以上</a:t>
            </a:r>
            <a:r>
              <a:rPr sz="2800" b="1" spc="5" dirty="0">
                <a:latin typeface="微軟正黑體" panose="020B0604030504040204" pitchFamily="34" charset="-120"/>
                <a:ea typeface="微軟正黑體" panose="020B0604030504040204" pitchFamily="34" charset="-120"/>
                <a:cs typeface="新細明體"/>
              </a:rPr>
              <a:t>設</a:t>
            </a:r>
            <a:r>
              <a:rPr sz="2800" b="1" dirty="0">
                <a:solidFill>
                  <a:srgbClr val="FF0000"/>
                </a:solidFill>
                <a:latin typeface="微軟正黑體" panose="020B0604030504040204" pitchFamily="34" charset="-120"/>
                <a:ea typeface="微軟正黑體" panose="020B0604030504040204" pitchFamily="34" charset="-120"/>
                <a:cs typeface="新細明體"/>
              </a:rPr>
              <a:t>防止滑溜設施。</a:t>
            </a:r>
            <a:endParaRPr sz="2800" b="1" dirty="0">
              <a:latin typeface="微軟正黑體" panose="020B0604030504040204" pitchFamily="34" charset="-120"/>
              <a:ea typeface="微軟正黑體" panose="020B0604030504040204" pitchFamily="34" charset="-120"/>
              <a:cs typeface="新細明體"/>
            </a:endParaRPr>
          </a:p>
          <a:p>
            <a:pPr marL="355600" marR="5080" indent="-342900">
              <a:lnSpc>
                <a:spcPct val="80000"/>
              </a:lnSpc>
              <a:spcBef>
                <a:spcPts val="645"/>
              </a:spcBef>
              <a:buFont typeface="Wingdings"/>
              <a:buChar char=""/>
              <a:tabLst>
                <a:tab pos="356235" algn="l"/>
              </a:tabLst>
            </a:pPr>
            <a:r>
              <a:rPr sz="2800" b="1" dirty="0">
                <a:latin typeface="微軟正黑體" panose="020B0604030504040204" pitchFamily="34" charset="-120"/>
                <a:ea typeface="微軟正黑體" panose="020B0604030504040204" pitchFamily="34" charset="-120"/>
                <a:cs typeface="新細明體"/>
              </a:rPr>
              <a:t>有墜落之虞者，</a:t>
            </a:r>
            <a:r>
              <a:rPr sz="2800" b="1" dirty="0">
                <a:solidFill>
                  <a:srgbClr val="FF0000"/>
                </a:solidFill>
                <a:latin typeface="微軟正黑體" panose="020B0604030504040204" pitchFamily="34" charset="-120"/>
                <a:ea typeface="微軟正黑體" panose="020B0604030504040204" pitchFamily="34" charset="-120"/>
                <a:cs typeface="新細明體"/>
              </a:rPr>
              <a:t>７５公分以上堅固扶</a:t>
            </a:r>
            <a:r>
              <a:rPr sz="2600" b="1" dirty="0">
                <a:solidFill>
                  <a:srgbClr val="FF0000"/>
                </a:solidFill>
                <a:latin typeface="微軟正黑體" panose="020B0604030504040204" pitchFamily="34" charset="-120"/>
                <a:ea typeface="微軟正黑體" panose="020B0604030504040204" pitchFamily="34" charset="-120"/>
                <a:cs typeface="新細明體"/>
              </a:rPr>
              <a:t>手</a:t>
            </a:r>
            <a:r>
              <a:rPr sz="2600" b="1" dirty="0">
                <a:latin typeface="微軟正黑體" panose="020B0604030504040204" pitchFamily="34" charset="-120"/>
                <a:ea typeface="微軟正黑體" panose="020B0604030504040204" pitchFamily="34" charset="-120"/>
                <a:cs typeface="新細明體"/>
              </a:rPr>
              <a:t>。</a:t>
            </a:r>
          </a:p>
        </p:txBody>
      </p:sp>
      <p:sp>
        <p:nvSpPr>
          <p:cNvPr id="5" name="object 5"/>
          <p:cNvSpPr/>
          <p:nvPr/>
        </p:nvSpPr>
        <p:spPr>
          <a:xfrm>
            <a:off x="8902700" y="3733800"/>
            <a:ext cx="2679699" cy="24384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7543800" y="3733800"/>
            <a:ext cx="1358900" cy="2438400"/>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7467600" y="1371600"/>
            <a:ext cx="4114799" cy="2362200"/>
          </a:xfrm>
          <a:prstGeom prst="rect">
            <a:avLst/>
          </a:prstGeom>
          <a:blipFill>
            <a:blip r:embed="rId4"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120EFAFB-5D79-B76D-7343-EC21F46CD80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B8CEC19E-EA3C-B103-C21B-E9FD6390B1A7}"/>
              </a:ext>
            </a:extLst>
          </p:cNvPr>
          <p:cNvSpPr>
            <a:spLocks noGrp="1"/>
          </p:cNvSpPr>
          <p:nvPr>
            <p:ph type="sldNum" sz="quarter" idx="7"/>
          </p:nvPr>
        </p:nvSpPr>
        <p:spPr/>
        <p:txBody>
          <a:bodyPr/>
          <a:lstStyle/>
          <a:p>
            <a:fld id="{B6F15528-21DE-4FAA-801E-634DDDAF4B2B}" type="slidenum">
              <a:rPr lang="en-US" altLang="zh-TW" smtClean="0"/>
              <a:t>257</a:t>
            </a:fld>
            <a:endParaRPr lang="zh-TW" altLang="en-US" dirty="0"/>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2199" y="378385"/>
            <a:ext cx="4603750" cy="628377"/>
          </a:xfrm>
          <a:prstGeom prst="rect">
            <a:avLst/>
          </a:prstGeom>
        </p:spPr>
        <p:txBody>
          <a:bodyPr vert="horz" wrap="square" lIns="0" tIns="12700" rIns="0" bIns="0" rtlCol="0">
            <a:spAutoFit/>
          </a:bodyPr>
          <a:lstStyle/>
          <a:p>
            <a:pPr marL="12700">
              <a:spcBef>
                <a:spcPts val="100"/>
              </a:spcBef>
            </a:pPr>
            <a:r>
              <a:rPr sz="4000" b="1" dirty="0">
                <a:solidFill>
                  <a:srgbClr val="0000FF"/>
                </a:solidFill>
                <a:latin typeface="微軟正黑體" panose="020B0604030504040204" pitchFamily="34" charset="-120"/>
                <a:ea typeface="微軟正黑體" panose="020B0604030504040204" pitchFamily="34" charset="-120"/>
              </a:rPr>
              <a:t>實驗室危害物質管理</a:t>
            </a:r>
            <a:endParaRPr sz="40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5049749" y="2818181"/>
            <a:ext cx="2276475" cy="1497965"/>
          </a:xfrm>
          <a:custGeom>
            <a:avLst/>
            <a:gdLst/>
            <a:ahLst/>
            <a:cxnLst/>
            <a:rect l="l" t="t" r="r" b="b"/>
            <a:pathLst>
              <a:path w="2276475" h="1497964">
                <a:moveTo>
                  <a:pt x="2276326" y="0"/>
                </a:moveTo>
                <a:lnTo>
                  <a:pt x="2088123" y="0"/>
                </a:lnTo>
                <a:lnTo>
                  <a:pt x="2087516" y="138030"/>
                </a:lnTo>
                <a:lnTo>
                  <a:pt x="2276326" y="0"/>
                </a:lnTo>
                <a:close/>
              </a:path>
              <a:path w="2276475" h="1497964">
                <a:moveTo>
                  <a:pt x="881032" y="1020039"/>
                </a:moveTo>
                <a:lnTo>
                  <a:pt x="15236" y="1030938"/>
                </a:lnTo>
                <a:lnTo>
                  <a:pt x="0" y="1247964"/>
                </a:lnTo>
                <a:lnTo>
                  <a:pt x="224260" y="1497550"/>
                </a:lnTo>
                <a:lnTo>
                  <a:pt x="227923" y="1497499"/>
                </a:lnTo>
                <a:lnTo>
                  <a:pt x="881032" y="1020039"/>
                </a:lnTo>
                <a:close/>
              </a:path>
            </a:pathLst>
          </a:custGeom>
          <a:solidFill>
            <a:srgbClr val="000000"/>
          </a:solidFill>
        </p:spPr>
        <p:txBody>
          <a:bodyPr wrap="square" lIns="0" tIns="0" rIns="0" bIns="0" rtlCol="0"/>
          <a:lstStyle/>
          <a:p>
            <a:endParaRPr dirty="0"/>
          </a:p>
        </p:txBody>
      </p:sp>
      <p:sp>
        <p:nvSpPr>
          <p:cNvPr id="4" name="object 4"/>
          <p:cNvSpPr/>
          <p:nvPr/>
        </p:nvSpPr>
        <p:spPr>
          <a:xfrm>
            <a:off x="5149908" y="3906866"/>
            <a:ext cx="687070" cy="168910"/>
          </a:xfrm>
          <a:custGeom>
            <a:avLst/>
            <a:gdLst/>
            <a:ahLst/>
            <a:cxnLst/>
            <a:rect l="l" t="t" r="r" b="b"/>
            <a:pathLst>
              <a:path w="687070" h="168910">
                <a:moveTo>
                  <a:pt x="686971" y="0"/>
                </a:moveTo>
                <a:lnTo>
                  <a:pt x="0" y="5185"/>
                </a:lnTo>
                <a:lnTo>
                  <a:pt x="176361" y="167964"/>
                </a:lnTo>
                <a:lnTo>
                  <a:pt x="456377" y="168577"/>
                </a:lnTo>
                <a:lnTo>
                  <a:pt x="686971" y="0"/>
                </a:lnTo>
                <a:close/>
              </a:path>
            </a:pathLst>
          </a:custGeom>
          <a:solidFill>
            <a:srgbClr val="FFE286"/>
          </a:solidFill>
        </p:spPr>
        <p:txBody>
          <a:bodyPr wrap="square" lIns="0" tIns="0" rIns="0" bIns="0" rtlCol="0"/>
          <a:lstStyle/>
          <a:p>
            <a:endParaRPr dirty="0"/>
          </a:p>
        </p:txBody>
      </p:sp>
      <p:sp>
        <p:nvSpPr>
          <p:cNvPr id="5" name="object 5"/>
          <p:cNvSpPr/>
          <p:nvPr/>
        </p:nvSpPr>
        <p:spPr>
          <a:xfrm>
            <a:off x="5374169" y="2518662"/>
            <a:ext cx="290195" cy="1517650"/>
          </a:xfrm>
          <a:custGeom>
            <a:avLst/>
            <a:gdLst/>
            <a:ahLst/>
            <a:cxnLst/>
            <a:rect l="l" t="t" r="r" b="b"/>
            <a:pathLst>
              <a:path w="290195" h="1517650">
                <a:moveTo>
                  <a:pt x="172018" y="1514941"/>
                </a:moveTo>
                <a:lnTo>
                  <a:pt x="150249" y="1514941"/>
                </a:lnTo>
                <a:lnTo>
                  <a:pt x="161124" y="1517108"/>
                </a:lnTo>
                <a:lnTo>
                  <a:pt x="172018" y="1514941"/>
                </a:lnTo>
                <a:close/>
              </a:path>
              <a:path w="290195" h="1517650">
                <a:moveTo>
                  <a:pt x="167657" y="2203"/>
                </a:moveTo>
                <a:lnTo>
                  <a:pt x="102349" y="2203"/>
                </a:lnTo>
                <a:lnTo>
                  <a:pt x="93627" y="4407"/>
                </a:lnTo>
                <a:lnTo>
                  <a:pt x="84923" y="4407"/>
                </a:lnTo>
                <a:lnTo>
                  <a:pt x="76219" y="8814"/>
                </a:lnTo>
                <a:lnTo>
                  <a:pt x="67497" y="10834"/>
                </a:lnTo>
                <a:lnTo>
                  <a:pt x="56621" y="15242"/>
                </a:lnTo>
                <a:lnTo>
                  <a:pt x="47899" y="17445"/>
                </a:lnTo>
                <a:lnTo>
                  <a:pt x="39195" y="21669"/>
                </a:lnTo>
                <a:lnTo>
                  <a:pt x="28320" y="26076"/>
                </a:lnTo>
                <a:lnTo>
                  <a:pt x="17426" y="32687"/>
                </a:lnTo>
                <a:lnTo>
                  <a:pt x="8722" y="39115"/>
                </a:lnTo>
                <a:lnTo>
                  <a:pt x="0" y="47746"/>
                </a:lnTo>
                <a:lnTo>
                  <a:pt x="17426" y="1430301"/>
                </a:lnTo>
                <a:lnTo>
                  <a:pt x="21787" y="1436802"/>
                </a:lnTo>
                <a:lnTo>
                  <a:pt x="39195" y="1454174"/>
                </a:lnTo>
                <a:lnTo>
                  <a:pt x="43556" y="1460675"/>
                </a:lnTo>
                <a:lnTo>
                  <a:pt x="50089" y="1465009"/>
                </a:lnTo>
                <a:lnTo>
                  <a:pt x="63154" y="1478048"/>
                </a:lnTo>
                <a:lnTo>
                  <a:pt x="71858" y="1484548"/>
                </a:lnTo>
                <a:lnTo>
                  <a:pt x="80562" y="1488901"/>
                </a:lnTo>
                <a:lnTo>
                  <a:pt x="87094" y="1495402"/>
                </a:lnTo>
                <a:lnTo>
                  <a:pt x="97988" y="1501921"/>
                </a:lnTo>
                <a:lnTo>
                  <a:pt x="106692" y="1506255"/>
                </a:lnTo>
                <a:lnTo>
                  <a:pt x="128461" y="1510589"/>
                </a:lnTo>
                <a:lnTo>
                  <a:pt x="139355" y="1514941"/>
                </a:lnTo>
                <a:lnTo>
                  <a:pt x="185083" y="1514941"/>
                </a:lnTo>
                <a:lnTo>
                  <a:pt x="195977" y="1510589"/>
                </a:lnTo>
                <a:lnTo>
                  <a:pt x="209024" y="1506255"/>
                </a:lnTo>
                <a:lnTo>
                  <a:pt x="222089" y="1499735"/>
                </a:lnTo>
                <a:lnTo>
                  <a:pt x="235154" y="1495402"/>
                </a:lnTo>
                <a:lnTo>
                  <a:pt x="241686" y="1488901"/>
                </a:lnTo>
                <a:lnTo>
                  <a:pt x="261284" y="1475862"/>
                </a:lnTo>
                <a:lnTo>
                  <a:pt x="267817" y="1467194"/>
                </a:lnTo>
                <a:lnTo>
                  <a:pt x="274349" y="1462842"/>
                </a:lnTo>
                <a:lnTo>
                  <a:pt x="280882" y="1454174"/>
                </a:lnTo>
                <a:lnTo>
                  <a:pt x="289586" y="1449822"/>
                </a:lnTo>
                <a:lnTo>
                  <a:pt x="259113" y="41319"/>
                </a:lnTo>
                <a:lnTo>
                  <a:pt x="252580" y="36911"/>
                </a:lnTo>
                <a:lnTo>
                  <a:pt x="246047" y="32687"/>
                </a:lnTo>
                <a:lnTo>
                  <a:pt x="239515" y="30484"/>
                </a:lnTo>
                <a:lnTo>
                  <a:pt x="232982" y="26076"/>
                </a:lnTo>
                <a:lnTo>
                  <a:pt x="224278" y="21669"/>
                </a:lnTo>
                <a:lnTo>
                  <a:pt x="219917" y="19649"/>
                </a:lnTo>
                <a:lnTo>
                  <a:pt x="211213" y="17445"/>
                </a:lnTo>
                <a:lnTo>
                  <a:pt x="198148" y="10834"/>
                </a:lnTo>
                <a:lnTo>
                  <a:pt x="189444" y="8814"/>
                </a:lnTo>
                <a:lnTo>
                  <a:pt x="176379" y="4407"/>
                </a:lnTo>
                <a:lnTo>
                  <a:pt x="167657" y="2203"/>
                </a:lnTo>
                <a:close/>
              </a:path>
              <a:path w="290195" h="1517650">
                <a:moveTo>
                  <a:pt x="137184" y="0"/>
                </a:moveTo>
                <a:lnTo>
                  <a:pt x="119757" y="0"/>
                </a:lnTo>
                <a:lnTo>
                  <a:pt x="113225" y="2203"/>
                </a:lnTo>
                <a:lnTo>
                  <a:pt x="145887" y="2203"/>
                </a:lnTo>
                <a:lnTo>
                  <a:pt x="137184" y="0"/>
                </a:lnTo>
                <a:close/>
              </a:path>
            </a:pathLst>
          </a:custGeom>
          <a:solidFill>
            <a:srgbClr val="000000"/>
          </a:solidFill>
        </p:spPr>
        <p:txBody>
          <a:bodyPr wrap="square" lIns="0" tIns="0" rIns="0" bIns="0" rtlCol="0"/>
          <a:lstStyle/>
          <a:p>
            <a:endParaRPr dirty="0"/>
          </a:p>
        </p:txBody>
      </p:sp>
      <p:sp>
        <p:nvSpPr>
          <p:cNvPr id="6" name="object 6"/>
          <p:cNvSpPr/>
          <p:nvPr/>
        </p:nvSpPr>
        <p:spPr>
          <a:xfrm>
            <a:off x="5766104" y="2505625"/>
            <a:ext cx="267970" cy="1444625"/>
          </a:xfrm>
          <a:custGeom>
            <a:avLst/>
            <a:gdLst/>
            <a:ahLst/>
            <a:cxnLst/>
            <a:rect l="l" t="t" r="r" b="b"/>
            <a:pathLst>
              <a:path w="267970" h="1444625">
                <a:moveTo>
                  <a:pt x="141526" y="0"/>
                </a:moveTo>
                <a:lnTo>
                  <a:pt x="93627" y="0"/>
                </a:lnTo>
                <a:lnTo>
                  <a:pt x="84905" y="4407"/>
                </a:lnTo>
                <a:lnTo>
                  <a:pt x="76201" y="6611"/>
                </a:lnTo>
                <a:lnTo>
                  <a:pt x="69668" y="10834"/>
                </a:lnTo>
                <a:lnTo>
                  <a:pt x="58793" y="13038"/>
                </a:lnTo>
                <a:lnTo>
                  <a:pt x="52260" y="17445"/>
                </a:lnTo>
                <a:lnTo>
                  <a:pt x="43538" y="21853"/>
                </a:lnTo>
                <a:lnTo>
                  <a:pt x="34834" y="28280"/>
                </a:lnTo>
                <a:lnTo>
                  <a:pt x="23940" y="34708"/>
                </a:lnTo>
                <a:lnTo>
                  <a:pt x="17407" y="43522"/>
                </a:lnTo>
                <a:lnTo>
                  <a:pt x="8703" y="49950"/>
                </a:lnTo>
                <a:lnTo>
                  <a:pt x="0" y="60784"/>
                </a:lnTo>
                <a:lnTo>
                  <a:pt x="10875" y="1443339"/>
                </a:lnTo>
                <a:lnTo>
                  <a:pt x="11637" y="1444475"/>
                </a:lnTo>
                <a:lnTo>
                  <a:pt x="267804" y="1257202"/>
                </a:lnTo>
                <a:lnTo>
                  <a:pt x="241686" y="49950"/>
                </a:lnTo>
                <a:lnTo>
                  <a:pt x="206852" y="23873"/>
                </a:lnTo>
                <a:lnTo>
                  <a:pt x="187254" y="15242"/>
                </a:lnTo>
                <a:lnTo>
                  <a:pt x="180722" y="10834"/>
                </a:lnTo>
                <a:lnTo>
                  <a:pt x="171999" y="8814"/>
                </a:lnTo>
                <a:lnTo>
                  <a:pt x="165467" y="6611"/>
                </a:lnTo>
                <a:lnTo>
                  <a:pt x="156763" y="4407"/>
                </a:lnTo>
                <a:lnTo>
                  <a:pt x="150230" y="2203"/>
                </a:lnTo>
                <a:lnTo>
                  <a:pt x="141526" y="0"/>
                </a:lnTo>
                <a:close/>
              </a:path>
            </a:pathLst>
          </a:custGeom>
          <a:solidFill>
            <a:srgbClr val="000000"/>
          </a:solidFill>
        </p:spPr>
        <p:txBody>
          <a:bodyPr wrap="square" lIns="0" tIns="0" rIns="0" bIns="0" rtlCol="0"/>
          <a:lstStyle/>
          <a:p>
            <a:endParaRPr dirty="0"/>
          </a:p>
        </p:txBody>
      </p:sp>
      <p:sp>
        <p:nvSpPr>
          <p:cNvPr id="7" name="object 7"/>
          <p:cNvSpPr/>
          <p:nvPr/>
        </p:nvSpPr>
        <p:spPr>
          <a:xfrm>
            <a:off x="6171050" y="2486159"/>
            <a:ext cx="273050" cy="1167765"/>
          </a:xfrm>
          <a:custGeom>
            <a:avLst/>
            <a:gdLst/>
            <a:ahLst/>
            <a:cxnLst/>
            <a:rect l="l" t="t" r="r" b="b"/>
            <a:pathLst>
              <a:path w="273050" h="1167764">
                <a:moveTo>
                  <a:pt x="158989" y="2203"/>
                </a:moveTo>
                <a:lnTo>
                  <a:pt x="108937" y="2203"/>
                </a:lnTo>
                <a:lnTo>
                  <a:pt x="100288" y="4407"/>
                </a:lnTo>
                <a:lnTo>
                  <a:pt x="91456" y="6427"/>
                </a:lnTo>
                <a:lnTo>
                  <a:pt x="85015" y="8631"/>
                </a:lnTo>
                <a:lnTo>
                  <a:pt x="76182" y="13038"/>
                </a:lnTo>
                <a:lnTo>
                  <a:pt x="67533" y="15242"/>
                </a:lnTo>
                <a:lnTo>
                  <a:pt x="56676" y="17445"/>
                </a:lnTo>
                <a:lnTo>
                  <a:pt x="48028" y="23873"/>
                </a:lnTo>
                <a:lnTo>
                  <a:pt x="39195" y="28280"/>
                </a:lnTo>
                <a:lnTo>
                  <a:pt x="30546" y="34708"/>
                </a:lnTo>
                <a:lnTo>
                  <a:pt x="19689" y="39115"/>
                </a:lnTo>
                <a:lnTo>
                  <a:pt x="8832" y="47746"/>
                </a:lnTo>
                <a:lnTo>
                  <a:pt x="0" y="54173"/>
                </a:lnTo>
                <a:lnTo>
                  <a:pt x="12146" y="1167530"/>
                </a:lnTo>
                <a:lnTo>
                  <a:pt x="272748" y="977015"/>
                </a:lnTo>
                <a:lnTo>
                  <a:pt x="252654" y="43339"/>
                </a:lnTo>
                <a:lnTo>
                  <a:pt x="243821" y="39115"/>
                </a:lnTo>
                <a:lnTo>
                  <a:pt x="237380" y="34708"/>
                </a:lnTo>
                <a:lnTo>
                  <a:pt x="228732" y="30300"/>
                </a:lnTo>
                <a:lnTo>
                  <a:pt x="222107" y="26076"/>
                </a:lnTo>
                <a:lnTo>
                  <a:pt x="215666" y="23873"/>
                </a:lnTo>
                <a:lnTo>
                  <a:pt x="209042" y="19465"/>
                </a:lnTo>
                <a:lnTo>
                  <a:pt x="200393" y="17445"/>
                </a:lnTo>
                <a:lnTo>
                  <a:pt x="193768" y="15242"/>
                </a:lnTo>
                <a:lnTo>
                  <a:pt x="187328" y="10834"/>
                </a:lnTo>
                <a:lnTo>
                  <a:pt x="174263" y="6427"/>
                </a:lnTo>
                <a:lnTo>
                  <a:pt x="167638" y="4407"/>
                </a:lnTo>
                <a:lnTo>
                  <a:pt x="158989" y="2203"/>
                </a:lnTo>
                <a:close/>
              </a:path>
              <a:path w="273050" h="1167764">
                <a:moveTo>
                  <a:pt x="130651" y="0"/>
                </a:moveTo>
                <a:lnTo>
                  <a:pt x="124210" y="0"/>
                </a:lnTo>
                <a:lnTo>
                  <a:pt x="117586" y="2203"/>
                </a:lnTo>
                <a:lnTo>
                  <a:pt x="139300" y="2203"/>
                </a:lnTo>
                <a:lnTo>
                  <a:pt x="130651" y="0"/>
                </a:lnTo>
                <a:close/>
              </a:path>
            </a:pathLst>
          </a:custGeom>
          <a:solidFill>
            <a:srgbClr val="000000"/>
          </a:solidFill>
        </p:spPr>
        <p:txBody>
          <a:bodyPr wrap="square" lIns="0" tIns="0" rIns="0" bIns="0" rtlCol="0"/>
          <a:lstStyle/>
          <a:p>
            <a:endParaRPr dirty="0"/>
          </a:p>
        </p:txBody>
      </p:sp>
      <p:sp>
        <p:nvSpPr>
          <p:cNvPr id="8" name="object 8"/>
          <p:cNvSpPr/>
          <p:nvPr/>
        </p:nvSpPr>
        <p:spPr>
          <a:xfrm>
            <a:off x="6576070" y="2468712"/>
            <a:ext cx="274955" cy="891540"/>
          </a:xfrm>
          <a:custGeom>
            <a:avLst/>
            <a:gdLst/>
            <a:ahLst/>
            <a:cxnLst/>
            <a:rect l="l" t="t" r="r" b="b"/>
            <a:pathLst>
              <a:path w="274954" h="891539">
                <a:moveTo>
                  <a:pt x="148132" y="2203"/>
                </a:moveTo>
                <a:lnTo>
                  <a:pt x="95872" y="2203"/>
                </a:lnTo>
                <a:lnTo>
                  <a:pt x="89247" y="4407"/>
                </a:lnTo>
                <a:lnTo>
                  <a:pt x="80599" y="8814"/>
                </a:lnTo>
                <a:lnTo>
                  <a:pt x="71950" y="13038"/>
                </a:lnTo>
                <a:lnTo>
                  <a:pt x="36987" y="34891"/>
                </a:lnTo>
                <a:lnTo>
                  <a:pt x="17481" y="52153"/>
                </a:lnTo>
                <a:lnTo>
                  <a:pt x="8648" y="60784"/>
                </a:lnTo>
                <a:lnTo>
                  <a:pt x="0" y="71619"/>
                </a:lnTo>
                <a:lnTo>
                  <a:pt x="8941" y="891226"/>
                </a:lnTo>
                <a:lnTo>
                  <a:pt x="274776" y="696886"/>
                </a:lnTo>
                <a:lnTo>
                  <a:pt x="259094" y="60784"/>
                </a:lnTo>
                <a:lnTo>
                  <a:pt x="252654" y="54357"/>
                </a:lnTo>
                <a:lnTo>
                  <a:pt x="246029" y="49950"/>
                </a:lnTo>
                <a:lnTo>
                  <a:pt x="239589" y="43522"/>
                </a:lnTo>
                <a:lnTo>
                  <a:pt x="230756" y="39115"/>
                </a:lnTo>
                <a:lnTo>
                  <a:pt x="217691" y="30484"/>
                </a:lnTo>
                <a:lnTo>
                  <a:pt x="209042" y="26076"/>
                </a:lnTo>
                <a:lnTo>
                  <a:pt x="202417" y="21853"/>
                </a:lnTo>
                <a:lnTo>
                  <a:pt x="193768" y="17445"/>
                </a:lnTo>
                <a:lnTo>
                  <a:pt x="187328" y="13038"/>
                </a:lnTo>
                <a:lnTo>
                  <a:pt x="178495" y="11018"/>
                </a:lnTo>
                <a:lnTo>
                  <a:pt x="172055" y="8814"/>
                </a:lnTo>
                <a:lnTo>
                  <a:pt x="163222" y="4407"/>
                </a:lnTo>
                <a:lnTo>
                  <a:pt x="156781" y="4407"/>
                </a:lnTo>
                <a:lnTo>
                  <a:pt x="148132" y="2203"/>
                </a:lnTo>
                <a:close/>
              </a:path>
              <a:path w="274954" h="891539">
                <a:moveTo>
                  <a:pt x="130651" y="0"/>
                </a:moveTo>
                <a:lnTo>
                  <a:pt x="115378" y="0"/>
                </a:lnTo>
                <a:lnTo>
                  <a:pt x="106729" y="2203"/>
                </a:lnTo>
                <a:lnTo>
                  <a:pt x="141508" y="2203"/>
                </a:lnTo>
                <a:lnTo>
                  <a:pt x="130651" y="0"/>
                </a:lnTo>
                <a:close/>
              </a:path>
            </a:pathLst>
          </a:custGeom>
          <a:solidFill>
            <a:srgbClr val="000000"/>
          </a:solidFill>
        </p:spPr>
        <p:txBody>
          <a:bodyPr wrap="square" lIns="0" tIns="0" rIns="0" bIns="0" rtlCol="0"/>
          <a:lstStyle/>
          <a:p>
            <a:endParaRPr dirty="0"/>
          </a:p>
        </p:txBody>
      </p:sp>
      <p:sp>
        <p:nvSpPr>
          <p:cNvPr id="9" name="object 9"/>
          <p:cNvSpPr/>
          <p:nvPr/>
        </p:nvSpPr>
        <p:spPr>
          <a:xfrm>
            <a:off x="5454732" y="3241471"/>
            <a:ext cx="144145" cy="725170"/>
          </a:xfrm>
          <a:custGeom>
            <a:avLst/>
            <a:gdLst/>
            <a:ahLst/>
            <a:cxnLst/>
            <a:rect l="l" t="t" r="r" b="b"/>
            <a:pathLst>
              <a:path w="144145" h="725170">
                <a:moveTo>
                  <a:pt x="137184" y="0"/>
                </a:moveTo>
                <a:lnTo>
                  <a:pt x="0" y="10816"/>
                </a:lnTo>
                <a:lnTo>
                  <a:pt x="10893" y="661913"/>
                </a:lnTo>
                <a:lnTo>
                  <a:pt x="13065" y="668414"/>
                </a:lnTo>
                <a:lnTo>
                  <a:pt x="15254" y="672766"/>
                </a:lnTo>
                <a:lnTo>
                  <a:pt x="21787" y="681434"/>
                </a:lnTo>
                <a:lnTo>
                  <a:pt x="26130" y="687953"/>
                </a:lnTo>
                <a:lnTo>
                  <a:pt x="34852" y="698806"/>
                </a:lnTo>
                <a:lnTo>
                  <a:pt x="41385" y="707492"/>
                </a:lnTo>
                <a:lnTo>
                  <a:pt x="50089" y="716160"/>
                </a:lnTo>
                <a:lnTo>
                  <a:pt x="58793" y="720513"/>
                </a:lnTo>
                <a:lnTo>
                  <a:pt x="69686" y="724846"/>
                </a:lnTo>
                <a:lnTo>
                  <a:pt x="80562" y="724846"/>
                </a:lnTo>
                <a:lnTo>
                  <a:pt x="93627" y="722680"/>
                </a:lnTo>
                <a:lnTo>
                  <a:pt x="104521" y="716160"/>
                </a:lnTo>
                <a:lnTo>
                  <a:pt x="117586" y="707492"/>
                </a:lnTo>
                <a:lnTo>
                  <a:pt x="130651" y="690120"/>
                </a:lnTo>
                <a:lnTo>
                  <a:pt x="137184" y="679267"/>
                </a:lnTo>
                <a:lnTo>
                  <a:pt x="143716" y="670581"/>
                </a:lnTo>
                <a:lnTo>
                  <a:pt x="137184" y="0"/>
                </a:lnTo>
                <a:close/>
              </a:path>
            </a:pathLst>
          </a:custGeom>
          <a:solidFill>
            <a:srgbClr val="FF36A8"/>
          </a:solidFill>
        </p:spPr>
        <p:txBody>
          <a:bodyPr wrap="square" lIns="0" tIns="0" rIns="0" bIns="0" rtlCol="0"/>
          <a:lstStyle/>
          <a:p>
            <a:endParaRPr dirty="0"/>
          </a:p>
        </p:txBody>
      </p:sp>
      <p:sp>
        <p:nvSpPr>
          <p:cNvPr id="10" name="object 10"/>
          <p:cNvSpPr/>
          <p:nvPr/>
        </p:nvSpPr>
        <p:spPr>
          <a:xfrm>
            <a:off x="5448199" y="2640232"/>
            <a:ext cx="144145" cy="612140"/>
          </a:xfrm>
          <a:custGeom>
            <a:avLst/>
            <a:gdLst/>
            <a:ahLst/>
            <a:cxnLst/>
            <a:rect l="l" t="t" r="r" b="b"/>
            <a:pathLst>
              <a:path w="144145" h="612139">
                <a:moveTo>
                  <a:pt x="8722" y="8631"/>
                </a:moveTo>
                <a:lnTo>
                  <a:pt x="0" y="8631"/>
                </a:lnTo>
                <a:lnTo>
                  <a:pt x="6532" y="612055"/>
                </a:lnTo>
                <a:lnTo>
                  <a:pt x="143716" y="601238"/>
                </a:lnTo>
                <a:lnTo>
                  <a:pt x="137349" y="15242"/>
                </a:lnTo>
                <a:lnTo>
                  <a:pt x="58793" y="15242"/>
                </a:lnTo>
                <a:lnTo>
                  <a:pt x="52260" y="13038"/>
                </a:lnTo>
                <a:lnTo>
                  <a:pt x="30491" y="13038"/>
                </a:lnTo>
                <a:lnTo>
                  <a:pt x="23958" y="10834"/>
                </a:lnTo>
                <a:lnTo>
                  <a:pt x="17426" y="10834"/>
                </a:lnTo>
                <a:lnTo>
                  <a:pt x="8722" y="8631"/>
                </a:lnTo>
                <a:close/>
              </a:path>
              <a:path w="144145" h="612139">
                <a:moveTo>
                  <a:pt x="137184" y="0"/>
                </a:moveTo>
                <a:lnTo>
                  <a:pt x="130651" y="2203"/>
                </a:lnTo>
                <a:lnTo>
                  <a:pt x="121947" y="2203"/>
                </a:lnTo>
                <a:lnTo>
                  <a:pt x="115414" y="4407"/>
                </a:lnTo>
                <a:lnTo>
                  <a:pt x="111053" y="6611"/>
                </a:lnTo>
                <a:lnTo>
                  <a:pt x="100159" y="8631"/>
                </a:lnTo>
                <a:lnTo>
                  <a:pt x="89284" y="10834"/>
                </a:lnTo>
                <a:lnTo>
                  <a:pt x="80562" y="13038"/>
                </a:lnTo>
                <a:lnTo>
                  <a:pt x="65325" y="13038"/>
                </a:lnTo>
                <a:lnTo>
                  <a:pt x="58793" y="15242"/>
                </a:lnTo>
                <a:lnTo>
                  <a:pt x="137349" y="15242"/>
                </a:lnTo>
                <a:lnTo>
                  <a:pt x="137184" y="0"/>
                </a:lnTo>
                <a:close/>
              </a:path>
            </a:pathLst>
          </a:custGeom>
          <a:solidFill>
            <a:srgbClr val="AFFFEF"/>
          </a:solidFill>
        </p:spPr>
        <p:txBody>
          <a:bodyPr wrap="square" lIns="0" tIns="0" rIns="0" bIns="0" rtlCol="0"/>
          <a:lstStyle/>
          <a:p>
            <a:endParaRPr dirty="0"/>
          </a:p>
        </p:txBody>
      </p:sp>
      <p:sp>
        <p:nvSpPr>
          <p:cNvPr id="11" name="object 11"/>
          <p:cNvSpPr/>
          <p:nvPr/>
        </p:nvSpPr>
        <p:spPr>
          <a:xfrm>
            <a:off x="5833601" y="3410714"/>
            <a:ext cx="143510" cy="491490"/>
          </a:xfrm>
          <a:custGeom>
            <a:avLst/>
            <a:gdLst/>
            <a:ahLst/>
            <a:cxnLst/>
            <a:rect l="l" t="t" r="r" b="b"/>
            <a:pathLst>
              <a:path w="143510" h="491489">
                <a:moveTo>
                  <a:pt x="134994" y="0"/>
                </a:moveTo>
                <a:lnTo>
                  <a:pt x="0" y="4352"/>
                </a:lnTo>
                <a:lnTo>
                  <a:pt x="10121" y="491149"/>
                </a:lnTo>
                <a:lnTo>
                  <a:pt x="143097" y="393936"/>
                </a:lnTo>
                <a:lnTo>
                  <a:pt x="134994" y="0"/>
                </a:lnTo>
                <a:close/>
              </a:path>
            </a:pathLst>
          </a:custGeom>
          <a:solidFill>
            <a:srgbClr val="FF1720"/>
          </a:solidFill>
        </p:spPr>
        <p:txBody>
          <a:bodyPr wrap="square" lIns="0" tIns="0" rIns="0" bIns="0" rtlCol="0"/>
          <a:lstStyle/>
          <a:p>
            <a:endParaRPr dirty="0"/>
          </a:p>
        </p:txBody>
      </p:sp>
      <p:sp>
        <p:nvSpPr>
          <p:cNvPr id="12" name="object 12"/>
          <p:cNvSpPr/>
          <p:nvPr/>
        </p:nvSpPr>
        <p:spPr>
          <a:xfrm>
            <a:off x="5814004" y="2627195"/>
            <a:ext cx="154940" cy="788035"/>
          </a:xfrm>
          <a:custGeom>
            <a:avLst/>
            <a:gdLst/>
            <a:ahLst/>
            <a:cxnLst/>
            <a:rect l="l" t="t" r="r" b="b"/>
            <a:pathLst>
              <a:path w="154939" h="788035">
                <a:moveTo>
                  <a:pt x="0" y="2203"/>
                </a:moveTo>
                <a:lnTo>
                  <a:pt x="19597" y="787872"/>
                </a:lnTo>
                <a:lnTo>
                  <a:pt x="154592" y="783520"/>
                </a:lnTo>
                <a:lnTo>
                  <a:pt x="137455" y="13038"/>
                </a:lnTo>
                <a:lnTo>
                  <a:pt x="74029" y="13038"/>
                </a:lnTo>
                <a:lnTo>
                  <a:pt x="63135" y="10834"/>
                </a:lnTo>
                <a:lnTo>
                  <a:pt x="45728" y="10834"/>
                </a:lnTo>
                <a:lnTo>
                  <a:pt x="37005" y="8631"/>
                </a:lnTo>
                <a:lnTo>
                  <a:pt x="28301" y="6611"/>
                </a:lnTo>
                <a:lnTo>
                  <a:pt x="19597" y="4407"/>
                </a:lnTo>
                <a:lnTo>
                  <a:pt x="8703" y="4407"/>
                </a:lnTo>
                <a:lnTo>
                  <a:pt x="0" y="2203"/>
                </a:lnTo>
                <a:close/>
              </a:path>
              <a:path w="154939" h="788035">
                <a:moveTo>
                  <a:pt x="137165" y="0"/>
                </a:moveTo>
                <a:lnTo>
                  <a:pt x="128461" y="2203"/>
                </a:lnTo>
                <a:lnTo>
                  <a:pt x="121929" y="4407"/>
                </a:lnTo>
                <a:lnTo>
                  <a:pt x="113225" y="8631"/>
                </a:lnTo>
                <a:lnTo>
                  <a:pt x="104502" y="10834"/>
                </a:lnTo>
                <a:lnTo>
                  <a:pt x="80562" y="10834"/>
                </a:lnTo>
                <a:lnTo>
                  <a:pt x="74029" y="13038"/>
                </a:lnTo>
                <a:lnTo>
                  <a:pt x="137455" y="13038"/>
                </a:lnTo>
                <a:lnTo>
                  <a:pt x="137165" y="0"/>
                </a:lnTo>
                <a:close/>
              </a:path>
            </a:pathLst>
          </a:custGeom>
          <a:solidFill>
            <a:srgbClr val="AFFFEF"/>
          </a:solidFill>
        </p:spPr>
        <p:txBody>
          <a:bodyPr wrap="square" lIns="0" tIns="0" rIns="0" bIns="0" rtlCol="0"/>
          <a:lstStyle/>
          <a:p>
            <a:endParaRPr dirty="0"/>
          </a:p>
        </p:txBody>
      </p:sp>
      <p:sp>
        <p:nvSpPr>
          <p:cNvPr id="13" name="object 13"/>
          <p:cNvSpPr/>
          <p:nvPr/>
        </p:nvSpPr>
        <p:spPr>
          <a:xfrm>
            <a:off x="6249442" y="3091620"/>
            <a:ext cx="135255" cy="510540"/>
          </a:xfrm>
          <a:custGeom>
            <a:avLst/>
            <a:gdLst/>
            <a:ahLst/>
            <a:cxnLst/>
            <a:rect l="l" t="t" r="r" b="b"/>
            <a:pathLst>
              <a:path w="135254" h="510539">
                <a:moveTo>
                  <a:pt x="130651" y="0"/>
                </a:moveTo>
                <a:lnTo>
                  <a:pt x="0" y="0"/>
                </a:lnTo>
                <a:lnTo>
                  <a:pt x="4292" y="510501"/>
                </a:lnTo>
                <a:lnTo>
                  <a:pt x="135167" y="414824"/>
                </a:lnTo>
                <a:lnTo>
                  <a:pt x="130651" y="0"/>
                </a:lnTo>
                <a:close/>
              </a:path>
            </a:pathLst>
          </a:custGeom>
          <a:solidFill>
            <a:srgbClr val="FFA817"/>
          </a:solidFill>
        </p:spPr>
        <p:txBody>
          <a:bodyPr wrap="square" lIns="0" tIns="0" rIns="0" bIns="0" rtlCol="0"/>
          <a:lstStyle/>
          <a:p>
            <a:endParaRPr dirty="0"/>
          </a:p>
        </p:txBody>
      </p:sp>
      <p:sp>
        <p:nvSpPr>
          <p:cNvPr id="14" name="object 14"/>
          <p:cNvSpPr/>
          <p:nvPr/>
        </p:nvSpPr>
        <p:spPr>
          <a:xfrm>
            <a:off x="6245210" y="2627194"/>
            <a:ext cx="135255" cy="464820"/>
          </a:xfrm>
          <a:custGeom>
            <a:avLst/>
            <a:gdLst/>
            <a:ahLst/>
            <a:cxnLst/>
            <a:rect l="l" t="t" r="r" b="b"/>
            <a:pathLst>
              <a:path w="135254" h="464819">
                <a:moveTo>
                  <a:pt x="6440" y="0"/>
                </a:moveTo>
                <a:lnTo>
                  <a:pt x="0" y="0"/>
                </a:lnTo>
                <a:lnTo>
                  <a:pt x="4232" y="464426"/>
                </a:lnTo>
                <a:lnTo>
                  <a:pt x="134883" y="464426"/>
                </a:lnTo>
                <a:lnTo>
                  <a:pt x="126317" y="4407"/>
                </a:lnTo>
                <a:lnTo>
                  <a:pt x="21713" y="4407"/>
                </a:lnTo>
                <a:lnTo>
                  <a:pt x="15089" y="2203"/>
                </a:lnTo>
                <a:lnTo>
                  <a:pt x="6440" y="0"/>
                </a:lnTo>
                <a:close/>
              </a:path>
              <a:path w="135254" h="464819">
                <a:moveTo>
                  <a:pt x="126235" y="0"/>
                </a:moveTo>
                <a:lnTo>
                  <a:pt x="102312" y="0"/>
                </a:lnTo>
                <a:lnTo>
                  <a:pt x="93480" y="2203"/>
                </a:lnTo>
                <a:lnTo>
                  <a:pt x="78206" y="2203"/>
                </a:lnTo>
                <a:lnTo>
                  <a:pt x="69558" y="4407"/>
                </a:lnTo>
                <a:lnTo>
                  <a:pt x="126317" y="4407"/>
                </a:lnTo>
                <a:lnTo>
                  <a:pt x="126235" y="0"/>
                </a:lnTo>
                <a:close/>
              </a:path>
            </a:pathLst>
          </a:custGeom>
          <a:solidFill>
            <a:srgbClr val="AFFFEF"/>
          </a:solidFill>
        </p:spPr>
        <p:txBody>
          <a:bodyPr wrap="square" lIns="0" tIns="0" rIns="0" bIns="0" rtlCol="0"/>
          <a:lstStyle/>
          <a:p>
            <a:endParaRPr dirty="0"/>
          </a:p>
        </p:txBody>
      </p:sp>
      <p:sp>
        <p:nvSpPr>
          <p:cNvPr id="15" name="object 15"/>
          <p:cNvSpPr/>
          <p:nvPr/>
        </p:nvSpPr>
        <p:spPr>
          <a:xfrm>
            <a:off x="6650045" y="2618563"/>
            <a:ext cx="137795" cy="688340"/>
          </a:xfrm>
          <a:custGeom>
            <a:avLst/>
            <a:gdLst/>
            <a:ahLst/>
            <a:cxnLst/>
            <a:rect l="l" t="t" r="r" b="b"/>
            <a:pathLst>
              <a:path w="137795" h="688339">
                <a:moveTo>
                  <a:pt x="0" y="4407"/>
                </a:moveTo>
                <a:lnTo>
                  <a:pt x="8050" y="687948"/>
                </a:lnTo>
                <a:lnTo>
                  <a:pt x="137521" y="593297"/>
                </a:lnTo>
                <a:lnTo>
                  <a:pt x="130876" y="19465"/>
                </a:lnTo>
                <a:lnTo>
                  <a:pt x="54468" y="19465"/>
                </a:lnTo>
                <a:lnTo>
                  <a:pt x="45820" y="17262"/>
                </a:lnTo>
                <a:lnTo>
                  <a:pt x="37171" y="17262"/>
                </a:lnTo>
                <a:lnTo>
                  <a:pt x="28338" y="13038"/>
                </a:lnTo>
                <a:lnTo>
                  <a:pt x="17481" y="10834"/>
                </a:lnTo>
                <a:lnTo>
                  <a:pt x="8832" y="6427"/>
                </a:lnTo>
                <a:lnTo>
                  <a:pt x="0" y="4407"/>
                </a:lnTo>
                <a:close/>
              </a:path>
              <a:path w="137795" h="688339">
                <a:moveTo>
                  <a:pt x="130651" y="0"/>
                </a:moveTo>
                <a:lnTo>
                  <a:pt x="122002" y="2203"/>
                </a:lnTo>
                <a:lnTo>
                  <a:pt x="115378" y="6427"/>
                </a:lnTo>
                <a:lnTo>
                  <a:pt x="102312" y="10834"/>
                </a:lnTo>
                <a:lnTo>
                  <a:pt x="93664" y="13038"/>
                </a:lnTo>
                <a:lnTo>
                  <a:pt x="87223" y="15242"/>
                </a:lnTo>
                <a:lnTo>
                  <a:pt x="78390" y="17262"/>
                </a:lnTo>
                <a:lnTo>
                  <a:pt x="71950" y="19465"/>
                </a:lnTo>
                <a:lnTo>
                  <a:pt x="130876" y="19465"/>
                </a:lnTo>
                <a:lnTo>
                  <a:pt x="130651" y="0"/>
                </a:lnTo>
                <a:close/>
              </a:path>
            </a:pathLst>
          </a:custGeom>
          <a:solidFill>
            <a:srgbClr val="AFFFEF"/>
          </a:solidFill>
        </p:spPr>
        <p:txBody>
          <a:bodyPr wrap="square" lIns="0" tIns="0" rIns="0" bIns="0" rtlCol="0"/>
          <a:lstStyle/>
          <a:p>
            <a:endParaRPr dirty="0"/>
          </a:p>
        </p:txBody>
      </p:sp>
      <p:sp>
        <p:nvSpPr>
          <p:cNvPr id="16" name="object 16"/>
          <p:cNvSpPr/>
          <p:nvPr/>
        </p:nvSpPr>
        <p:spPr>
          <a:xfrm>
            <a:off x="5184743" y="2818180"/>
            <a:ext cx="1964689" cy="204470"/>
          </a:xfrm>
          <a:custGeom>
            <a:avLst/>
            <a:gdLst/>
            <a:ahLst/>
            <a:cxnLst/>
            <a:rect l="l" t="t" r="r" b="b"/>
            <a:pathLst>
              <a:path w="1964689" h="204469">
                <a:moveTo>
                  <a:pt x="1953128" y="0"/>
                </a:moveTo>
                <a:lnTo>
                  <a:pt x="0" y="19649"/>
                </a:lnTo>
                <a:lnTo>
                  <a:pt x="6532" y="204024"/>
                </a:lnTo>
                <a:lnTo>
                  <a:pt x="1876361" y="193708"/>
                </a:lnTo>
                <a:lnTo>
                  <a:pt x="1964691" y="129134"/>
                </a:lnTo>
                <a:lnTo>
                  <a:pt x="1953128" y="0"/>
                </a:lnTo>
                <a:close/>
              </a:path>
            </a:pathLst>
          </a:custGeom>
          <a:solidFill>
            <a:srgbClr val="000000"/>
          </a:solidFill>
        </p:spPr>
        <p:txBody>
          <a:bodyPr wrap="square" lIns="0" tIns="0" rIns="0" bIns="0" rtlCol="0"/>
          <a:lstStyle/>
          <a:p>
            <a:endParaRPr dirty="0"/>
          </a:p>
        </p:txBody>
      </p:sp>
      <p:sp>
        <p:nvSpPr>
          <p:cNvPr id="17" name="object 17"/>
          <p:cNvSpPr/>
          <p:nvPr/>
        </p:nvSpPr>
        <p:spPr>
          <a:xfrm>
            <a:off x="5454732" y="3217597"/>
            <a:ext cx="137795" cy="60960"/>
          </a:xfrm>
          <a:custGeom>
            <a:avLst/>
            <a:gdLst/>
            <a:ahLst/>
            <a:cxnLst/>
            <a:rect l="l" t="t" r="r" b="b"/>
            <a:pathLst>
              <a:path w="137795" h="60960">
                <a:moveTo>
                  <a:pt x="82752" y="0"/>
                </a:moveTo>
                <a:lnTo>
                  <a:pt x="47899" y="0"/>
                </a:lnTo>
                <a:lnTo>
                  <a:pt x="41385" y="2203"/>
                </a:lnTo>
                <a:lnTo>
                  <a:pt x="34852" y="6427"/>
                </a:lnTo>
                <a:lnTo>
                  <a:pt x="23958" y="10834"/>
                </a:lnTo>
                <a:lnTo>
                  <a:pt x="15254" y="17262"/>
                </a:lnTo>
                <a:lnTo>
                  <a:pt x="6532" y="21669"/>
                </a:lnTo>
                <a:lnTo>
                  <a:pt x="2189" y="28096"/>
                </a:lnTo>
                <a:lnTo>
                  <a:pt x="0" y="32522"/>
                </a:lnTo>
                <a:lnTo>
                  <a:pt x="0" y="34689"/>
                </a:lnTo>
                <a:lnTo>
                  <a:pt x="4361" y="36856"/>
                </a:lnTo>
                <a:lnTo>
                  <a:pt x="17426" y="45542"/>
                </a:lnTo>
                <a:lnTo>
                  <a:pt x="39195" y="54210"/>
                </a:lnTo>
                <a:lnTo>
                  <a:pt x="45728" y="56395"/>
                </a:lnTo>
                <a:lnTo>
                  <a:pt x="54431" y="56395"/>
                </a:lnTo>
                <a:lnTo>
                  <a:pt x="60964" y="58562"/>
                </a:lnTo>
                <a:lnTo>
                  <a:pt x="69686" y="60729"/>
                </a:lnTo>
                <a:lnTo>
                  <a:pt x="76219" y="60729"/>
                </a:lnTo>
                <a:lnTo>
                  <a:pt x="82752" y="58562"/>
                </a:lnTo>
                <a:lnTo>
                  <a:pt x="91456" y="56395"/>
                </a:lnTo>
                <a:lnTo>
                  <a:pt x="130651" y="30300"/>
                </a:lnTo>
                <a:lnTo>
                  <a:pt x="134994" y="23873"/>
                </a:lnTo>
                <a:lnTo>
                  <a:pt x="137184" y="23873"/>
                </a:lnTo>
                <a:lnTo>
                  <a:pt x="132822" y="19465"/>
                </a:lnTo>
                <a:lnTo>
                  <a:pt x="126290" y="15242"/>
                </a:lnTo>
                <a:lnTo>
                  <a:pt x="119757" y="10834"/>
                </a:lnTo>
                <a:lnTo>
                  <a:pt x="113225" y="8631"/>
                </a:lnTo>
                <a:lnTo>
                  <a:pt x="108882" y="6427"/>
                </a:lnTo>
                <a:lnTo>
                  <a:pt x="102349" y="4223"/>
                </a:lnTo>
                <a:lnTo>
                  <a:pt x="95817" y="4223"/>
                </a:lnTo>
                <a:lnTo>
                  <a:pt x="89284" y="2203"/>
                </a:lnTo>
                <a:lnTo>
                  <a:pt x="82752" y="0"/>
                </a:lnTo>
                <a:close/>
              </a:path>
            </a:pathLst>
          </a:custGeom>
          <a:solidFill>
            <a:srgbClr val="FF86E2"/>
          </a:solidFill>
        </p:spPr>
        <p:txBody>
          <a:bodyPr wrap="square" lIns="0" tIns="0" rIns="0" bIns="0" rtlCol="0"/>
          <a:lstStyle/>
          <a:p>
            <a:endParaRPr dirty="0"/>
          </a:p>
        </p:txBody>
      </p:sp>
      <p:sp>
        <p:nvSpPr>
          <p:cNvPr id="18" name="object 18"/>
          <p:cNvSpPr/>
          <p:nvPr/>
        </p:nvSpPr>
        <p:spPr>
          <a:xfrm>
            <a:off x="5833602" y="3384675"/>
            <a:ext cx="135255" cy="56515"/>
          </a:xfrm>
          <a:custGeom>
            <a:avLst/>
            <a:gdLst/>
            <a:ahLst/>
            <a:cxnLst/>
            <a:rect l="l" t="t" r="r" b="b"/>
            <a:pathLst>
              <a:path w="135254" h="56514">
                <a:moveTo>
                  <a:pt x="82733" y="0"/>
                </a:moveTo>
                <a:lnTo>
                  <a:pt x="39195" y="2166"/>
                </a:lnTo>
                <a:lnTo>
                  <a:pt x="13065" y="15187"/>
                </a:lnTo>
                <a:lnTo>
                  <a:pt x="6532" y="19539"/>
                </a:lnTo>
                <a:lnTo>
                  <a:pt x="2171" y="23873"/>
                </a:lnTo>
                <a:lnTo>
                  <a:pt x="0" y="28207"/>
                </a:lnTo>
                <a:lnTo>
                  <a:pt x="0" y="30392"/>
                </a:lnTo>
                <a:lnTo>
                  <a:pt x="4342" y="32559"/>
                </a:lnTo>
                <a:lnTo>
                  <a:pt x="8703" y="36893"/>
                </a:lnTo>
                <a:lnTo>
                  <a:pt x="15236" y="41227"/>
                </a:lnTo>
                <a:lnTo>
                  <a:pt x="23940" y="45579"/>
                </a:lnTo>
                <a:lnTo>
                  <a:pt x="43538" y="52080"/>
                </a:lnTo>
                <a:lnTo>
                  <a:pt x="50070" y="52080"/>
                </a:lnTo>
                <a:lnTo>
                  <a:pt x="56603" y="54265"/>
                </a:lnTo>
                <a:lnTo>
                  <a:pt x="67497" y="56432"/>
                </a:lnTo>
                <a:lnTo>
                  <a:pt x="80562" y="56432"/>
                </a:lnTo>
                <a:lnTo>
                  <a:pt x="93627" y="52080"/>
                </a:lnTo>
                <a:lnTo>
                  <a:pt x="115396" y="43412"/>
                </a:lnTo>
                <a:lnTo>
                  <a:pt x="124100" y="36893"/>
                </a:lnTo>
                <a:lnTo>
                  <a:pt x="128461" y="32559"/>
                </a:lnTo>
                <a:lnTo>
                  <a:pt x="130633" y="26040"/>
                </a:lnTo>
                <a:lnTo>
                  <a:pt x="134994" y="26040"/>
                </a:lnTo>
                <a:lnTo>
                  <a:pt x="132822" y="23873"/>
                </a:lnTo>
                <a:lnTo>
                  <a:pt x="128461" y="21706"/>
                </a:lnTo>
                <a:lnTo>
                  <a:pt x="124100" y="17354"/>
                </a:lnTo>
                <a:lnTo>
                  <a:pt x="117567" y="13020"/>
                </a:lnTo>
                <a:lnTo>
                  <a:pt x="95798" y="4333"/>
                </a:lnTo>
                <a:lnTo>
                  <a:pt x="82733" y="0"/>
                </a:lnTo>
                <a:close/>
              </a:path>
            </a:pathLst>
          </a:custGeom>
          <a:solidFill>
            <a:srgbClr val="FF7C20"/>
          </a:solidFill>
        </p:spPr>
        <p:txBody>
          <a:bodyPr wrap="square" lIns="0" tIns="0" rIns="0" bIns="0" rtlCol="0"/>
          <a:lstStyle/>
          <a:p>
            <a:endParaRPr dirty="0"/>
          </a:p>
        </p:txBody>
      </p:sp>
      <p:sp>
        <p:nvSpPr>
          <p:cNvPr id="19" name="object 19"/>
          <p:cNvSpPr/>
          <p:nvPr/>
        </p:nvSpPr>
        <p:spPr>
          <a:xfrm>
            <a:off x="6245209" y="3063524"/>
            <a:ext cx="137160" cy="56515"/>
          </a:xfrm>
          <a:custGeom>
            <a:avLst/>
            <a:gdLst/>
            <a:ahLst/>
            <a:cxnLst/>
            <a:rect l="l" t="t" r="r" b="b"/>
            <a:pathLst>
              <a:path w="137160" h="56514">
                <a:moveTo>
                  <a:pt x="91272" y="51970"/>
                </a:moveTo>
                <a:lnTo>
                  <a:pt x="60909" y="51970"/>
                </a:lnTo>
                <a:lnTo>
                  <a:pt x="71766" y="56377"/>
                </a:lnTo>
                <a:lnTo>
                  <a:pt x="78206" y="54173"/>
                </a:lnTo>
                <a:lnTo>
                  <a:pt x="84831" y="54173"/>
                </a:lnTo>
                <a:lnTo>
                  <a:pt x="91272" y="51970"/>
                </a:lnTo>
                <a:close/>
              </a:path>
              <a:path w="137160" h="56514">
                <a:moveTo>
                  <a:pt x="84831" y="0"/>
                </a:moveTo>
                <a:lnTo>
                  <a:pt x="50052" y="0"/>
                </a:lnTo>
                <a:lnTo>
                  <a:pt x="43427" y="2203"/>
                </a:lnTo>
                <a:lnTo>
                  <a:pt x="36987" y="4223"/>
                </a:lnTo>
                <a:lnTo>
                  <a:pt x="23922" y="8631"/>
                </a:lnTo>
                <a:lnTo>
                  <a:pt x="15089" y="15058"/>
                </a:lnTo>
                <a:lnTo>
                  <a:pt x="6440" y="19465"/>
                </a:lnTo>
                <a:lnTo>
                  <a:pt x="4232" y="23873"/>
                </a:lnTo>
                <a:lnTo>
                  <a:pt x="0" y="26076"/>
                </a:lnTo>
                <a:lnTo>
                  <a:pt x="0" y="28096"/>
                </a:lnTo>
                <a:lnTo>
                  <a:pt x="4232" y="30300"/>
                </a:lnTo>
                <a:lnTo>
                  <a:pt x="17297" y="38931"/>
                </a:lnTo>
                <a:lnTo>
                  <a:pt x="28154" y="45542"/>
                </a:lnTo>
                <a:lnTo>
                  <a:pt x="39011" y="49950"/>
                </a:lnTo>
                <a:lnTo>
                  <a:pt x="47844" y="49950"/>
                </a:lnTo>
                <a:lnTo>
                  <a:pt x="54284" y="51970"/>
                </a:lnTo>
                <a:lnTo>
                  <a:pt x="100104" y="51970"/>
                </a:lnTo>
                <a:lnTo>
                  <a:pt x="108753" y="45542"/>
                </a:lnTo>
                <a:lnTo>
                  <a:pt x="119610" y="41135"/>
                </a:lnTo>
                <a:lnTo>
                  <a:pt x="126235" y="34708"/>
                </a:lnTo>
                <a:lnTo>
                  <a:pt x="132675" y="30300"/>
                </a:lnTo>
                <a:lnTo>
                  <a:pt x="134883" y="26076"/>
                </a:lnTo>
                <a:lnTo>
                  <a:pt x="137092" y="26076"/>
                </a:lnTo>
                <a:lnTo>
                  <a:pt x="137092" y="23873"/>
                </a:lnTo>
                <a:lnTo>
                  <a:pt x="132675" y="19465"/>
                </a:lnTo>
                <a:lnTo>
                  <a:pt x="128443" y="15058"/>
                </a:lnTo>
                <a:lnTo>
                  <a:pt x="121818" y="13038"/>
                </a:lnTo>
                <a:lnTo>
                  <a:pt x="110961" y="6427"/>
                </a:lnTo>
                <a:lnTo>
                  <a:pt x="100104" y="4223"/>
                </a:lnTo>
                <a:lnTo>
                  <a:pt x="91272" y="2203"/>
                </a:lnTo>
                <a:lnTo>
                  <a:pt x="84831" y="0"/>
                </a:lnTo>
                <a:close/>
              </a:path>
            </a:pathLst>
          </a:custGeom>
          <a:solidFill>
            <a:srgbClr val="FFD12B"/>
          </a:solidFill>
        </p:spPr>
        <p:txBody>
          <a:bodyPr wrap="square" lIns="0" tIns="0" rIns="0" bIns="0" rtlCol="0"/>
          <a:lstStyle/>
          <a:p>
            <a:endParaRPr dirty="0"/>
          </a:p>
        </p:txBody>
      </p:sp>
      <p:sp>
        <p:nvSpPr>
          <p:cNvPr id="20" name="object 20"/>
          <p:cNvSpPr/>
          <p:nvPr/>
        </p:nvSpPr>
        <p:spPr>
          <a:xfrm>
            <a:off x="5435134" y="2562186"/>
            <a:ext cx="144145" cy="52069"/>
          </a:xfrm>
          <a:custGeom>
            <a:avLst/>
            <a:gdLst/>
            <a:ahLst/>
            <a:cxnLst/>
            <a:rect l="l" t="t" r="r" b="b"/>
            <a:pathLst>
              <a:path w="144145" h="52069">
                <a:moveTo>
                  <a:pt x="95817" y="49766"/>
                </a:moveTo>
                <a:lnTo>
                  <a:pt x="63154" y="49766"/>
                </a:lnTo>
                <a:lnTo>
                  <a:pt x="71858" y="51970"/>
                </a:lnTo>
                <a:lnTo>
                  <a:pt x="89284" y="51970"/>
                </a:lnTo>
                <a:lnTo>
                  <a:pt x="95817" y="49766"/>
                </a:lnTo>
                <a:close/>
              </a:path>
              <a:path w="144145" h="52069">
                <a:moveTo>
                  <a:pt x="87094" y="0"/>
                </a:moveTo>
                <a:lnTo>
                  <a:pt x="54450" y="0"/>
                </a:lnTo>
                <a:lnTo>
                  <a:pt x="47917" y="2020"/>
                </a:lnTo>
                <a:lnTo>
                  <a:pt x="28320" y="8631"/>
                </a:lnTo>
                <a:lnTo>
                  <a:pt x="19597" y="15058"/>
                </a:lnTo>
                <a:lnTo>
                  <a:pt x="10893" y="19465"/>
                </a:lnTo>
                <a:lnTo>
                  <a:pt x="4361" y="25893"/>
                </a:lnTo>
                <a:lnTo>
                  <a:pt x="0" y="28096"/>
                </a:lnTo>
                <a:lnTo>
                  <a:pt x="0" y="30300"/>
                </a:lnTo>
                <a:lnTo>
                  <a:pt x="8722" y="34708"/>
                </a:lnTo>
                <a:lnTo>
                  <a:pt x="17426" y="38931"/>
                </a:lnTo>
                <a:lnTo>
                  <a:pt x="26130" y="43339"/>
                </a:lnTo>
                <a:lnTo>
                  <a:pt x="39195" y="45542"/>
                </a:lnTo>
                <a:lnTo>
                  <a:pt x="45728" y="47746"/>
                </a:lnTo>
                <a:lnTo>
                  <a:pt x="54450" y="49766"/>
                </a:lnTo>
                <a:lnTo>
                  <a:pt x="104521" y="49766"/>
                </a:lnTo>
                <a:lnTo>
                  <a:pt x="115414" y="43339"/>
                </a:lnTo>
                <a:lnTo>
                  <a:pt x="126290" y="38931"/>
                </a:lnTo>
                <a:lnTo>
                  <a:pt x="132822" y="32504"/>
                </a:lnTo>
                <a:lnTo>
                  <a:pt x="137184" y="28096"/>
                </a:lnTo>
                <a:lnTo>
                  <a:pt x="141545" y="23873"/>
                </a:lnTo>
                <a:lnTo>
                  <a:pt x="143716" y="23873"/>
                </a:lnTo>
                <a:lnTo>
                  <a:pt x="139355" y="21669"/>
                </a:lnTo>
                <a:lnTo>
                  <a:pt x="137184" y="19465"/>
                </a:lnTo>
                <a:lnTo>
                  <a:pt x="100159" y="2020"/>
                </a:lnTo>
                <a:lnTo>
                  <a:pt x="93627" y="2020"/>
                </a:lnTo>
                <a:lnTo>
                  <a:pt x="87094" y="0"/>
                </a:lnTo>
                <a:close/>
              </a:path>
            </a:pathLst>
          </a:custGeom>
          <a:solidFill>
            <a:srgbClr val="7CFFD1"/>
          </a:solidFill>
        </p:spPr>
        <p:txBody>
          <a:bodyPr wrap="square" lIns="0" tIns="0" rIns="0" bIns="0" rtlCol="0"/>
          <a:lstStyle/>
          <a:p>
            <a:endParaRPr dirty="0"/>
          </a:p>
        </p:txBody>
      </p:sp>
      <p:sp>
        <p:nvSpPr>
          <p:cNvPr id="21" name="object 21"/>
          <p:cNvSpPr/>
          <p:nvPr/>
        </p:nvSpPr>
        <p:spPr>
          <a:xfrm>
            <a:off x="5814004" y="2551351"/>
            <a:ext cx="146050" cy="52069"/>
          </a:xfrm>
          <a:custGeom>
            <a:avLst/>
            <a:gdLst/>
            <a:ahLst/>
            <a:cxnLst/>
            <a:rect l="l" t="t" r="r" b="b"/>
            <a:pathLst>
              <a:path w="146050" h="52069">
                <a:moveTo>
                  <a:pt x="97970" y="49766"/>
                </a:moveTo>
                <a:lnTo>
                  <a:pt x="56603" y="49766"/>
                </a:lnTo>
                <a:lnTo>
                  <a:pt x="65325" y="51970"/>
                </a:lnTo>
                <a:lnTo>
                  <a:pt x="91456" y="51970"/>
                </a:lnTo>
                <a:lnTo>
                  <a:pt x="97970" y="49766"/>
                </a:lnTo>
                <a:close/>
              </a:path>
              <a:path w="146050" h="52069">
                <a:moveTo>
                  <a:pt x="87094" y="0"/>
                </a:moveTo>
                <a:lnTo>
                  <a:pt x="54431" y="0"/>
                </a:lnTo>
                <a:lnTo>
                  <a:pt x="47899" y="2020"/>
                </a:lnTo>
                <a:lnTo>
                  <a:pt x="28301" y="8631"/>
                </a:lnTo>
                <a:lnTo>
                  <a:pt x="19597" y="15058"/>
                </a:lnTo>
                <a:lnTo>
                  <a:pt x="10893" y="19465"/>
                </a:lnTo>
                <a:lnTo>
                  <a:pt x="4361" y="25893"/>
                </a:lnTo>
                <a:lnTo>
                  <a:pt x="0" y="28096"/>
                </a:lnTo>
                <a:lnTo>
                  <a:pt x="0" y="30300"/>
                </a:lnTo>
                <a:lnTo>
                  <a:pt x="4361" y="32504"/>
                </a:lnTo>
                <a:lnTo>
                  <a:pt x="10893" y="36728"/>
                </a:lnTo>
                <a:lnTo>
                  <a:pt x="23940" y="43339"/>
                </a:lnTo>
                <a:lnTo>
                  <a:pt x="30473" y="45542"/>
                </a:lnTo>
                <a:lnTo>
                  <a:pt x="34834" y="45542"/>
                </a:lnTo>
                <a:lnTo>
                  <a:pt x="43538" y="49766"/>
                </a:lnTo>
                <a:lnTo>
                  <a:pt x="104502" y="49766"/>
                </a:lnTo>
                <a:lnTo>
                  <a:pt x="111035" y="45542"/>
                </a:lnTo>
                <a:lnTo>
                  <a:pt x="117567" y="43339"/>
                </a:lnTo>
                <a:lnTo>
                  <a:pt x="121929" y="41135"/>
                </a:lnTo>
                <a:lnTo>
                  <a:pt x="128461" y="41135"/>
                </a:lnTo>
                <a:lnTo>
                  <a:pt x="134994" y="34708"/>
                </a:lnTo>
                <a:lnTo>
                  <a:pt x="143698" y="25893"/>
                </a:lnTo>
                <a:lnTo>
                  <a:pt x="145887" y="25893"/>
                </a:lnTo>
                <a:lnTo>
                  <a:pt x="143698" y="23873"/>
                </a:lnTo>
                <a:lnTo>
                  <a:pt x="139355" y="21669"/>
                </a:lnTo>
                <a:lnTo>
                  <a:pt x="126290" y="12854"/>
                </a:lnTo>
                <a:lnTo>
                  <a:pt x="115396" y="8631"/>
                </a:lnTo>
                <a:lnTo>
                  <a:pt x="102331" y="4223"/>
                </a:lnTo>
                <a:lnTo>
                  <a:pt x="93627" y="2020"/>
                </a:lnTo>
                <a:lnTo>
                  <a:pt x="87094" y="0"/>
                </a:lnTo>
                <a:close/>
              </a:path>
            </a:pathLst>
          </a:custGeom>
          <a:solidFill>
            <a:srgbClr val="7CFFD1"/>
          </a:solidFill>
        </p:spPr>
        <p:txBody>
          <a:bodyPr wrap="square" lIns="0" tIns="0" rIns="0" bIns="0" rtlCol="0"/>
          <a:lstStyle/>
          <a:p>
            <a:endParaRPr dirty="0"/>
          </a:p>
        </p:txBody>
      </p:sp>
      <p:sp>
        <p:nvSpPr>
          <p:cNvPr id="22" name="object 22"/>
          <p:cNvSpPr/>
          <p:nvPr/>
        </p:nvSpPr>
        <p:spPr>
          <a:xfrm>
            <a:off x="6223311" y="2533905"/>
            <a:ext cx="146050" cy="52705"/>
          </a:xfrm>
          <a:custGeom>
            <a:avLst/>
            <a:gdLst/>
            <a:ahLst/>
            <a:cxnLst/>
            <a:rect l="l" t="t" r="r" b="b"/>
            <a:pathLst>
              <a:path w="146050" h="52705">
                <a:moveTo>
                  <a:pt x="80599" y="49950"/>
                </a:moveTo>
                <a:lnTo>
                  <a:pt x="65325" y="49950"/>
                </a:lnTo>
                <a:lnTo>
                  <a:pt x="73974" y="52153"/>
                </a:lnTo>
                <a:lnTo>
                  <a:pt x="80599" y="49950"/>
                </a:lnTo>
                <a:close/>
              </a:path>
              <a:path w="146050" h="52705">
                <a:moveTo>
                  <a:pt x="95872" y="0"/>
                </a:moveTo>
                <a:lnTo>
                  <a:pt x="48028" y="0"/>
                </a:lnTo>
                <a:lnTo>
                  <a:pt x="34963" y="4407"/>
                </a:lnTo>
                <a:lnTo>
                  <a:pt x="28338" y="6427"/>
                </a:lnTo>
                <a:lnTo>
                  <a:pt x="21897" y="10834"/>
                </a:lnTo>
                <a:lnTo>
                  <a:pt x="19689" y="13038"/>
                </a:lnTo>
                <a:lnTo>
                  <a:pt x="10856" y="17445"/>
                </a:lnTo>
                <a:lnTo>
                  <a:pt x="4416" y="23873"/>
                </a:lnTo>
                <a:lnTo>
                  <a:pt x="0" y="26076"/>
                </a:lnTo>
                <a:lnTo>
                  <a:pt x="0" y="28280"/>
                </a:lnTo>
                <a:lnTo>
                  <a:pt x="4416" y="30300"/>
                </a:lnTo>
                <a:lnTo>
                  <a:pt x="10856" y="34708"/>
                </a:lnTo>
                <a:lnTo>
                  <a:pt x="19689" y="39115"/>
                </a:lnTo>
                <a:lnTo>
                  <a:pt x="21897" y="41319"/>
                </a:lnTo>
                <a:lnTo>
                  <a:pt x="28338" y="43339"/>
                </a:lnTo>
                <a:lnTo>
                  <a:pt x="41403" y="47746"/>
                </a:lnTo>
                <a:lnTo>
                  <a:pt x="48028" y="47746"/>
                </a:lnTo>
                <a:lnTo>
                  <a:pt x="56676" y="49950"/>
                </a:lnTo>
                <a:lnTo>
                  <a:pt x="95872" y="49950"/>
                </a:lnTo>
                <a:lnTo>
                  <a:pt x="104521" y="47746"/>
                </a:lnTo>
                <a:lnTo>
                  <a:pt x="111145" y="45542"/>
                </a:lnTo>
                <a:lnTo>
                  <a:pt x="115378" y="43339"/>
                </a:lnTo>
                <a:lnTo>
                  <a:pt x="122002" y="41319"/>
                </a:lnTo>
                <a:lnTo>
                  <a:pt x="126235" y="39115"/>
                </a:lnTo>
                <a:lnTo>
                  <a:pt x="135067" y="34708"/>
                </a:lnTo>
                <a:lnTo>
                  <a:pt x="139300" y="28280"/>
                </a:lnTo>
                <a:lnTo>
                  <a:pt x="141508" y="26076"/>
                </a:lnTo>
                <a:lnTo>
                  <a:pt x="145924" y="26076"/>
                </a:lnTo>
                <a:lnTo>
                  <a:pt x="141508" y="23873"/>
                </a:lnTo>
                <a:lnTo>
                  <a:pt x="132859" y="15242"/>
                </a:lnTo>
                <a:lnTo>
                  <a:pt x="126235" y="13038"/>
                </a:lnTo>
                <a:lnTo>
                  <a:pt x="115378" y="6427"/>
                </a:lnTo>
                <a:lnTo>
                  <a:pt x="102312" y="2203"/>
                </a:lnTo>
                <a:lnTo>
                  <a:pt x="95872" y="0"/>
                </a:lnTo>
                <a:close/>
              </a:path>
            </a:pathLst>
          </a:custGeom>
          <a:solidFill>
            <a:srgbClr val="7CFFD1"/>
          </a:solidFill>
        </p:spPr>
        <p:txBody>
          <a:bodyPr wrap="square" lIns="0" tIns="0" rIns="0" bIns="0" rtlCol="0"/>
          <a:lstStyle/>
          <a:p>
            <a:endParaRPr dirty="0"/>
          </a:p>
        </p:txBody>
      </p:sp>
      <p:sp>
        <p:nvSpPr>
          <p:cNvPr id="23" name="object 23"/>
          <p:cNvSpPr/>
          <p:nvPr/>
        </p:nvSpPr>
        <p:spPr>
          <a:xfrm>
            <a:off x="6634955" y="2533905"/>
            <a:ext cx="146050" cy="52705"/>
          </a:xfrm>
          <a:custGeom>
            <a:avLst/>
            <a:gdLst/>
            <a:ahLst/>
            <a:cxnLst/>
            <a:rect l="l" t="t" r="r" b="b"/>
            <a:pathLst>
              <a:path w="146050" h="52705">
                <a:moveTo>
                  <a:pt x="93480" y="0"/>
                </a:moveTo>
                <a:lnTo>
                  <a:pt x="47844" y="0"/>
                </a:lnTo>
                <a:lnTo>
                  <a:pt x="10856" y="17445"/>
                </a:lnTo>
                <a:lnTo>
                  <a:pt x="4232" y="23873"/>
                </a:lnTo>
                <a:lnTo>
                  <a:pt x="0" y="26076"/>
                </a:lnTo>
                <a:lnTo>
                  <a:pt x="0" y="28280"/>
                </a:lnTo>
                <a:lnTo>
                  <a:pt x="4232" y="30300"/>
                </a:lnTo>
                <a:lnTo>
                  <a:pt x="8648" y="34708"/>
                </a:lnTo>
                <a:lnTo>
                  <a:pt x="17297" y="39115"/>
                </a:lnTo>
                <a:lnTo>
                  <a:pt x="26130" y="43339"/>
                </a:lnTo>
                <a:lnTo>
                  <a:pt x="39195" y="45542"/>
                </a:lnTo>
                <a:lnTo>
                  <a:pt x="47844" y="47746"/>
                </a:lnTo>
                <a:lnTo>
                  <a:pt x="56492" y="47746"/>
                </a:lnTo>
                <a:lnTo>
                  <a:pt x="63117" y="49950"/>
                </a:lnTo>
                <a:lnTo>
                  <a:pt x="73974" y="52153"/>
                </a:lnTo>
                <a:lnTo>
                  <a:pt x="82623" y="49950"/>
                </a:lnTo>
                <a:lnTo>
                  <a:pt x="97896" y="49950"/>
                </a:lnTo>
                <a:lnTo>
                  <a:pt x="117402" y="43339"/>
                </a:lnTo>
                <a:lnTo>
                  <a:pt x="121818" y="39115"/>
                </a:lnTo>
                <a:lnTo>
                  <a:pt x="128443" y="36911"/>
                </a:lnTo>
                <a:lnTo>
                  <a:pt x="134883" y="30300"/>
                </a:lnTo>
                <a:lnTo>
                  <a:pt x="139300" y="26076"/>
                </a:lnTo>
                <a:lnTo>
                  <a:pt x="141508" y="21669"/>
                </a:lnTo>
                <a:lnTo>
                  <a:pt x="145740" y="21669"/>
                </a:lnTo>
                <a:lnTo>
                  <a:pt x="141508" y="19465"/>
                </a:lnTo>
                <a:lnTo>
                  <a:pt x="139300" y="17445"/>
                </a:lnTo>
                <a:lnTo>
                  <a:pt x="130467" y="13038"/>
                </a:lnTo>
                <a:lnTo>
                  <a:pt x="124026" y="10834"/>
                </a:lnTo>
                <a:lnTo>
                  <a:pt x="117402" y="6427"/>
                </a:lnTo>
                <a:lnTo>
                  <a:pt x="113169" y="4407"/>
                </a:lnTo>
                <a:lnTo>
                  <a:pt x="106545" y="2203"/>
                </a:lnTo>
                <a:lnTo>
                  <a:pt x="100104" y="2203"/>
                </a:lnTo>
                <a:lnTo>
                  <a:pt x="93480" y="0"/>
                </a:lnTo>
                <a:close/>
              </a:path>
            </a:pathLst>
          </a:custGeom>
          <a:solidFill>
            <a:srgbClr val="7CFFD1"/>
          </a:solidFill>
        </p:spPr>
        <p:txBody>
          <a:bodyPr wrap="square" lIns="0" tIns="0" rIns="0" bIns="0" rtlCol="0"/>
          <a:lstStyle/>
          <a:p>
            <a:endParaRPr dirty="0"/>
          </a:p>
        </p:txBody>
      </p:sp>
      <p:sp>
        <p:nvSpPr>
          <p:cNvPr id="24" name="object 24"/>
          <p:cNvSpPr/>
          <p:nvPr/>
        </p:nvSpPr>
        <p:spPr>
          <a:xfrm>
            <a:off x="5106351" y="3948964"/>
            <a:ext cx="163830" cy="262890"/>
          </a:xfrm>
          <a:custGeom>
            <a:avLst/>
            <a:gdLst/>
            <a:ahLst/>
            <a:cxnLst/>
            <a:rect l="l" t="t" r="r" b="b"/>
            <a:pathLst>
              <a:path w="163829" h="262889">
                <a:moveTo>
                  <a:pt x="10893" y="0"/>
                </a:moveTo>
                <a:lnTo>
                  <a:pt x="0" y="91140"/>
                </a:lnTo>
                <a:lnTo>
                  <a:pt x="154591" y="262605"/>
                </a:lnTo>
                <a:lnTo>
                  <a:pt x="163314" y="158426"/>
                </a:lnTo>
                <a:lnTo>
                  <a:pt x="10893" y="0"/>
                </a:lnTo>
                <a:close/>
              </a:path>
            </a:pathLst>
          </a:custGeom>
          <a:solidFill>
            <a:srgbClr val="FFAF0E"/>
          </a:solidFill>
        </p:spPr>
        <p:txBody>
          <a:bodyPr wrap="square" lIns="0" tIns="0" rIns="0" bIns="0" rtlCol="0"/>
          <a:lstStyle/>
          <a:p>
            <a:endParaRPr dirty="0"/>
          </a:p>
        </p:txBody>
      </p:sp>
      <p:sp>
        <p:nvSpPr>
          <p:cNvPr id="25" name="object 25"/>
          <p:cNvSpPr/>
          <p:nvPr/>
        </p:nvSpPr>
        <p:spPr>
          <a:xfrm>
            <a:off x="5343696" y="4148132"/>
            <a:ext cx="163195" cy="96520"/>
          </a:xfrm>
          <a:custGeom>
            <a:avLst/>
            <a:gdLst/>
            <a:ahLst/>
            <a:cxnLst/>
            <a:rect l="l" t="t" r="r" b="b"/>
            <a:pathLst>
              <a:path w="163195" h="96520">
                <a:moveTo>
                  <a:pt x="163161" y="0"/>
                </a:moveTo>
                <a:lnTo>
                  <a:pt x="10875" y="485"/>
                </a:lnTo>
                <a:lnTo>
                  <a:pt x="0" y="95978"/>
                </a:lnTo>
                <a:lnTo>
                  <a:pt x="32153" y="95774"/>
                </a:lnTo>
                <a:lnTo>
                  <a:pt x="163161" y="0"/>
                </a:lnTo>
                <a:close/>
              </a:path>
            </a:pathLst>
          </a:custGeom>
          <a:solidFill>
            <a:srgbClr val="FFAF4F"/>
          </a:solidFill>
        </p:spPr>
        <p:txBody>
          <a:bodyPr wrap="square" lIns="0" tIns="0" rIns="0" bIns="0" rtlCol="0"/>
          <a:lstStyle/>
          <a:p>
            <a:endParaRPr dirty="0"/>
          </a:p>
        </p:txBody>
      </p:sp>
      <p:sp>
        <p:nvSpPr>
          <p:cNvPr id="26" name="object 26"/>
          <p:cNvSpPr/>
          <p:nvPr/>
        </p:nvSpPr>
        <p:spPr>
          <a:xfrm>
            <a:off x="5243536" y="2876229"/>
            <a:ext cx="2003425" cy="87630"/>
          </a:xfrm>
          <a:custGeom>
            <a:avLst/>
            <a:gdLst/>
            <a:ahLst/>
            <a:cxnLst/>
            <a:rect l="l" t="t" r="r" b="b"/>
            <a:pathLst>
              <a:path w="2003425" h="87630">
                <a:moveTo>
                  <a:pt x="2003133" y="0"/>
                </a:moveTo>
                <a:lnTo>
                  <a:pt x="0" y="24404"/>
                </a:lnTo>
                <a:lnTo>
                  <a:pt x="0" y="87393"/>
                </a:lnTo>
                <a:lnTo>
                  <a:pt x="1907317" y="70047"/>
                </a:lnTo>
                <a:lnTo>
                  <a:pt x="2003133" y="0"/>
                </a:lnTo>
                <a:close/>
              </a:path>
            </a:pathLst>
          </a:custGeom>
          <a:solidFill>
            <a:srgbClr val="0036FF"/>
          </a:solidFill>
        </p:spPr>
        <p:txBody>
          <a:bodyPr wrap="square" lIns="0" tIns="0" rIns="0" bIns="0" rtlCol="0"/>
          <a:lstStyle/>
          <a:p>
            <a:endParaRPr dirty="0"/>
          </a:p>
        </p:txBody>
      </p:sp>
      <p:sp>
        <p:nvSpPr>
          <p:cNvPr id="27" name="object 27"/>
          <p:cNvSpPr/>
          <p:nvPr/>
        </p:nvSpPr>
        <p:spPr>
          <a:xfrm>
            <a:off x="4248479" y="2935343"/>
            <a:ext cx="935990" cy="2064385"/>
          </a:xfrm>
          <a:custGeom>
            <a:avLst/>
            <a:gdLst/>
            <a:ahLst/>
            <a:cxnLst/>
            <a:rect l="l" t="t" r="r" b="b"/>
            <a:pathLst>
              <a:path w="935989" h="2064385">
                <a:moveTo>
                  <a:pt x="590073" y="2203"/>
                </a:moveTo>
                <a:lnTo>
                  <a:pt x="524747" y="2203"/>
                </a:lnTo>
                <a:lnTo>
                  <a:pt x="518215" y="4407"/>
                </a:lnTo>
                <a:lnTo>
                  <a:pt x="507321" y="4407"/>
                </a:lnTo>
                <a:lnTo>
                  <a:pt x="498617" y="8814"/>
                </a:lnTo>
                <a:lnTo>
                  <a:pt x="489913" y="8814"/>
                </a:lnTo>
                <a:lnTo>
                  <a:pt x="481191" y="11018"/>
                </a:lnTo>
                <a:lnTo>
                  <a:pt x="472487" y="15242"/>
                </a:lnTo>
                <a:lnTo>
                  <a:pt x="463783" y="17445"/>
                </a:lnTo>
                <a:lnTo>
                  <a:pt x="452889" y="21853"/>
                </a:lnTo>
                <a:lnTo>
                  <a:pt x="444185" y="26076"/>
                </a:lnTo>
                <a:lnTo>
                  <a:pt x="426759" y="34891"/>
                </a:lnTo>
                <a:lnTo>
                  <a:pt x="418055" y="39115"/>
                </a:lnTo>
                <a:lnTo>
                  <a:pt x="411522" y="45726"/>
                </a:lnTo>
                <a:lnTo>
                  <a:pt x="404989" y="52153"/>
                </a:lnTo>
                <a:lnTo>
                  <a:pt x="400628" y="58764"/>
                </a:lnTo>
                <a:lnTo>
                  <a:pt x="396285" y="65192"/>
                </a:lnTo>
                <a:lnTo>
                  <a:pt x="394096" y="73823"/>
                </a:lnTo>
                <a:lnTo>
                  <a:pt x="391924" y="82638"/>
                </a:lnTo>
                <a:lnTo>
                  <a:pt x="394096" y="93472"/>
                </a:lnTo>
                <a:lnTo>
                  <a:pt x="394096" y="99900"/>
                </a:lnTo>
                <a:lnTo>
                  <a:pt x="411522" y="141219"/>
                </a:lnTo>
                <a:lnTo>
                  <a:pt x="441995" y="173723"/>
                </a:lnTo>
                <a:lnTo>
                  <a:pt x="433291" y="1143840"/>
                </a:lnTo>
                <a:lnTo>
                  <a:pt x="10886" y="1847018"/>
                </a:lnTo>
                <a:lnTo>
                  <a:pt x="8709" y="1847018"/>
                </a:lnTo>
                <a:lnTo>
                  <a:pt x="8709" y="1851352"/>
                </a:lnTo>
                <a:lnTo>
                  <a:pt x="6530" y="1857871"/>
                </a:lnTo>
                <a:lnTo>
                  <a:pt x="4353" y="1866539"/>
                </a:lnTo>
                <a:lnTo>
                  <a:pt x="2176" y="1873058"/>
                </a:lnTo>
                <a:lnTo>
                  <a:pt x="0" y="1883911"/>
                </a:lnTo>
                <a:lnTo>
                  <a:pt x="0" y="1933825"/>
                </a:lnTo>
                <a:lnTo>
                  <a:pt x="2176" y="1942511"/>
                </a:lnTo>
                <a:lnTo>
                  <a:pt x="2176" y="1949012"/>
                </a:lnTo>
                <a:lnTo>
                  <a:pt x="6530" y="1966384"/>
                </a:lnTo>
                <a:lnTo>
                  <a:pt x="15240" y="1983745"/>
                </a:lnTo>
                <a:lnTo>
                  <a:pt x="17418" y="1992426"/>
                </a:lnTo>
                <a:lnTo>
                  <a:pt x="23949" y="2001107"/>
                </a:lnTo>
                <a:lnTo>
                  <a:pt x="28305" y="2009789"/>
                </a:lnTo>
                <a:lnTo>
                  <a:pt x="34837" y="2018470"/>
                </a:lnTo>
                <a:lnTo>
                  <a:pt x="41368" y="2029321"/>
                </a:lnTo>
                <a:lnTo>
                  <a:pt x="63143" y="2051024"/>
                </a:lnTo>
                <a:lnTo>
                  <a:pt x="69675" y="2053195"/>
                </a:lnTo>
                <a:lnTo>
                  <a:pt x="74029" y="2057536"/>
                </a:lnTo>
                <a:lnTo>
                  <a:pt x="84916" y="2061877"/>
                </a:lnTo>
                <a:lnTo>
                  <a:pt x="93887" y="2064098"/>
                </a:lnTo>
                <a:lnTo>
                  <a:pt x="935588" y="1448766"/>
                </a:lnTo>
                <a:lnTo>
                  <a:pt x="925369" y="1432486"/>
                </a:lnTo>
                <a:lnTo>
                  <a:pt x="914493" y="1417299"/>
                </a:lnTo>
                <a:lnTo>
                  <a:pt x="903600" y="1397760"/>
                </a:lnTo>
                <a:lnTo>
                  <a:pt x="886192" y="1367367"/>
                </a:lnTo>
                <a:lnTo>
                  <a:pt x="864404" y="1336993"/>
                </a:lnTo>
                <a:lnTo>
                  <a:pt x="846996" y="1306601"/>
                </a:lnTo>
                <a:lnTo>
                  <a:pt x="820866" y="1267541"/>
                </a:lnTo>
                <a:lnTo>
                  <a:pt x="814333" y="1254520"/>
                </a:lnTo>
                <a:lnTo>
                  <a:pt x="805629" y="1243667"/>
                </a:lnTo>
                <a:lnTo>
                  <a:pt x="796907" y="1230647"/>
                </a:lnTo>
                <a:lnTo>
                  <a:pt x="777309" y="1198088"/>
                </a:lnTo>
                <a:lnTo>
                  <a:pt x="770777" y="1189402"/>
                </a:lnTo>
                <a:lnTo>
                  <a:pt x="766434" y="1180734"/>
                </a:lnTo>
                <a:lnTo>
                  <a:pt x="759901" y="1172048"/>
                </a:lnTo>
                <a:lnTo>
                  <a:pt x="757712" y="1167714"/>
                </a:lnTo>
                <a:lnTo>
                  <a:pt x="751197" y="1159027"/>
                </a:lnTo>
                <a:lnTo>
                  <a:pt x="749008" y="1154675"/>
                </a:lnTo>
                <a:lnTo>
                  <a:pt x="744665" y="1148174"/>
                </a:lnTo>
                <a:lnTo>
                  <a:pt x="742475" y="1146007"/>
                </a:lnTo>
                <a:lnTo>
                  <a:pt x="738132" y="1139488"/>
                </a:lnTo>
                <a:lnTo>
                  <a:pt x="712002" y="169316"/>
                </a:lnTo>
                <a:lnTo>
                  <a:pt x="716345" y="162889"/>
                </a:lnTo>
                <a:lnTo>
                  <a:pt x="722877" y="158481"/>
                </a:lnTo>
                <a:lnTo>
                  <a:pt x="727239" y="152054"/>
                </a:lnTo>
                <a:lnTo>
                  <a:pt x="733771" y="145443"/>
                </a:lnTo>
                <a:lnTo>
                  <a:pt x="738132" y="136812"/>
                </a:lnTo>
                <a:lnTo>
                  <a:pt x="742475" y="130384"/>
                </a:lnTo>
                <a:lnTo>
                  <a:pt x="746836" y="121569"/>
                </a:lnTo>
                <a:lnTo>
                  <a:pt x="749008" y="115142"/>
                </a:lnTo>
                <a:lnTo>
                  <a:pt x="749008" y="106511"/>
                </a:lnTo>
                <a:lnTo>
                  <a:pt x="751197" y="97696"/>
                </a:lnTo>
                <a:lnTo>
                  <a:pt x="749008" y="86861"/>
                </a:lnTo>
                <a:lnTo>
                  <a:pt x="746836" y="78230"/>
                </a:lnTo>
                <a:lnTo>
                  <a:pt x="742475" y="69599"/>
                </a:lnTo>
                <a:lnTo>
                  <a:pt x="738132" y="60784"/>
                </a:lnTo>
                <a:lnTo>
                  <a:pt x="720706" y="43522"/>
                </a:lnTo>
                <a:lnTo>
                  <a:pt x="709812" y="39115"/>
                </a:lnTo>
                <a:lnTo>
                  <a:pt x="701108" y="32687"/>
                </a:lnTo>
                <a:lnTo>
                  <a:pt x="690214" y="30484"/>
                </a:lnTo>
                <a:lnTo>
                  <a:pt x="681510" y="26076"/>
                </a:lnTo>
                <a:lnTo>
                  <a:pt x="672807" y="21853"/>
                </a:lnTo>
                <a:lnTo>
                  <a:pt x="661913" y="19649"/>
                </a:lnTo>
                <a:lnTo>
                  <a:pt x="644505" y="15242"/>
                </a:lnTo>
                <a:lnTo>
                  <a:pt x="635782" y="11018"/>
                </a:lnTo>
                <a:lnTo>
                  <a:pt x="618375" y="6611"/>
                </a:lnTo>
                <a:lnTo>
                  <a:pt x="609652" y="6611"/>
                </a:lnTo>
                <a:lnTo>
                  <a:pt x="598777" y="4407"/>
                </a:lnTo>
                <a:lnTo>
                  <a:pt x="590073" y="2203"/>
                </a:lnTo>
                <a:close/>
              </a:path>
              <a:path w="935989" h="2064385">
                <a:moveTo>
                  <a:pt x="563943" y="0"/>
                </a:moveTo>
                <a:lnTo>
                  <a:pt x="544345" y="0"/>
                </a:lnTo>
                <a:lnTo>
                  <a:pt x="535623" y="2203"/>
                </a:lnTo>
                <a:lnTo>
                  <a:pt x="572647" y="2203"/>
                </a:lnTo>
                <a:lnTo>
                  <a:pt x="563943" y="0"/>
                </a:lnTo>
                <a:close/>
              </a:path>
            </a:pathLst>
          </a:custGeom>
          <a:solidFill>
            <a:srgbClr val="000000"/>
          </a:solidFill>
        </p:spPr>
        <p:txBody>
          <a:bodyPr wrap="square" lIns="0" tIns="0" rIns="0" bIns="0" rtlCol="0"/>
          <a:lstStyle/>
          <a:p>
            <a:endParaRPr dirty="0"/>
          </a:p>
        </p:txBody>
      </p:sp>
      <p:sp>
        <p:nvSpPr>
          <p:cNvPr id="28" name="object 28"/>
          <p:cNvSpPr/>
          <p:nvPr/>
        </p:nvSpPr>
        <p:spPr>
          <a:xfrm>
            <a:off x="4331218" y="4601957"/>
            <a:ext cx="554990" cy="326390"/>
          </a:xfrm>
          <a:custGeom>
            <a:avLst/>
            <a:gdLst/>
            <a:ahLst/>
            <a:cxnLst/>
            <a:rect l="l" t="t" r="r" b="b"/>
            <a:pathLst>
              <a:path w="554989" h="326389">
                <a:moveTo>
                  <a:pt x="554859" y="0"/>
                </a:moveTo>
                <a:lnTo>
                  <a:pt x="132824" y="2438"/>
                </a:lnTo>
                <a:lnTo>
                  <a:pt x="6532" y="202110"/>
                </a:lnTo>
                <a:lnTo>
                  <a:pt x="4353" y="206444"/>
                </a:lnTo>
                <a:lnTo>
                  <a:pt x="2176" y="217297"/>
                </a:lnTo>
                <a:lnTo>
                  <a:pt x="0" y="223816"/>
                </a:lnTo>
                <a:lnTo>
                  <a:pt x="0" y="241170"/>
                </a:lnTo>
                <a:lnTo>
                  <a:pt x="4353" y="262876"/>
                </a:lnTo>
                <a:lnTo>
                  <a:pt x="10886" y="273730"/>
                </a:lnTo>
                <a:lnTo>
                  <a:pt x="15242" y="282397"/>
                </a:lnTo>
                <a:lnTo>
                  <a:pt x="26128" y="293251"/>
                </a:lnTo>
                <a:lnTo>
                  <a:pt x="45724" y="306280"/>
                </a:lnTo>
                <a:lnTo>
                  <a:pt x="56610" y="310619"/>
                </a:lnTo>
                <a:lnTo>
                  <a:pt x="63143" y="314961"/>
                </a:lnTo>
                <a:lnTo>
                  <a:pt x="74029" y="317131"/>
                </a:lnTo>
                <a:lnTo>
                  <a:pt x="84925" y="321471"/>
                </a:lnTo>
                <a:lnTo>
                  <a:pt x="97990" y="325812"/>
                </a:lnTo>
                <a:lnTo>
                  <a:pt x="109186" y="325812"/>
                </a:lnTo>
                <a:lnTo>
                  <a:pt x="554859" y="0"/>
                </a:lnTo>
                <a:close/>
              </a:path>
            </a:pathLst>
          </a:custGeom>
          <a:solidFill>
            <a:srgbClr val="5CE8F5"/>
          </a:solidFill>
        </p:spPr>
        <p:txBody>
          <a:bodyPr wrap="square" lIns="0" tIns="0" rIns="0" bIns="0" rtlCol="0"/>
          <a:lstStyle/>
          <a:p>
            <a:endParaRPr dirty="0"/>
          </a:p>
        </p:txBody>
      </p:sp>
      <p:sp>
        <p:nvSpPr>
          <p:cNvPr id="29" name="object 29"/>
          <p:cNvSpPr/>
          <p:nvPr/>
        </p:nvSpPr>
        <p:spPr>
          <a:xfrm>
            <a:off x="4464044" y="3148181"/>
            <a:ext cx="653415" cy="1456690"/>
          </a:xfrm>
          <a:custGeom>
            <a:avLst/>
            <a:gdLst/>
            <a:ahLst/>
            <a:cxnLst/>
            <a:rect l="l" t="t" r="r" b="b"/>
            <a:pathLst>
              <a:path w="653414" h="1456689">
                <a:moveTo>
                  <a:pt x="420219" y="0"/>
                </a:moveTo>
                <a:lnTo>
                  <a:pt x="296118" y="0"/>
                </a:lnTo>
                <a:lnTo>
                  <a:pt x="285224" y="952689"/>
                </a:lnTo>
                <a:lnTo>
                  <a:pt x="0" y="1456213"/>
                </a:lnTo>
                <a:lnTo>
                  <a:pt x="422034" y="1453775"/>
                </a:lnTo>
                <a:lnTo>
                  <a:pt x="652912" y="1284990"/>
                </a:lnTo>
                <a:lnTo>
                  <a:pt x="452882" y="952689"/>
                </a:lnTo>
                <a:lnTo>
                  <a:pt x="420219" y="0"/>
                </a:lnTo>
                <a:close/>
              </a:path>
            </a:pathLst>
          </a:custGeom>
          <a:solidFill>
            <a:srgbClr val="D1FFD9"/>
          </a:solidFill>
        </p:spPr>
        <p:txBody>
          <a:bodyPr wrap="square" lIns="0" tIns="0" rIns="0" bIns="0" rtlCol="0"/>
          <a:lstStyle/>
          <a:p>
            <a:endParaRPr dirty="0"/>
          </a:p>
        </p:txBody>
      </p:sp>
      <p:sp>
        <p:nvSpPr>
          <p:cNvPr id="30" name="object 30"/>
          <p:cNvSpPr/>
          <p:nvPr/>
        </p:nvSpPr>
        <p:spPr>
          <a:xfrm>
            <a:off x="4707901" y="3022204"/>
            <a:ext cx="222250" cy="60960"/>
          </a:xfrm>
          <a:custGeom>
            <a:avLst/>
            <a:gdLst/>
            <a:ahLst/>
            <a:cxnLst/>
            <a:rect l="l" t="t" r="r" b="b"/>
            <a:pathLst>
              <a:path w="222250" h="60960">
                <a:moveTo>
                  <a:pt x="13065" y="0"/>
                </a:moveTo>
                <a:lnTo>
                  <a:pt x="4361" y="4407"/>
                </a:lnTo>
                <a:lnTo>
                  <a:pt x="2171" y="8631"/>
                </a:lnTo>
                <a:lnTo>
                  <a:pt x="0" y="13038"/>
                </a:lnTo>
                <a:lnTo>
                  <a:pt x="0" y="19649"/>
                </a:lnTo>
                <a:lnTo>
                  <a:pt x="2171" y="26076"/>
                </a:lnTo>
                <a:lnTo>
                  <a:pt x="10893" y="34708"/>
                </a:lnTo>
                <a:lnTo>
                  <a:pt x="17426" y="41319"/>
                </a:lnTo>
                <a:lnTo>
                  <a:pt x="28301" y="47746"/>
                </a:lnTo>
                <a:lnTo>
                  <a:pt x="34834" y="49950"/>
                </a:lnTo>
                <a:lnTo>
                  <a:pt x="37024" y="52153"/>
                </a:lnTo>
                <a:lnTo>
                  <a:pt x="47899" y="54357"/>
                </a:lnTo>
                <a:lnTo>
                  <a:pt x="60964" y="56377"/>
                </a:lnTo>
                <a:lnTo>
                  <a:pt x="82733" y="60784"/>
                </a:lnTo>
                <a:lnTo>
                  <a:pt x="130651" y="60784"/>
                </a:lnTo>
                <a:lnTo>
                  <a:pt x="141526" y="58581"/>
                </a:lnTo>
                <a:lnTo>
                  <a:pt x="150230" y="58581"/>
                </a:lnTo>
                <a:lnTo>
                  <a:pt x="158953" y="56377"/>
                </a:lnTo>
                <a:lnTo>
                  <a:pt x="167657" y="54357"/>
                </a:lnTo>
                <a:lnTo>
                  <a:pt x="176361" y="52153"/>
                </a:lnTo>
                <a:lnTo>
                  <a:pt x="198148" y="47746"/>
                </a:lnTo>
                <a:lnTo>
                  <a:pt x="206852" y="41319"/>
                </a:lnTo>
                <a:lnTo>
                  <a:pt x="213385" y="36911"/>
                </a:lnTo>
                <a:lnTo>
                  <a:pt x="217727" y="30484"/>
                </a:lnTo>
                <a:lnTo>
                  <a:pt x="222089" y="26076"/>
                </a:lnTo>
                <a:lnTo>
                  <a:pt x="222089" y="19649"/>
                </a:lnTo>
                <a:lnTo>
                  <a:pt x="220641" y="15242"/>
                </a:lnTo>
                <a:lnTo>
                  <a:pt x="117586" y="15242"/>
                </a:lnTo>
                <a:lnTo>
                  <a:pt x="104521" y="13038"/>
                </a:lnTo>
                <a:lnTo>
                  <a:pt x="69668" y="13038"/>
                </a:lnTo>
                <a:lnTo>
                  <a:pt x="63135" y="10834"/>
                </a:lnTo>
                <a:lnTo>
                  <a:pt x="56603" y="10834"/>
                </a:lnTo>
                <a:lnTo>
                  <a:pt x="47899" y="8631"/>
                </a:lnTo>
                <a:lnTo>
                  <a:pt x="41366" y="8631"/>
                </a:lnTo>
                <a:lnTo>
                  <a:pt x="34834" y="6611"/>
                </a:lnTo>
                <a:lnTo>
                  <a:pt x="26130" y="4407"/>
                </a:lnTo>
                <a:lnTo>
                  <a:pt x="13065" y="0"/>
                </a:lnTo>
                <a:close/>
              </a:path>
              <a:path w="222250" h="60960">
                <a:moveTo>
                  <a:pt x="202491" y="0"/>
                </a:moveTo>
                <a:lnTo>
                  <a:pt x="200319" y="0"/>
                </a:lnTo>
                <a:lnTo>
                  <a:pt x="167657" y="6611"/>
                </a:lnTo>
                <a:lnTo>
                  <a:pt x="158953" y="8631"/>
                </a:lnTo>
                <a:lnTo>
                  <a:pt x="137165" y="13038"/>
                </a:lnTo>
                <a:lnTo>
                  <a:pt x="126290" y="13038"/>
                </a:lnTo>
                <a:lnTo>
                  <a:pt x="117586" y="15242"/>
                </a:lnTo>
                <a:lnTo>
                  <a:pt x="220641" y="15242"/>
                </a:lnTo>
                <a:lnTo>
                  <a:pt x="219917" y="13038"/>
                </a:lnTo>
                <a:lnTo>
                  <a:pt x="213385" y="6611"/>
                </a:lnTo>
                <a:lnTo>
                  <a:pt x="209023" y="2203"/>
                </a:lnTo>
                <a:lnTo>
                  <a:pt x="202491" y="0"/>
                </a:lnTo>
                <a:close/>
              </a:path>
            </a:pathLst>
          </a:custGeom>
          <a:solidFill>
            <a:srgbClr val="D1FFD9"/>
          </a:solidFill>
        </p:spPr>
        <p:txBody>
          <a:bodyPr wrap="square" lIns="0" tIns="0" rIns="0" bIns="0" rtlCol="0"/>
          <a:lstStyle/>
          <a:p>
            <a:endParaRPr dirty="0"/>
          </a:p>
        </p:txBody>
      </p:sp>
      <p:sp>
        <p:nvSpPr>
          <p:cNvPr id="31" name="object 31"/>
          <p:cNvSpPr/>
          <p:nvPr/>
        </p:nvSpPr>
        <p:spPr>
          <a:xfrm>
            <a:off x="4960482" y="4374330"/>
            <a:ext cx="174746" cy="64684"/>
          </a:xfrm>
          <a:prstGeom prst="rect">
            <a:avLst/>
          </a:prstGeom>
          <a:blipFill>
            <a:blip r:embed="rId2" cstate="print"/>
            <a:stretch>
              <a:fillRect/>
            </a:stretch>
          </a:blipFill>
        </p:spPr>
        <p:txBody>
          <a:bodyPr wrap="square" lIns="0" tIns="0" rIns="0" bIns="0" rtlCol="0"/>
          <a:lstStyle/>
          <a:p>
            <a:endParaRPr dirty="0"/>
          </a:p>
        </p:txBody>
      </p:sp>
      <p:sp>
        <p:nvSpPr>
          <p:cNvPr id="32" name="object 32"/>
          <p:cNvSpPr/>
          <p:nvPr/>
        </p:nvSpPr>
        <p:spPr>
          <a:xfrm>
            <a:off x="4884262" y="4231091"/>
            <a:ext cx="191616" cy="95493"/>
          </a:xfrm>
          <a:prstGeom prst="rect">
            <a:avLst/>
          </a:prstGeom>
          <a:blipFill>
            <a:blip r:embed="rId3" cstate="print"/>
            <a:stretch>
              <a:fillRect/>
            </a:stretch>
          </a:blipFill>
        </p:spPr>
        <p:txBody>
          <a:bodyPr wrap="square" lIns="0" tIns="0" rIns="0" bIns="0" rtlCol="0"/>
          <a:lstStyle/>
          <a:p>
            <a:endParaRPr dirty="0"/>
          </a:p>
        </p:txBody>
      </p:sp>
      <p:sp>
        <p:nvSpPr>
          <p:cNvPr id="33" name="object 33"/>
          <p:cNvSpPr/>
          <p:nvPr/>
        </p:nvSpPr>
        <p:spPr>
          <a:xfrm>
            <a:off x="4464043" y="4545795"/>
            <a:ext cx="495934" cy="152400"/>
          </a:xfrm>
          <a:custGeom>
            <a:avLst/>
            <a:gdLst/>
            <a:ahLst/>
            <a:cxnLst/>
            <a:rect l="l" t="t" r="r" b="b"/>
            <a:pathLst>
              <a:path w="495935" h="152400">
                <a:moveTo>
                  <a:pt x="495893" y="2166"/>
                </a:moveTo>
                <a:lnTo>
                  <a:pt x="237325" y="2166"/>
                </a:lnTo>
                <a:lnTo>
                  <a:pt x="228621" y="4333"/>
                </a:lnTo>
                <a:lnTo>
                  <a:pt x="211195" y="4333"/>
                </a:lnTo>
                <a:lnTo>
                  <a:pt x="200319" y="6500"/>
                </a:lnTo>
                <a:lnTo>
                  <a:pt x="193787" y="8686"/>
                </a:lnTo>
                <a:lnTo>
                  <a:pt x="176361" y="8686"/>
                </a:lnTo>
                <a:lnTo>
                  <a:pt x="167657" y="10853"/>
                </a:lnTo>
                <a:lnTo>
                  <a:pt x="158934" y="10853"/>
                </a:lnTo>
                <a:lnTo>
                  <a:pt x="152402" y="13020"/>
                </a:lnTo>
                <a:lnTo>
                  <a:pt x="145869" y="13020"/>
                </a:lnTo>
                <a:lnTo>
                  <a:pt x="137165" y="15187"/>
                </a:lnTo>
                <a:lnTo>
                  <a:pt x="130633" y="17354"/>
                </a:lnTo>
                <a:lnTo>
                  <a:pt x="124100" y="17354"/>
                </a:lnTo>
                <a:lnTo>
                  <a:pt x="117567" y="19539"/>
                </a:lnTo>
                <a:lnTo>
                  <a:pt x="111035" y="19539"/>
                </a:lnTo>
                <a:lnTo>
                  <a:pt x="104502" y="21706"/>
                </a:lnTo>
                <a:lnTo>
                  <a:pt x="93627" y="23873"/>
                </a:lnTo>
                <a:lnTo>
                  <a:pt x="82733" y="28207"/>
                </a:lnTo>
                <a:lnTo>
                  <a:pt x="60964" y="32559"/>
                </a:lnTo>
                <a:lnTo>
                  <a:pt x="34834" y="39060"/>
                </a:lnTo>
                <a:lnTo>
                  <a:pt x="30473" y="43412"/>
                </a:lnTo>
                <a:lnTo>
                  <a:pt x="21769" y="45579"/>
                </a:lnTo>
                <a:lnTo>
                  <a:pt x="19597" y="47746"/>
                </a:lnTo>
                <a:lnTo>
                  <a:pt x="8703" y="49913"/>
                </a:lnTo>
                <a:lnTo>
                  <a:pt x="4342" y="54247"/>
                </a:lnTo>
                <a:lnTo>
                  <a:pt x="0" y="56432"/>
                </a:lnTo>
                <a:lnTo>
                  <a:pt x="0" y="58599"/>
                </a:lnTo>
                <a:lnTo>
                  <a:pt x="4342" y="60766"/>
                </a:lnTo>
                <a:lnTo>
                  <a:pt x="8703" y="67285"/>
                </a:lnTo>
                <a:lnTo>
                  <a:pt x="17407" y="73786"/>
                </a:lnTo>
                <a:lnTo>
                  <a:pt x="19597" y="78120"/>
                </a:lnTo>
                <a:lnTo>
                  <a:pt x="26130" y="80305"/>
                </a:lnTo>
                <a:lnTo>
                  <a:pt x="32662" y="84639"/>
                </a:lnTo>
                <a:lnTo>
                  <a:pt x="41366" y="88973"/>
                </a:lnTo>
                <a:lnTo>
                  <a:pt x="47899" y="93326"/>
                </a:lnTo>
                <a:lnTo>
                  <a:pt x="56603" y="97659"/>
                </a:lnTo>
                <a:lnTo>
                  <a:pt x="67497" y="101993"/>
                </a:lnTo>
                <a:lnTo>
                  <a:pt x="78372" y="108513"/>
                </a:lnTo>
                <a:lnTo>
                  <a:pt x="100159" y="117199"/>
                </a:lnTo>
                <a:lnTo>
                  <a:pt x="106692" y="117199"/>
                </a:lnTo>
                <a:lnTo>
                  <a:pt x="113225" y="121533"/>
                </a:lnTo>
                <a:lnTo>
                  <a:pt x="121929" y="123700"/>
                </a:lnTo>
                <a:lnTo>
                  <a:pt x="134994" y="128052"/>
                </a:lnTo>
                <a:lnTo>
                  <a:pt x="143698" y="130219"/>
                </a:lnTo>
                <a:lnTo>
                  <a:pt x="150230" y="130219"/>
                </a:lnTo>
                <a:lnTo>
                  <a:pt x="158934" y="134553"/>
                </a:lnTo>
                <a:lnTo>
                  <a:pt x="167657" y="134553"/>
                </a:lnTo>
                <a:lnTo>
                  <a:pt x="185065" y="138905"/>
                </a:lnTo>
                <a:lnTo>
                  <a:pt x="195958" y="141072"/>
                </a:lnTo>
                <a:lnTo>
                  <a:pt x="213366" y="145406"/>
                </a:lnTo>
                <a:lnTo>
                  <a:pt x="224260" y="145406"/>
                </a:lnTo>
                <a:lnTo>
                  <a:pt x="235154" y="147573"/>
                </a:lnTo>
                <a:lnTo>
                  <a:pt x="246029" y="147573"/>
                </a:lnTo>
                <a:lnTo>
                  <a:pt x="256923" y="149758"/>
                </a:lnTo>
                <a:lnTo>
                  <a:pt x="267817" y="149758"/>
                </a:lnTo>
                <a:lnTo>
                  <a:pt x="280882" y="151925"/>
                </a:lnTo>
                <a:lnTo>
                  <a:pt x="291040" y="151925"/>
                </a:lnTo>
                <a:lnTo>
                  <a:pt x="495893" y="2166"/>
                </a:lnTo>
                <a:close/>
              </a:path>
              <a:path w="495935" h="152400">
                <a:moveTo>
                  <a:pt x="470308" y="0"/>
                </a:moveTo>
                <a:lnTo>
                  <a:pt x="278692" y="0"/>
                </a:lnTo>
                <a:lnTo>
                  <a:pt x="269988" y="2166"/>
                </a:lnTo>
                <a:lnTo>
                  <a:pt x="479012" y="2166"/>
                </a:lnTo>
                <a:lnTo>
                  <a:pt x="470308" y="0"/>
                </a:lnTo>
                <a:close/>
              </a:path>
            </a:pathLst>
          </a:custGeom>
          <a:solidFill>
            <a:srgbClr val="6FFFEF"/>
          </a:solidFill>
        </p:spPr>
        <p:txBody>
          <a:bodyPr wrap="square" lIns="0" tIns="0" rIns="0" bIns="0" rtlCol="0"/>
          <a:lstStyle/>
          <a:p>
            <a:endParaRPr dirty="0"/>
          </a:p>
        </p:txBody>
      </p:sp>
      <p:sp>
        <p:nvSpPr>
          <p:cNvPr id="34" name="object 34"/>
          <p:cNvSpPr/>
          <p:nvPr/>
        </p:nvSpPr>
        <p:spPr>
          <a:xfrm>
            <a:off x="4487984" y="4196365"/>
            <a:ext cx="318135" cy="610235"/>
          </a:xfrm>
          <a:custGeom>
            <a:avLst/>
            <a:gdLst/>
            <a:ahLst/>
            <a:cxnLst/>
            <a:rect l="l" t="t" r="r" b="b"/>
            <a:pathLst>
              <a:path w="318135" h="610235">
                <a:moveTo>
                  <a:pt x="78390" y="607702"/>
                </a:moveTo>
                <a:lnTo>
                  <a:pt x="60964" y="607702"/>
                </a:lnTo>
                <a:lnTo>
                  <a:pt x="67497" y="609869"/>
                </a:lnTo>
                <a:lnTo>
                  <a:pt x="78390" y="607702"/>
                </a:lnTo>
                <a:close/>
              </a:path>
              <a:path w="318135" h="610235">
                <a:moveTo>
                  <a:pt x="287414" y="0"/>
                </a:moveTo>
                <a:lnTo>
                  <a:pt x="285243" y="2185"/>
                </a:lnTo>
                <a:lnTo>
                  <a:pt x="283053" y="6519"/>
                </a:lnTo>
                <a:lnTo>
                  <a:pt x="278710" y="13038"/>
                </a:lnTo>
                <a:lnTo>
                  <a:pt x="274349" y="23873"/>
                </a:lnTo>
                <a:lnTo>
                  <a:pt x="270006" y="30392"/>
                </a:lnTo>
                <a:lnTo>
                  <a:pt x="267817" y="34726"/>
                </a:lnTo>
                <a:lnTo>
                  <a:pt x="263474" y="43412"/>
                </a:lnTo>
                <a:lnTo>
                  <a:pt x="261284" y="49931"/>
                </a:lnTo>
                <a:lnTo>
                  <a:pt x="252580" y="67285"/>
                </a:lnTo>
                <a:lnTo>
                  <a:pt x="243876" y="88992"/>
                </a:lnTo>
                <a:lnTo>
                  <a:pt x="237343" y="97678"/>
                </a:lnTo>
                <a:lnTo>
                  <a:pt x="232982" y="108531"/>
                </a:lnTo>
                <a:lnTo>
                  <a:pt x="226450" y="119366"/>
                </a:lnTo>
                <a:lnTo>
                  <a:pt x="222089" y="130219"/>
                </a:lnTo>
                <a:lnTo>
                  <a:pt x="215556" y="141072"/>
                </a:lnTo>
                <a:lnTo>
                  <a:pt x="211213" y="154092"/>
                </a:lnTo>
                <a:lnTo>
                  <a:pt x="202491" y="167131"/>
                </a:lnTo>
                <a:lnTo>
                  <a:pt x="198148" y="180151"/>
                </a:lnTo>
                <a:lnTo>
                  <a:pt x="191615" y="191004"/>
                </a:lnTo>
                <a:lnTo>
                  <a:pt x="178550" y="217044"/>
                </a:lnTo>
                <a:lnTo>
                  <a:pt x="174189" y="230064"/>
                </a:lnTo>
                <a:lnTo>
                  <a:pt x="165485" y="245251"/>
                </a:lnTo>
                <a:lnTo>
                  <a:pt x="158953" y="258271"/>
                </a:lnTo>
                <a:lnTo>
                  <a:pt x="154591" y="271291"/>
                </a:lnTo>
                <a:lnTo>
                  <a:pt x="141526" y="297332"/>
                </a:lnTo>
                <a:lnTo>
                  <a:pt x="132822" y="310370"/>
                </a:lnTo>
                <a:lnTo>
                  <a:pt x="126290" y="325557"/>
                </a:lnTo>
                <a:lnTo>
                  <a:pt x="100159" y="377638"/>
                </a:lnTo>
                <a:lnTo>
                  <a:pt x="95817" y="392843"/>
                </a:lnTo>
                <a:lnTo>
                  <a:pt x="87094" y="403678"/>
                </a:lnTo>
                <a:lnTo>
                  <a:pt x="82752" y="416716"/>
                </a:lnTo>
                <a:lnTo>
                  <a:pt x="76219" y="427551"/>
                </a:lnTo>
                <a:lnTo>
                  <a:pt x="71858" y="440590"/>
                </a:lnTo>
                <a:lnTo>
                  <a:pt x="65325" y="453610"/>
                </a:lnTo>
                <a:lnTo>
                  <a:pt x="60964" y="464463"/>
                </a:lnTo>
                <a:lnTo>
                  <a:pt x="54431" y="475316"/>
                </a:lnTo>
                <a:lnTo>
                  <a:pt x="50089" y="488336"/>
                </a:lnTo>
                <a:lnTo>
                  <a:pt x="43556" y="497004"/>
                </a:lnTo>
                <a:lnTo>
                  <a:pt x="39195" y="507857"/>
                </a:lnTo>
                <a:lnTo>
                  <a:pt x="32662" y="516543"/>
                </a:lnTo>
                <a:lnTo>
                  <a:pt x="30491" y="527396"/>
                </a:lnTo>
                <a:lnTo>
                  <a:pt x="26130" y="533897"/>
                </a:lnTo>
                <a:lnTo>
                  <a:pt x="17426" y="551270"/>
                </a:lnTo>
                <a:lnTo>
                  <a:pt x="15254" y="557770"/>
                </a:lnTo>
                <a:lnTo>
                  <a:pt x="8722" y="568624"/>
                </a:lnTo>
                <a:lnTo>
                  <a:pt x="4361" y="579477"/>
                </a:lnTo>
                <a:lnTo>
                  <a:pt x="2189" y="588163"/>
                </a:lnTo>
                <a:lnTo>
                  <a:pt x="2189" y="594682"/>
                </a:lnTo>
                <a:lnTo>
                  <a:pt x="0" y="596849"/>
                </a:lnTo>
                <a:lnTo>
                  <a:pt x="8722" y="605517"/>
                </a:lnTo>
                <a:lnTo>
                  <a:pt x="19597" y="607702"/>
                </a:lnTo>
                <a:lnTo>
                  <a:pt x="93627" y="607702"/>
                </a:lnTo>
                <a:lnTo>
                  <a:pt x="104521" y="605517"/>
                </a:lnTo>
                <a:lnTo>
                  <a:pt x="124620" y="605517"/>
                </a:lnTo>
                <a:lnTo>
                  <a:pt x="143538" y="591687"/>
                </a:lnTo>
                <a:lnTo>
                  <a:pt x="317906" y="15205"/>
                </a:lnTo>
                <a:lnTo>
                  <a:pt x="287414" y="0"/>
                </a:lnTo>
                <a:close/>
              </a:path>
            </a:pathLst>
          </a:custGeom>
          <a:solidFill>
            <a:srgbClr val="FFFFFF"/>
          </a:solidFill>
        </p:spPr>
        <p:txBody>
          <a:bodyPr wrap="square" lIns="0" tIns="0" rIns="0" bIns="0" rtlCol="0"/>
          <a:lstStyle/>
          <a:p>
            <a:endParaRPr dirty="0"/>
          </a:p>
        </p:txBody>
      </p:sp>
      <p:sp>
        <p:nvSpPr>
          <p:cNvPr id="35" name="object 35"/>
          <p:cNvSpPr/>
          <p:nvPr/>
        </p:nvSpPr>
        <p:spPr>
          <a:xfrm>
            <a:off x="7148728" y="2668513"/>
            <a:ext cx="307340" cy="71120"/>
          </a:xfrm>
          <a:custGeom>
            <a:avLst/>
            <a:gdLst/>
            <a:ahLst/>
            <a:cxnLst/>
            <a:rect l="l" t="t" r="r" b="b"/>
            <a:pathLst>
              <a:path w="307339" h="71119">
                <a:moveTo>
                  <a:pt x="295894" y="51970"/>
                </a:moveTo>
                <a:lnTo>
                  <a:pt x="172055" y="51970"/>
                </a:lnTo>
                <a:lnTo>
                  <a:pt x="182912" y="54173"/>
                </a:lnTo>
                <a:lnTo>
                  <a:pt x="195977" y="56377"/>
                </a:lnTo>
                <a:lnTo>
                  <a:pt x="206834" y="58581"/>
                </a:lnTo>
                <a:lnTo>
                  <a:pt x="228548" y="58581"/>
                </a:lnTo>
                <a:lnTo>
                  <a:pt x="239589" y="60784"/>
                </a:lnTo>
                <a:lnTo>
                  <a:pt x="252654" y="62805"/>
                </a:lnTo>
                <a:lnTo>
                  <a:pt x="261302" y="62805"/>
                </a:lnTo>
                <a:lnTo>
                  <a:pt x="269951" y="65008"/>
                </a:lnTo>
                <a:lnTo>
                  <a:pt x="278784" y="69416"/>
                </a:lnTo>
                <a:lnTo>
                  <a:pt x="285308" y="70740"/>
                </a:lnTo>
                <a:lnTo>
                  <a:pt x="291319" y="66345"/>
                </a:lnTo>
                <a:lnTo>
                  <a:pt x="295894" y="51970"/>
                </a:lnTo>
                <a:close/>
              </a:path>
              <a:path w="307339" h="71119">
                <a:moveTo>
                  <a:pt x="163222" y="2203"/>
                </a:moveTo>
                <a:lnTo>
                  <a:pt x="15273" y="2203"/>
                </a:lnTo>
                <a:lnTo>
                  <a:pt x="6440" y="4223"/>
                </a:lnTo>
                <a:lnTo>
                  <a:pt x="0" y="6427"/>
                </a:lnTo>
                <a:lnTo>
                  <a:pt x="2208" y="54173"/>
                </a:lnTo>
                <a:lnTo>
                  <a:pt x="4416" y="51970"/>
                </a:lnTo>
                <a:lnTo>
                  <a:pt x="295894" y="51970"/>
                </a:lnTo>
                <a:lnTo>
                  <a:pt x="306938" y="17262"/>
                </a:lnTo>
                <a:lnTo>
                  <a:pt x="302706" y="15058"/>
                </a:lnTo>
                <a:lnTo>
                  <a:pt x="296081" y="15058"/>
                </a:lnTo>
                <a:lnTo>
                  <a:pt x="289641" y="13038"/>
                </a:lnTo>
                <a:lnTo>
                  <a:pt x="269951" y="13038"/>
                </a:lnTo>
                <a:lnTo>
                  <a:pt x="259094" y="10834"/>
                </a:lnTo>
                <a:lnTo>
                  <a:pt x="250445" y="10834"/>
                </a:lnTo>
                <a:lnTo>
                  <a:pt x="239589" y="8631"/>
                </a:lnTo>
                <a:lnTo>
                  <a:pt x="230756" y="8631"/>
                </a:lnTo>
                <a:lnTo>
                  <a:pt x="217691" y="6427"/>
                </a:lnTo>
                <a:lnTo>
                  <a:pt x="206834" y="6427"/>
                </a:lnTo>
                <a:lnTo>
                  <a:pt x="195977" y="4223"/>
                </a:lnTo>
                <a:lnTo>
                  <a:pt x="169846" y="4223"/>
                </a:lnTo>
                <a:lnTo>
                  <a:pt x="163222" y="2203"/>
                </a:lnTo>
                <a:close/>
              </a:path>
              <a:path w="307339" h="71119">
                <a:moveTo>
                  <a:pt x="124026" y="0"/>
                </a:moveTo>
                <a:lnTo>
                  <a:pt x="45636" y="0"/>
                </a:lnTo>
                <a:lnTo>
                  <a:pt x="34779" y="2203"/>
                </a:lnTo>
                <a:lnTo>
                  <a:pt x="130651" y="2203"/>
                </a:lnTo>
                <a:lnTo>
                  <a:pt x="124026" y="0"/>
                </a:lnTo>
                <a:close/>
              </a:path>
            </a:pathLst>
          </a:custGeom>
          <a:solidFill>
            <a:srgbClr val="000000"/>
          </a:solidFill>
        </p:spPr>
        <p:txBody>
          <a:bodyPr wrap="square" lIns="0" tIns="0" rIns="0" bIns="0" rtlCol="0"/>
          <a:lstStyle/>
          <a:p>
            <a:endParaRPr dirty="0"/>
          </a:p>
        </p:txBody>
      </p:sp>
      <p:sp>
        <p:nvSpPr>
          <p:cNvPr id="36" name="object 36"/>
          <p:cNvSpPr/>
          <p:nvPr/>
        </p:nvSpPr>
        <p:spPr>
          <a:xfrm>
            <a:off x="4420487" y="3718899"/>
            <a:ext cx="135255" cy="425450"/>
          </a:xfrm>
          <a:custGeom>
            <a:avLst/>
            <a:gdLst/>
            <a:ahLst/>
            <a:cxnLst/>
            <a:rect l="l" t="t" r="r" b="b"/>
            <a:pathLst>
              <a:path w="135255" h="425450">
                <a:moveTo>
                  <a:pt x="43556" y="188819"/>
                </a:moveTo>
                <a:lnTo>
                  <a:pt x="43556" y="219211"/>
                </a:lnTo>
                <a:lnTo>
                  <a:pt x="41366" y="227879"/>
                </a:lnTo>
                <a:lnTo>
                  <a:pt x="41366" y="236565"/>
                </a:lnTo>
                <a:lnTo>
                  <a:pt x="39195" y="245251"/>
                </a:lnTo>
                <a:lnTo>
                  <a:pt x="39195" y="253937"/>
                </a:lnTo>
                <a:lnTo>
                  <a:pt x="37024" y="262605"/>
                </a:lnTo>
                <a:lnTo>
                  <a:pt x="37024" y="271291"/>
                </a:lnTo>
                <a:lnTo>
                  <a:pt x="23958" y="323372"/>
                </a:lnTo>
                <a:lnTo>
                  <a:pt x="19597" y="332058"/>
                </a:lnTo>
                <a:lnTo>
                  <a:pt x="15236" y="345078"/>
                </a:lnTo>
                <a:lnTo>
                  <a:pt x="15236" y="353764"/>
                </a:lnTo>
                <a:lnTo>
                  <a:pt x="10893" y="360284"/>
                </a:lnTo>
                <a:lnTo>
                  <a:pt x="6532" y="373304"/>
                </a:lnTo>
                <a:lnTo>
                  <a:pt x="6532" y="379805"/>
                </a:lnTo>
                <a:lnTo>
                  <a:pt x="2189" y="388491"/>
                </a:lnTo>
                <a:lnTo>
                  <a:pt x="0" y="397177"/>
                </a:lnTo>
                <a:lnTo>
                  <a:pt x="0" y="403678"/>
                </a:lnTo>
                <a:lnTo>
                  <a:pt x="39195" y="425384"/>
                </a:lnTo>
                <a:lnTo>
                  <a:pt x="43556" y="414531"/>
                </a:lnTo>
                <a:lnTo>
                  <a:pt x="50089" y="405845"/>
                </a:lnTo>
                <a:lnTo>
                  <a:pt x="54431" y="397177"/>
                </a:lnTo>
                <a:lnTo>
                  <a:pt x="60964" y="386324"/>
                </a:lnTo>
                <a:lnTo>
                  <a:pt x="63154" y="375471"/>
                </a:lnTo>
                <a:lnTo>
                  <a:pt x="69686" y="366784"/>
                </a:lnTo>
                <a:lnTo>
                  <a:pt x="74029" y="355931"/>
                </a:lnTo>
                <a:lnTo>
                  <a:pt x="78390" y="347245"/>
                </a:lnTo>
                <a:lnTo>
                  <a:pt x="82752" y="336410"/>
                </a:lnTo>
                <a:lnTo>
                  <a:pt x="84923" y="327724"/>
                </a:lnTo>
                <a:lnTo>
                  <a:pt x="89284" y="316871"/>
                </a:lnTo>
                <a:lnTo>
                  <a:pt x="93627" y="308185"/>
                </a:lnTo>
                <a:lnTo>
                  <a:pt x="95798" y="297332"/>
                </a:lnTo>
                <a:lnTo>
                  <a:pt x="97988" y="288664"/>
                </a:lnTo>
                <a:lnTo>
                  <a:pt x="106692" y="271291"/>
                </a:lnTo>
                <a:lnTo>
                  <a:pt x="106692" y="260438"/>
                </a:lnTo>
                <a:lnTo>
                  <a:pt x="111053" y="243084"/>
                </a:lnTo>
                <a:lnTo>
                  <a:pt x="115396" y="234398"/>
                </a:lnTo>
                <a:lnTo>
                  <a:pt x="115396" y="225712"/>
                </a:lnTo>
                <a:lnTo>
                  <a:pt x="119213" y="210525"/>
                </a:lnTo>
                <a:lnTo>
                  <a:pt x="69686" y="210525"/>
                </a:lnTo>
                <a:lnTo>
                  <a:pt x="43556" y="188819"/>
                </a:lnTo>
                <a:close/>
              </a:path>
              <a:path w="135255" h="425450">
                <a:moveTo>
                  <a:pt x="95798" y="0"/>
                </a:moveTo>
                <a:lnTo>
                  <a:pt x="95798" y="10853"/>
                </a:lnTo>
                <a:lnTo>
                  <a:pt x="97988" y="19539"/>
                </a:lnTo>
                <a:lnTo>
                  <a:pt x="97988" y="28225"/>
                </a:lnTo>
                <a:lnTo>
                  <a:pt x="100159" y="39060"/>
                </a:lnTo>
                <a:lnTo>
                  <a:pt x="100159" y="86806"/>
                </a:lnTo>
                <a:lnTo>
                  <a:pt x="97988" y="95493"/>
                </a:lnTo>
                <a:lnTo>
                  <a:pt x="97988" y="115032"/>
                </a:lnTo>
                <a:lnTo>
                  <a:pt x="95798" y="123718"/>
                </a:lnTo>
                <a:lnTo>
                  <a:pt x="93627" y="130219"/>
                </a:lnTo>
                <a:lnTo>
                  <a:pt x="93627" y="138905"/>
                </a:lnTo>
                <a:lnTo>
                  <a:pt x="91456" y="147591"/>
                </a:lnTo>
                <a:lnTo>
                  <a:pt x="89284" y="151925"/>
                </a:lnTo>
                <a:lnTo>
                  <a:pt x="87094" y="160611"/>
                </a:lnTo>
                <a:lnTo>
                  <a:pt x="84923" y="164945"/>
                </a:lnTo>
                <a:lnTo>
                  <a:pt x="82752" y="173631"/>
                </a:lnTo>
                <a:lnTo>
                  <a:pt x="78390" y="182318"/>
                </a:lnTo>
                <a:lnTo>
                  <a:pt x="76219" y="193152"/>
                </a:lnTo>
                <a:lnTo>
                  <a:pt x="71858" y="199672"/>
                </a:lnTo>
                <a:lnTo>
                  <a:pt x="69686" y="206191"/>
                </a:lnTo>
                <a:lnTo>
                  <a:pt x="69686" y="210525"/>
                </a:lnTo>
                <a:lnTo>
                  <a:pt x="119213" y="210525"/>
                </a:lnTo>
                <a:lnTo>
                  <a:pt x="119757" y="208358"/>
                </a:lnTo>
                <a:lnTo>
                  <a:pt x="121929" y="201839"/>
                </a:lnTo>
                <a:lnTo>
                  <a:pt x="124118" y="190986"/>
                </a:lnTo>
                <a:lnTo>
                  <a:pt x="126290" y="182318"/>
                </a:lnTo>
                <a:lnTo>
                  <a:pt x="126290" y="173631"/>
                </a:lnTo>
                <a:lnTo>
                  <a:pt x="128461" y="167112"/>
                </a:lnTo>
                <a:lnTo>
                  <a:pt x="128461" y="158444"/>
                </a:lnTo>
                <a:lnTo>
                  <a:pt x="130651" y="151925"/>
                </a:lnTo>
                <a:lnTo>
                  <a:pt x="130651" y="143239"/>
                </a:lnTo>
                <a:lnTo>
                  <a:pt x="132822" y="136738"/>
                </a:lnTo>
                <a:lnTo>
                  <a:pt x="132822" y="86806"/>
                </a:lnTo>
                <a:lnTo>
                  <a:pt x="134994" y="80305"/>
                </a:lnTo>
                <a:lnTo>
                  <a:pt x="134994" y="39060"/>
                </a:lnTo>
                <a:lnTo>
                  <a:pt x="132822" y="30392"/>
                </a:lnTo>
                <a:lnTo>
                  <a:pt x="132822" y="4352"/>
                </a:lnTo>
                <a:lnTo>
                  <a:pt x="95798" y="0"/>
                </a:lnTo>
                <a:close/>
              </a:path>
            </a:pathLst>
          </a:custGeom>
          <a:solidFill>
            <a:srgbClr val="000000"/>
          </a:solidFill>
        </p:spPr>
        <p:txBody>
          <a:bodyPr wrap="square" lIns="0" tIns="0" rIns="0" bIns="0" rtlCol="0"/>
          <a:lstStyle/>
          <a:p>
            <a:endParaRPr dirty="0"/>
          </a:p>
        </p:txBody>
      </p:sp>
      <p:sp>
        <p:nvSpPr>
          <p:cNvPr id="37" name="object 37"/>
          <p:cNvSpPr/>
          <p:nvPr/>
        </p:nvSpPr>
        <p:spPr>
          <a:xfrm>
            <a:off x="609600" y="1371601"/>
            <a:ext cx="10972799" cy="4800600"/>
          </a:xfrm>
          <a:prstGeom prst="rect">
            <a:avLst/>
          </a:prstGeom>
          <a:blipFill>
            <a:blip r:embed="rId4" cstate="print"/>
            <a:stretch>
              <a:fillRect/>
            </a:stretch>
          </a:blipFill>
        </p:spPr>
        <p:txBody>
          <a:bodyPr wrap="square" lIns="0" tIns="0" rIns="0" bIns="0" rtlCol="0"/>
          <a:lstStyle/>
          <a:p>
            <a:endParaRPr dirty="0"/>
          </a:p>
        </p:txBody>
      </p:sp>
      <p:sp>
        <p:nvSpPr>
          <p:cNvPr id="38" name="頁尾版面配置區 37">
            <a:extLst>
              <a:ext uri="{FF2B5EF4-FFF2-40B4-BE49-F238E27FC236}">
                <a16:creationId xmlns:a16="http://schemas.microsoft.com/office/drawing/2014/main" id="{10E105E7-7386-5546-0446-AF61FACEBC6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9" name="投影片編號版面配置區 38">
            <a:extLst>
              <a:ext uri="{FF2B5EF4-FFF2-40B4-BE49-F238E27FC236}">
                <a16:creationId xmlns:a16="http://schemas.microsoft.com/office/drawing/2014/main" id="{13754522-EBD7-F977-E89B-5B82EC031286}"/>
              </a:ext>
            </a:extLst>
          </p:cNvPr>
          <p:cNvSpPr>
            <a:spLocks noGrp="1"/>
          </p:cNvSpPr>
          <p:nvPr>
            <p:ph type="sldNum" sz="quarter" idx="7"/>
          </p:nvPr>
        </p:nvSpPr>
        <p:spPr/>
        <p:txBody>
          <a:bodyPr/>
          <a:lstStyle/>
          <a:p>
            <a:fld id="{B6F15528-21DE-4FAA-801E-634DDDAF4B2B}" type="slidenum">
              <a:rPr lang="en-US" altLang="zh-TW" smtClean="0"/>
              <a:t>258</a:t>
            </a:fld>
            <a:endParaRPr lang="zh-TW" altLang="en-US"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4900" y="685800"/>
            <a:ext cx="9829800" cy="1243289"/>
          </a:xfrm>
          <a:prstGeom prst="rect">
            <a:avLst/>
          </a:prstGeom>
        </p:spPr>
        <p:txBody>
          <a:bodyPr vert="horz" wrap="square" lIns="0" tIns="12065" rIns="0" bIns="0" rtlCol="0">
            <a:spAutoFit/>
          </a:bodyPr>
          <a:lstStyle/>
          <a:p>
            <a:pPr marL="12700" algn="ctr">
              <a:spcBef>
                <a:spcPts val="95"/>
              </a:spcBef>
            </a:pPr>
            <a:r>
              <a:rPr sz="4000" u="heavy" spc="-1005" dirty="0">
                <a:solidFill>
                  <a:srgbClr val="0000FF"/>
                </a:solidFill>
                <a:uFill>
                  <a:solidFill>
                    <a:srgbClr val="0000FF"/>
                  </a:solidFill>
                </a:uFill>
                <a:latin typeface="Times New Roman"/>
                <a:cs typeface="Times New Roman"/>
              </a:rPr>
              <a:t> </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化學品分類與標示</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之</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全球調和制</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度</a:t>
            </a:r>
            <a:endParaRPr sz="4000" b="1" dirty="0">
              <a:latin typeface="微軟正黑體" panose="020B0604030504040204" pitchFamily="34" charset="-120"/>
              <a:ea typeface="微軟正黑體" panose="020B0604030504040204" pitchFamily="34" charset="-120"/>
              <a:cs typeface="微軟正黑體"/>
            </a:endParaRPr>
          </a:p>
          <a:p>
            <a:pPr marL="2980055" marR="13970" indent="-2957830" algn="ctr">
              <a:spcBef>
                <a:spcPts val="5"/>
              </a:spcBef>
            </a:pPr>
            <a:r>
              <a:rPr sz="4000" b="1" u="heavy" spc="-100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Times New Roman"/>
              </a:rPr>
              <a:t> </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 </a:t>
            </a:r>
            <a:r>
              <a:rPr sz="4000" b="1" u="heavy" spc="-10"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Globally </a:t>
            </a:r>
            <a:r>
              <a:rPr sz="4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Harmonized </a:t>
            </a:r>
            <a:r>
              <a:rPr sz="4000" b="1" u="heavy" spc="-25"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System,</a:t>
            </a:r>
            <a:r>
              <a:rPr sz="4000" b="1" u="heavy" spc="-5"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GHS</a:t>
            </a:r>
            <a:r>
              <a:rPr sz="4000" b="1" u="heavy" spc="-10"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 </a:t>
            </a:r>
            <a:r>
              <a:rPr sz="4000" b="1" u="heavy" spc="-1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微軟正黑體"/>
              </a:rPr>
              <a:t>）</a:t>
            </a:r>
            <a:endParaRPr sz="4000" b="1" dirty="0">
              <a:latin typeface="微軟正黑體" panose="020B0604030504040204" pitchFamily="34" charset="-120"/>
              <a:ea typeface="微軟正黑體" panose="020B0604030504040204" pitchFamily="34" charset="-120"/>
              <a:cs typeface="微軟正黑體"/>
            </a:endParaRPr>
          </a:p>
        </p:txBody>
      </p:sp>
      <p:sp>
        <p:nvSpPr>
          <p:cNvPr id="3" name="object 3"/>
          <p:cNvSpPr txBox="1">
            <a:spLocks noGrp="1"/>
          </p:cNvSpPr>
          <p:nvPr>
            <p:ph type="body" idx="1"/>
          </p:nvPr>
        </p:nvSpPr>
        <p:spPr>
          <a:xfrm>
            <a:off x="690033" y="1981039"/>
            <a:ext cx="10811933" cy="2300886"/>
          </a:xfrm>
          <a:prstGeom prst="rect">
            <a:avLst/>
          </a:prstGeom>
        </p:spPr>
        <p:txBody>
          <a:bodyPr vert="horz" wrap="square" lIns="0" tIns="815594" rIns="0" bIns="0" rtlCol="0">
            <a:spAutoFit/>
          </a:bodyPr>
          <a:lstStyle/>
          <a:p>
            <a:pPr marL="31115" marR="5080">
              <a:spcBef>
                <a:spcPts val="105"/>
              </a:spcBef>
              <a:tabLst>
                <a:tab pos="374015" algn="l"/>
                <a:tab pos="374650" algn="l"/>
              </a:tabLst>
            </a:pPr>
            <a:r>
              <a:rPr dirty="0" err="1"/>
              <a:t>配合</a:t>
            </a:r>
            <a:r>
              <a:rPr spc="-15" dirty="0" err="1"/>
              <a:t>聯</a:t>
            </a:r>
            <a:r>
              <a:rPr dirty="0" err="1"/>
              <a:t>合國</a:t>
            </a:r>
            <a:r>
              <a:rPr spc="-15" dirty="0" err="1"/>
              <a:t>推</a:t>
            </a:r>
            <a:r>
              <a:rPr dirty="0" err="1"/>
              <a:t>動</a:t>
            </a:r>
            <a:r>
              <a:rPr spc="-5" dirty="0"/>
              <a:t> GHS</a:t>
            </a:r>
            <a:r>
              <a:rPr spc="-25" dirty="0"/>
              <a:t> </a:t>
            </a:r>
            <a:r>
              <a:rPr dirty="0" err="1"/>
              <a:t>時程</a:t>
            </a:r>
            <a:r>
              <a:rPr spc="-15" dirty="0" err="1"/>
              <a:t>及</a:t>
            </a:r>
            <a:r>
              <a:rPr dirty="0" err="1"/>
              <a:t>各國</a:t>
            </a:r>
            <a:r>
              <a:rPr spc="-15" dirty="0" err="1"/>
              <a:t>推</a:t>
            </a:r>
            <a:r>
              <a:rPr dirty="0" err="1"/>
              <a:t>動之進展，</a:t>
            </a:r>
            <a:r>
              <a:rPr spc="-15" dirty="0" err="1"/>
              <a:t>我</a:t>
            </a:r>
            <a:r>
              <a:rPr dirty="0" err="1"/>
              <a:t>國「</a:t>
            </a:r>
            <a:r>
              <a:rPr spc="-15" dirty="0" err="1"/>
              <a:t>危</a:t>
            </a:r>
            <a:r>
              <a:rPr dirty="0" err="1"/>
              <a:t>害性</a:t>
            </a:r>
            <a:r>
              <a:rPr spc="-15" dirty="0" err="1"/>
              <a:t>化</a:t>
            </a:r>
            <a:r>
              <a:rPr dirty="0" err="1"/>
              <a:t>學品</a:t>
            </a:r>
            <a:r>
              <a:rPr spc="-15" dirty="0" err="1"/>
              <a:t>標</a:t>
            </a:r>
            <a:r>
              <a:rPr dirty="0" err="1"/>
              <a:t>示及</a:t>
            </a:r>
            <a:r>
              <a:rPr spc="-15" dirty="0" err="1"/>
              <a:t>通</a:t>
            </a:r>
            <a:r>
              <a:rPr dirty="0" err="1"/>
              <a:t>識規</a:t>
            </a:r>
            <a:r>
              <a:rPr spc="-15" dirty="0" err="1"/>
              <a:t>則</a:t>
            </a:r>
            <a:r>
              <a:rPr dirty="0"/>
              <a:t>」</a:t>
            </a:r>
            <a:r>
              <a:rPr spc="5" dirty="0"/>
              <a:t>，</a:t>
            </a:r>
            <a:r>
              <a:rPr spc="5" dirty="0" err="1"/>
              <a:t>對</a:t>
            </a:r>
            <a:r>
              <a:rPr spc="-15" dirty="0" err="1"/>
              <a:t>於</a:t>
            </a:r>
            <a:r>
              <a:rPr spc="5" dirty="0" err="1"/>
              <a:t>符合</a:t>
            </a:r>
            <a:r>
              <a:rPr spc="-15" dirty="0" err="1"/>
              <a:t>國</a:t>
            </a:r>
            <a:r>
              <a:rPr spc="5" dirty="0" err="1"/>
              <a:t>家標</a:t>
            </a:r>
            <a:r>
              <a:rPr spc="790" dirty="0" err="1"/>
              <a:t>準</a:t>
            </a:r>
            <a:r>
              <a:rPr dirty="0" err="1"/>
              <a:t>CNS</a:t>
            </a:r>
            <a:r>
              <a:rPr spc="-35" dirty="0"/>
              <a:t> </a:t>
            </a:r>
            <a:r>
              <a:rPr spc="-10" dirty="0"/>
              <a:t>15030</a:t>
            </a:r>
            <a:r>
              <a:rPr spc="-5" dirty="0"/>
              <a:t> </a:t>
            </a:r>
            <a:r>
              <a:rPr spc="-10" dirty="0" err="1"/>
              <a:t>具</a:t>
            </a:r>
            <a:r>
              <a:rPr spc="5" dirty="0" err="1"/>
              <a:t>有物理</a:t>
            </a:r>
            <a:r>
              <a:rPr dirty="0" err="1"/>
              <a:t>性或</a:t>
            </a:r>
            <a:r>
              <a:rPr spc="-15" dirty="0" err="1"/>
              <a:t>健</a:t>
            </a:r>
            <a:r>
              <a:rPr dirty="0" err="1"/>
              <a:t>康危</a:t>
            </a:r>
            <a:r>
              <a:rPr spc="-15" dirty="0" err="1"/>
              <a:t>害</a:t>
            </a:r>
            <a:r>
              <a:rPr dirty="0" err="1"/>
              <a:t>之化</a:t>
            </a:r>
            <a:r>
              <a:rPr spc="-15" dirty="0" err="1"/>
              <a:t>學</a:t>
            </a:r>
            <a:r>
              <a:rPr dirty="0" err="1"/>
              <a:t>品，</a:t>
            </a:r>
            <a:r>
              <a:rPr spc="-15" dirty="0" err="1"/>
              <a:t>均</a:t>
            </a:r>
            <a:r>
              <a:rPr dirty="0" err="1"/>
              <a:t>應依</a:t>
            </a:r>
            <a:r>
              <a:rPr spc="-15" dirty="0" err="1"/>
              <a:t>規</a:t>
            </a:r>
            <a:r>
              <a:rPr dirty="0" err="1"/>
              <a:t>定辦</a:t>
            </a:r>
            <a:r>
              <a:rPr spc="-15" dirty="0" err="1"/>
              <a:t>理</a:t>
            </a:r>
            <a:r>
              <a:rPr dirty="0"/>
              <a:t>。</a:t>
            </a:r>
          </a:p>
        </p:txBody>
      </p:sp>
      <p:sp>
        <p:nvSpPr>
          <p:cNvPr id="4" name="頁尾版面配置區 3">
            <a:extLst>
              <a:ext uri="{FF2B5EF4-FFF2-40B4-BE49-F238E27FC236}">
                <a16:creationId xmlns:a16="http://schemas.microsoft.com/office/drawing/2014/main" id="{97C85A45-E291-8A63-DD8D-F88B37C52D2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8293A80-D88D-D994-B2DB-60B25F07B3C5}"/>
              </a:ext>
            </a:extLst>
          </p:cNvPr>
          <p:cNvSpPr>
            <a:spLocks noGrp="1"/>
          </p:cNvSpPr>
          <p:nvPr>
            <p:ph type="sldNum" sz="quarter" idx="7"/>
          </p:nvPr>
        </p:nvSpPr>
        <p:spPr/>
        <p:txBody>
          <a:bodyPr/>
          <a:lstStyle/>
          <a:p>
            <a:fld id="{B6F15528-21DE-4FAA-801E-634DDDAF4B2B}" type="slidenum">
              <a:rPr lang="en-US" altLang="zh-TW" smtClean="0"/>
              <a:t>259</a:t>
            </a:fld>
            <a:endParaRPr lang="zh-TW"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5108" y="417192"/>
            <a:ext cx="6489383" cy="627736"/>
          </a:xfrm>
          <a:prstGeom prst="rect">
            <a:avLst/>
          </a:prstGeom>
        </p:spPr>
        <p:txBody>
          <a:bodyPr vert="horz" wrap="square" lIns="0" tIns="12065" rIns="0" bIns="0" rtlCol="0">
            <a:spAutoFit/>
          </a:bodyPr>
          <a:lstStyle/>
          <a:p>
            <a:pPr marL="12700">
              <a:spcBef>
                <a:spcPts val="95"/>
              </a:spcBef>
            </a:pPr>
            <a:r>
              <a:rPr sz="4000" b="1" dirty="0">
                <a:latin typeface="微軟正黑體" panose="020B0604030504040204" pitchFamily="34" charset="-120"/>
                <a:ea typeface="微軟正黑體" panose="020B0604030504040204" pitchFamily="34" charset="-120"/>
              </a:rPr>
              <a:t>職</a:t>
            </a:r>
            <a:r>
              <a:rPr sz="4000" b="1" spc="-5" dirty="0">
                <a:latin typeface="微軟正黑體" panose="020B0604030504040204" pitchFamily="34" charset="-120"/>
                <a:ea typeface="微軟正黑體" panose="020B0604030504040204" pitchFamily="34" charset="-120"/>
              </a:rPr>
              <a:t>業安</a:t>
            </a:r>
            <a:r>
              <a:rPr sz="4000" b="1" dirty="0">
                <a:latin typeface="微軟正黑體" panose="020B0604030504040204" pitchFamily="34" charset="-120"/>
                <a:ea typeface="微軟正黑體" panose="020B0604030504040204" pitchFamily="34" charset="-120"/>
              </a:rPr>
              <a:t>全</a:t>
            </a:r>
            <a:r>
              <a:rPr sz="4000" b="1" spc="-5" dirty="0">
                <a:latin typeface="微軟正黑體" panose="020B0604030504040204" pitchFamily="34" charset="-120"/>
                <a:ea typeface="微軟正黑體" panose="020B0604030504040204" pitchFamily="34" charset="-120"/>
              </a:rPr>
              <a:t>衛生</a:t>
            </a:r>
            <a:r>
              <a:rPr sz="4000" b="1" dirty="0">
                <a:latin typeface="微軟正黑體" panose="020B0604030504040204" pitchFamily="34" charset="-120"/>
                <a:ea typeface="微軟正黑體" panose="020B0604030504040204" pitchFamily="34" charset="-120"/>
              </a:rPr>
              <a:t>法</a:t>
            </a:r>
            <a:r>
              <a:rPr sz="4000" b="1" spc="10" dirty="0">
                <a:latin typeface="微軟正黑體" panose="020B0604030504040204" pitchFamily="34" charset="-120"/>
                <a:ea typeface="微軟正黑體" panose="020B0604030504040204" pitchFamily="34" charset="-120"/>
              </a:rPr>
              <a:t>第</a:t>
            </a:r>
            <a:r>
              <a:rPr sz="4000" b="1" spc="-15" dirty="0">
                <a:latin typeface="微軟正黑體" panose="020B0604030504040204" pitchFamily="34" charset="-120"/>
                <a:ea typeface="微軟正黑體" panose="020B0604030504040204" pitchFamily="34" charset="-120"/>
              </a:rPr>
              <a:t>6</a:t>
            </a:r>
            <a:r>
              <a:rPr sz="4000" b="1" spc="5" dirty="0">
                <a:latin typeface="微軟正黑體" panose="020B0604030504040204" pitchFamily="34" charset="-120"/>
                <a:ea typeface="微軟正黑體" panose="020B0604030504040204" pitchFamily="34" charset="-120"/>
              </a:rPr>
              <a:t>條</a:t>
            </a:r>
            <a:r>
              <a:rPr sz="4000" b="1" spc="-5" dirty="0">
                <a:latin typeface="微軟正黑體" panose="020B0604030504040204" pitchFamily="34" charset="-120"/>
                <a:ea typeface="微軟正黑體" panose="020B0604030504040204" pitchFamily="34" charset="-120"/>
              </a:rPr>
              <a:t>第</a:t>
            </a:r>
            <a:r>
              <a:rPr sz="4000" b="1" spc="-15" dirty="0">
                <a:latin typeface="微軟正黑體" panose="020B0604030504040204" pitchFamily="34" charset="-120"/>
                <a:ea typeface="微軟正黑體" panose="020B0604030504040204" pitchFamily="34" charset="-120"/>
              </a:rPr>
              <a:t>2</a:t>
            </a:r>
            <a:r>
              <a:rPr sz="4000" b="1" spc="-5" dirty="0">
                <a:latin typeface="微軟正黑體" panose="020B0604030504040204" pitchFamily="34" charset="-120"/>
                <a:ea typeface="微軟正黑體" panose="020B0604030504040204" pitchFamily="34" charset="-120"/>
              </a:rPr>
              <a:t>項</a:t>
            </a:r>
            <a:endParaRPr sz="4000" b="1" dirty="0">
              <a:latin typeface="微軟正黑體" panose="020B0604030504040204" pitchFamily="34" charset="-120"/>
              <a:ea typeface="微軟正黑體" panose="020B0604030504040204" pitchFamily="34" charset="-120"/>
            </a:endParaRPr>
          </a:p>
        </p:txBody>
      </p:sp>
      <p:sp>
        <p:nvSpPr>
          <p:cNvPr id="10" name="object 10"/>
          <p:cNvSpPr txBox="1"/>
          <p:nvPr/>
        </p:nvSpPr>
        <p:spPr>
          <a:xfrm>
            <a:off x="685800" y="1371600"/>
            <a:ext cx="5410200" cy="5029966"/>
          </a:xfrm>
          <a:prstGeom prst="rect">
            <a:avLst/>
          </a:prstGeom>
        </p:spPr>
        <p:txBody>
          <a:bodyPr vert="horz" wrap="square" lIns="0" tIns="58419" rIns="0" bIns="0" rtlCol="0">
            <a:spAutoFit/>
          </a:bodyPr>
          <a:lstStyle/>
          <a:p>
            <a:pPr marR="5080">
              <a:lnSpc>
                <a:spcPts val="2600"/>
              </a:lnSpc>
              <a:spcBef>
                <a:spcPts val="459"/>
              </a:spcBef>
              <a:tabLst>
                <a:tab pos="355600" algn="l"/>
                <a:tab pos="356235" algn="l"/>
              </a:tabLst>
            </a:pPr>
            <a:r>
              <a:rPr dirty="0">
                <a:latin typeface="微軟正黑體" panose="020B0604030504040204" pitchFamily="34" charset="-120"/>
                <a:ea typeface="微軟正黑體" panose="020B0604030504040204" pitchFamily="34" charset="-120"/>
                <a:cs typeface="標楷體"/>
              </a:rPr>
              <a:t>雇主對下列事項，應妥為規劃及採 取必要之安全衛生措施：</a:t>
            </a:r>
          </a:p>
          <a:p>
            <a:pPr marL="627063" marR="99060" indent="-627063" algn="just">
              <a:lnSpc>
                <a:spcPts val="2600"/>
              </a:lnSpc>
              <a:spcBef>
                <a:spcPts val="345"/>
              </a:spcBef>
            </a:pPr>
            <a:r>
              <a:rPr dirty="0">
                <a:latin typeface="微軟正黑體" panose="020B0604030504040204" pitchFamily="34" charset="-120"/>
                <a:ea typeface="微軟正黑體" panose="020B0604030504040204" pitchFamily="34" charset="-120"/>
                <a:cs typeface="標楷體"/>
              </a:rPr>
              <a:t>一、重複性作業等促發肌肉骨骼 </a:t>
            </a:r>
            <a:r>
              <a:rPr dirty="0" err="1">
                <a:latin typeface="微軟正黑體" panose="020B0604030504040204" pitchFamily="34" charset="-120"/>
                <a:ea typeface="微軟正黑體" panose="020B0604030504040204" pitchFamily="34" charset="-120"/>
                <a:cs typeface="標楷體"/>
              </a:rPr>
              <a:t>疾病之預防</a:t>
            </a:r>
            <a:r>
              <a:rPr spc="-5" dirty="0">
                <a:latin typeface="微軟正黑體" panose="020B0604030504040204" pitchFamily="34" charset="-120"/>
                <a:ea typeface="微軟正黑體" panose="020B0604030504040204" pitchFamily="34" charset="-120"/>
                <a:cs typeface="標楷體"/>
              </a:rPr>
              <a:t>。</a:t>
            </a:r>
            <a:endParaRPr lang="en-US" spc="-5" dirty="0">
              <a:latin typeface="微軟正黑體" panose="020B0604030504040204" pitchFamily="34" charset="-120"/>
              <a:ea typeface="微軟正黑體" panose="020B0604030504040204" pitchFamily="34" charset="-120"/>
              <a:cs typeface="標楷體"/>
            </a:endParaRPr>
          </a:p>
          <a:p>
            <a:pPr marL="627063" marR="99060" indent="-180975" algn="just">
              <a:lnSpc>
                <a:spcPts val="2600"/>
              </a:lnSpc>
              <a:spcBef>
                <a:spcPts val="345"/>
              </a:spcBef>
            </a:pPr>
            <a:r>
              <a:rPr spc="-10" dirty="0">
                <a:solidFill>
                  <a:srgbClr val="FF0000"/>
                </a:solidFill>
                <a:latin typeface="微軟正黑體" panose="020B0604030504040204" pitchFamily="34" charset="-120"/>
                <a:ea typeface="微軟正黑體" panose="020B0604030504040204" pitchFamily="34" charset="-120"/>
                <a:cs typeface="標楷體"/>
              </a:rPr>
              <a:t>(</a:t>
            </a:r>
            <a:r>
              <a:rPr dirty="0" err="1">
                <a:solidFill>
                  <a:srgbClr val="FF0000"/>
                </a:solidFill>
                <a:latin typeface="微軟正黑體" panose="020B0604030504040204" pitchFamily="34" charset="-120"/>
                <a:ea typeface="微軟正黑體" panose="020B0604030504040204" pitchFamily="34" charset="-120"/>
              </a:rPr>
              <a:t>人因性危</a:t>
            </a:r>
            <a:r>
              <a:rPr dirty="0" err="1">
                <a:solidFill>
                  <a:srgbClr val="FF0000"/>
                </a:solidFill>
                <a:latin typeface="微軟正黑體" panose="020B0604030504040204" pitchFamily="34" charset="-120"/>
                <a:ea typeface="微軟正黑體" panose="020B0604030504040204" pitchFamily="34" charset="-120"/>
                <a:cs typeface="標楷體"/>
              </a:rPr>
              <a:t>害防止計畫</a:t>
            </a:r>
            <a:r>
              <a:rPr dirty="0">
                <a:solidFill>
                  <a:srgbClr val="FF0000"/>
                </a:solidFill>
                <a:latin typeface="微軟正黑體" panose="020B0604030504040204" pitchFamily="34" charset="-120"/>
                <a:ea typeface="微軟正黑體" panose="020B0604030504040204" pitchFamily="34" charset="-120"/>
                <a:cs typeface="標楷體"/>
              </a:rPr>
              <a:t>)</a:t>
            </a:r>
            <a:endParaRPr dirty="0">
              <a:latin typeface="微軟正黑體" panose="020B0604030504040204" pitchFamily="34" charset="-120"/>
              <a:ea typeface="微軟正黑體" panose="020B0604030504040204" pitchFamily="34" charset="-120"/>
              <a:cs typeface="標楷體"/>
            </a:endParaRPr>
          </a:p>
          <a:p>
            <a:pPr marL="446088" marR="5080" indent="-446088">
              <a:lnSpc>
                <a:spcPts val="2600"/>
              </a:lnSpc>
              <a:spcBef>
                <a:spcPts val="375"/>
              </a:spcBef>
            </a:pPr>
            <a:r>
              <a:rPr dirty="0" err="1">
                <a:latin typeface="微軟正黑體" panose="020B0604030504040204" pitchFamily="34" charset="-120"/>
                <a:ea typeface="微軟正黑體" panose="020B0604030504040204" pitchFamily="34" charset="-120"/>
                <a:cs typeface="標楷體"/>
              </a:rPr>
              <a:t>二、輪班、夜間工作、長時間工</a:t>
            </a:r>
            <a:r>
              <a:rPr dirty="0">
                <a:latin typeface="微軟正黑體" panose="020B0604030504040204" pitchFamily="34" charset="-120"/>
                <a:ea typeface="微軟正黑體" panose="020B0604030504040204" pitchFamily="34" charset="-120"/>
                <a:cs typeface="標楷體"/>
              </a:rPr>
              <a:t> </a:t>
            </a:r>
            <a:r>
              <a:rPr dirty="0" err="1">
                <a:latin typeface="微軟正黑體" panose="020B0604030504040204" pitchFamily="34" charset="-120"/>
                <a:ea typeface="微軟正黑體" panose="020B0604030504040204" pitchFamily="34" charset="-120"/>
                <a:cs typeface="標楷體"/>
              </a:rPr>
              <a:t>作等異常工作負荷發疾病之預防</a:t>
            </a:r>
            <a:r>
              <a:rPr spc="-10" dirty="0">
                <a:solidFill>
                  <a:srgbClr val="FF0000"/>
                </a:solidFill>
                <a:latin typeface="微軟正黑體" panose="020B0604030504040204" pitchFamily="34" charset="-120"/>
                <a:ea typeface="微軟正黑體" panose="020B0604030504040204" pitchFamily="34" charset="-120"/>
                <a:cs typeface="標楷體"/>
              </a:rPr>
              <a:t>(</a:t>
            </a:r>
            <a:r>
              <a:rPr dirty="0">
                <a:solidFill>
                  <a:srgbClr val="FF0000"/>
                </a:solidFill>
                <a:latin typeface="微軟正黑體" panose="020B0604030504040204" pitchFamily="34" charset="-120"/>
                <a:ea typeface="微軟正黑體" panose="020B0604030504040204" pitchFamily="34" charset="-120"/>
                <a:cs typeface="標楷體"/>
              </a:rPr>
              <a:t>異常工作負荷促發疾病預防計畫)</a:t>
            </a:r>
            <a:endParaRPr dirty="0">
              <a:latin typeface="微軟正黑體" panose="020B0604030504040204" pitchFamily="34" charset="-120"/>
              <a:ea typeface="微軟正黑體" panose="020B0604030504040204" pitchFamily="34" charset="-120"/>
              <a:cs typeface="標楷體"/>
            </a:endParaRPr>
          </a:p>
          <a:p>
            <a:pPr marL="446088" marR="100330" indent="-446088" algn="just">
              <a:lnSpc>
                <a:spcPts val="2600"/>
              </a:lnSpc>
              <a:spcBef>
                <a:spcPts val="350"/>
              </a:spcBef>
            </a:pPr>
            <a:r>
              <a:rPr dirty="0">
                <a:latin typeface="微軟正黑體" panose="020B0604030504040204" pitchFamily="34" charset="-120"/>
                <a:ea typeface="微軟正黑體" panose="020B0604030504040204" pitchFamily="34" charset="-120"/>
                <a:cs typeface="標楷體"/>
              </a:rPr>
              <a:t>三、執行職務因他人行為遭受身 </a:t>
            </a:r>
            <a:r>
              <a:rPr dirty="0" err="1">
                <a:latin typeface="微軟正黑體" panose="020B0604030504040204" pitchFamily="34" charset="-120"/>
                <a:ea typeface="微軟正黑體" panose="020B0604030504040204" pitchFamily="34" charset="-120"/>
                <a:cs typeface="標楷體"/>
              </a:rPr>
              <a:t>體或精神不法侵害之預防</a:t>
            </a:r>
            <a:r>
              <a:rPr dirty="0">
                <a:latin typeface="微軟正黑體" panose="020B0604030504040204" pitchFamily="34" charset="-120"/>
                <a:ea typeface="微軟正黑體" panose="020B0604030504040204" pitchFamily="34" charset="-120"/>
                <a:cs typeface="標楷體"/>
              </a:rPr>
              <a:t>。</a:t>
            </a:r>
            <a:r>
              <a:rPr spc="-10" dirty="0">
                <a:solidFill>
                  <a:srgbClr val="FF0000"/>
                </a:solidFill>
                <a:latin typeface="微軟正黑體" panose="020B0604030504040204" pitchFamily="34" charset="-120"/>
                <a:ea typeface="微軟正黑體" panose="020B0604030504040204" pitchFamily="34" charset="-120"/>
                <a:cs typeface="標楷體"/>
              </a:rPr>
              <a:t>(</a:t>
            </a:r>
            <a:r>
              <a:rPr dirty="0" err="1">
                <a:solidFill>
                  <a:srgbClr val="FF0000"/>
                </a:solidFill>
                <a:latin typeface="微軟正黑體" panose="020B0604030504040204" pitchFamily="34" charset="-120"/>
                <a:ea typeface="微軟正黑體" panose="020B0604030504040204" pitchFamily="34" charset="-120"/>
                <a:cs typeface="標楷體"/>
              </a:rPr>
              <a:t>執行職務遭受不法侵害預防計畫</a:t>
            </a:r>
            <a:r>
              <a:rPr dirty="0">
                <a:solidFill>
                  <a:srgbClr val="FF0000"/>
                </a:solidFill>
                <a:latin typeface="微軟正黑體" panose="020B0604030504040204" pitchFamily="34" charset="-120"/>
                <a:ea typeface="微軟正黑體" panose="020B0604030504040204" pitchFamily="34" charset="-120"/>
                <a:cs typeface="標楷體"/>
              </a:rPr>
              <a:t>)</a:t>
            </a:r>
            <a:endParaRPr lang="en-US" dirty="0">
              <a:solidFill>
                <a:srgbClr val="FF0000"/>
              </a:solidFill>
              <a:latin typeface="微軟正黑體" panose="020B0604030504040204" pitchFamily="34" charset="-120"/>
              <a:ea typeface="微軟正黑體" panose="020B0604030504040204" pitchFamily="34" charset="-120"/>
              <a:cs typeface="標楷體"/>
            </a:endParaRPr>
          </a:p>
          <a:p>
            <a:pPr marL="446088" marR="100330" indent="-446088" algn="just">
              <a:lnSpc>
                <a:spcPts val="2600"/>
              </a:lnSpc>
              <a:spcBef>
                <a:spcPts val="350"/>
              </a:spcBef>
            </a:pPr>
            <a:r>
              <a:rPr dirty="0" err="1">
                <a:latin typeface="微軟正黑體" panose="020B0604030504040204" pitchFamily="34" charset="-120"/>
                <a:ea typeface="微軟正黑體" panose="020B0604030504040204" pitchFamily="34" charset="-120"/>
                <a:cs typeface="標楷體"/>
              </a:rPr>
              <a:t>四、避難、急救、休息或其他為保護勞工身心健康之事項</a:t>
            </a:r>
            <a:r>
              <a:rPr dirty="0">
                <a:latin typeface="微軟正黑體" panose="020B0604030504040204" pitchFamily="34" charset="-120"/>
                <a:ea typeface="微軟正黑體" panose="020B0604030504040204" pitchFamily="34" charset="-120"/>
                <a:cs typeface="標楷體"/>
              </a:rPr>
              <a:t>。</a:t>
            </a:r>
          </a:p>
          <a:p>
            <a:pPr marR="5080">
              <a:lnSpc>
                <a:spcPts val="2600"/>
              </a:lnSpc>
              <a:spcBef>
                <a:spcPts val="360"/>
              </a:spcBef>
            </a:pPr>
            <a:r>
              <a:rPr dirty="0" err="1">
                <a:latin typeface="微軟正黑體" panose="020B0604030504040204" pitchFamily="34" charset="-120"/>
                <a:ea typeface="微軟正黑體" panose="020B0604030504040204" pitchFamily="34" charset="-120"/>
                <a:cs typeface="標楷體"/>
              </a:rPr>
              <a:t>前二項必要之安全衛生設備與措施之標準及規則，由中央主管機關定之</a:t>
            </a:r>
            <a:endParaRPr dirty="0">
              <a:latin typeface="微軟正黑體" panose="020B0604030504040204" pitchFamily="34" charset="-120"/>
              <a:ea typeface="微軟正黑體" panose="020B0604030504040204" pitchFamily="34" charset="-120"/>
              <a:cs typeface="標楷體"/>
            </a:endParaRPr>
          </a:p>
          <a:p>
            <a:pPr marR="5080">
              <a:lnSpc>
                <a:spcPts val="2600"/>
              </a:lnSpc>
              <a:spcBef>
                <a:spcPts val="370"/>
              </a:spcBef>
              <a:tabLst>
                <a:tab pos="355600" algn="l"/>
                <a:tab pos="356235" algn="l"/>
              </a:tabLst>
            </a:pPr>
            <a:r>
              <a:rPr dirty="0">
                <a:solidFill>
                  <a:srgbClr val="FF0066"/>
                </a:solidFill>
                <a:latin typeface="微軟正黑體" panose="020B0604030504040204" pitchFamily="34" charset="-120"/>
                <a:ea typeface="微軟正黑體" panose="020B0604030504040204" pitchFamily="34" charset="-120"/>
                <a:cs typeface="標楷體"/>
              </a:rPr>
              <a:t>違反經通知限期改善，屆期未改善</a:t>
            </a:r>
            <a:r>
              <a:rPr spc="-5" dirty="0">
                <a:solidFill>
                  <a:srgbClr val="FF0066"/>
                </a:solidFill>
                <a:latin typeface="微軟正黑體" panose="020B0604030504040204" pitchFamily="34" charset="-120"/>
                <a:ea typeface="微軟正黑體" panose="020B0604030504040204" pitchFamily="34" charset="-120"/>
                <a:cs typeface="標楷體"/>
              </a:rPr>
              <a:t>處新臺幣</a:t>
            </a:r>
            <a:r>
              <a:rPr spc="-10" dirty="0">
                <a:solidFill>
                  <a:srgbClr val="FF0066"/>
                </a:solidFill>
                <a:latin typeface="微軟正黑體" panose="020B0604030504040204" pitchFamily="34" charset="-120"/>
                <a:ea typeface="微軟正黑體" panose="020B0604030504040204" pitchFamily="34" charset="-120"/>
                <a:cs typeface="標楷體"/>
              </a:rPr>
              <a:t>3</a:t>
            </a:r>
            <a:r>
              <a:rPr spc="-5" dirty="0">
                <a:solidFill>
                  <a:srgbClr val="FF0066"/>
                </a:solidFill>
                <a:latin typeface="微軟正黑體" panose="020B0604030504040204" pitchFamily="34" charset="-120"/>
                <a:ea typeface="微軟正黑體" panose="020B0604030504040204" pitchFamily="34" charset="-120"/>
                <a:cs typeface="標楷體"/>
              </a:rPr>
              <a:t>萬元以上15</a:t>
            </a:r>
            <a:r>
              <a:rPr dirty="0">
                <a:solidFill>
                  <a:srgbClr val="FF0066"/>
                </a:solidFill>
                <a:latin typeface="微軟正黑體" panose="020B0604030504040204" pitchFamily="34" charset="-120"/>
                <a:ea typeface="微軟正黑體" panose="020B0604030504040204" pitchFamily="34" charset="-120"/>
                <a:cs typeface="標楷體"/>
              </a:rPr>
              <a:t>萬元以下罰鍰。</a:t>
            </a:r>
            <a:endParaRPr dirty="0">
              <a:latin typeface="微軟正黑體" panose="020B0604030504040204" pitchFamily="34" charset="-120"/>
              <a:ea typeface="微軟正黑體" panose="020B0604030504040204" pitchFamily="34" charset="-120"/>
              <a:cs typeface="標楷體"/>
            </a:endParaRPr>
          </a:p>
        </p:txBody>
      </p:sp>
      <p:sp>
        <p:nvSpPr>
          <p:cNvPr id="13" name="object 13"/>
          <p:cNvSpPr/>
          <p:nvPr/>
        </p:nvSpPr>
        <p:spPr>
          <a:xfrm>
            <a:off x="6781800" y="1371601"/>
            <a:ext cx="4888080" cy="48006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36FF668C-A7C6-F557-3798-31C40E27DB2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4AB48E5B-7C9E-B6B3-1795-FE4BB19D4388}"/>
              </a:ext>
            </a:extLst>
          </p:cNvPr>
          <p:cNvSpPr>
            <a:spLocks noGrp="1"/>
          </p:cNvSpPr>
          <p:nvPr>
            <p:ph type="sldNum" sz="quarter" idx="7"/>
          </p:nvPr>
        </p:nvSpPr>
        <p:spPr/>
        <p:txBody>
          <a:bodyPr/>
          <a:lstStyle/>
          <a:p>
            <a:fld id="{B6F15528-21DE-4FAA-801E-634DDDAF4B2B}" type="slidenum">
              <a:rPr lang="en-US" altLang="zh-TW" smtClean="0"/>
              <a:t>26</a:t>
            </a:fld>
            <a:endParaRPr lang="zh-TW" altLang="en-US" dirty="0"/>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058400" y="6166865"/>
            <a:ext cx="1482725" cy="200055"/>
          </a:xfrm>
          <a:prstGeom prst="rect">
            <a:avLst/>
          </a:prstGeom>
        </p:spPr>
        <p:txBody>
          <a:bodyPr vert="horz" wrap="square" lIns="0" tIns="15240" rIns="0" bIns="0" rtlCol="0">
            <a:spAutoFit/>
          </a:bodyPr>
          <a:lstStyle/>
          <a:p>
            <a:pPr>
              <a:spcBef>
                <a:spcPts val="120"/>
              </a:spcBef>
            </a:pPr>
            <a:r>
              <a:rPr sz="1200" spc="-5" dirty="0">
                <a:latin typeface="Arial Black"/>
                <a:cs typeface="Arial Black"/>
              </a:rPr>
              <a:t>Created </a:t>
            </a:r>
            <a:r>
              <a:rPr sz="1200" dirty="0">
                <a:latin typeface="Arial Black"/>
                <a:cs typeface="Arial Black"/>
              </a:rPr>
              <a:t>by</a:t>
            </a:r>
            <a:r>
              <a:rPr sz="1200" spc="-65" dirty="0">
                <a:latin typeface="Arial Black"/>
                <a:cs typeface="Arial Black"/>
              </a:rPr>
              <a:t> </a:t>
            </a:r>
            <a:r>
              <a:rPr sz="1200" spc="-5" dirty="0">
                <a:latin typeface="Arial Black"/>
                <a:cs typeface="Arial Black"/>
              </a:rPr>
              <a:t>KLSIO</a:t>
            </a:r>
            <a:endParaRPr sz="1200" dirty="0">
              <a:latin typeface="Arial Black"/>
              <a:cs typeface="Arial Black"/>
            </a:endParaRPr>
          </a:p>
        </p:txBody>
      </p:sp>
      <p:sp>
        <p:nvSpPr>
          <p:cNvPr id="4" name="object 4"/>
          <p:cNvSpPr/>
          <p:nvPr/>
        </p:nvSpPr>
        <p:spPr>
          <a:xfrm>
            <a:off x="6816345" y="1386077"/>
            <a:ext cx="4803838" cy="4780788"/>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609916" y="1357502"/>
            <a:ext cx="4803838" cy="3066288"/>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1122776" y="3570668"/>
            <a:ext cx="5654040" cy="3162300"/>
          </a:xfrm>
          <a:custGeom>
            <a:avLst/>
            <a:gdLst/>
            <a:ahLst/>
            <a:cxnLst/>
            <a:rect l="l" t="t" r="r" b="b"/>
            <a:pathLst>
              <a:path w="5654040" h="3162300">
                <a:moveTo>
                  <a:pt x="3244780" y="3149600"/>
                </a:moveTo>
                <a:lnTo>
                  <a:pt x="2409259" y="3149600"/>
                </a:lnTo>
                <a:lnTo>
                  <a:pt x="2467876" y="3162300"/>
                </a:lnTo>
                <a:lnTo>
                  <a:pt x="3186163" y="3162300"/>
                </a:lnTo>
                <a:lnTo>
                  <a:pt x="3244780" y="3149600"/>
                </a:lnTo>
                <a:close/>
              </a:path>
              <a:path w="5654040" h="3162300">
                <a:moveTo>
                  <a:pt x="3360835" y="3136900"/>
                </a:moveTo>
                <a:lnTo>
                  <a:pt x="2293204" y="3136900"/>
                </a:lnTo>
                <a:lnTo>
                  <a:pt x="2351031" y="3149600"/>
                </a:lnTo>
                <a:lnTo>
                  <a:pt x="3303008" y="3149600"/>
                </a:lnTo>
                <a:lnTo>
                  <a:pt x="3360835" y="3136900"/>
                </a:lnTo>
                <a:close/>
              </a:path>
              <a:path w="5654040" h="3162300">
                <a:moveTo>
                  <a:pt x="3475235" y="3124200"/>
                </a:moveTo>
                <a:lnTo>
                  <a:pt x="2178804" y="3124200"/>
                </a:lnTo>
                <a:lnTo>
                  <a:pt x="2235791" y="3136900"/>
                </a:lnTo>
                <a:lnTo>
                  <a:pt x="3418248" y="3136900"/>
                </a:lnTo>
                <a:lnTo>
                  <a:pt x="3475235" y="3124200"/>
                </a:lnTo>
                <a:close/>
              </a:path>
              <a:path w="5654040" h="3162300">
                <a:moveTo>
                  <a:pt x="3698659" y="3086100"/>
                </a:moveTo>
                <a:lnTo>
                  <a:pt x="1955380" y="3086100"/>
                </a:lnTo>
                <a:lnTo>
                  <a:pt x="2122257" y="3124200"/>
                </a:lnTo>
                <a:lnTo>
                  <a:pt x="3531782" y="3124200"/>
                </a:lnTo>
                <a:lnTo>
                  <a:pt x="3698659" y="3086100"/>
                </a:lnTo>
                <a:close/>
              </a:path>
              <a:path w="5654040" h="3162300">
                <a:moveTo>
                  <a:pt x="3643507" y="63500"/>
                </a:moveTo>
                <a:lnTo>
                  <a:pt x="2010532" y="63500"/>
                </a:lnTo>
                <a:lnTo>
                  <a:pt x="1739803" y="127000"/>
                </a:lnTo>
                <a:lnTo>
                  <a:pt x="1383878" y="215900"/>
                </a:lnTo>
                <a:lnTo>
                  <a:pt x="1335452" y="241300"/>
                </a:lnTo>
                <a:lnTo>
                  <a:pt x="1240543" y="266700"/>
                </a:lnTo>
                <a:lnTo>
                  <a:pt x="1194086" y="292100"/>
                </a:lnTo>
                <a:lnTo>
                  <a:pt x="1148310" y="304800"/>
                </a:lnTo>
                <a:lnTo>
                  <a:pt x="1103229" y="330200"/>
                </a:lnTo>
                <a:lnTo>
                  <a:pt x="1058855" y="342900"/>
                </a:lnTo>
                <a:lnTo>
                  <a:pt x="972279" y="393700"/>
                </a:lnTo>
                <a:lnTo>
                  <a:pt x="930103" y="406400"/>
                </a:lnTo>
                <a:lnTo>
                  <a:pt x="888685" y="431800"/>
                </a:lnTo>
                <a:lnTo>
                  <a:pt x="848038" y="457200"/>
                </a:lnTo>
                <a:lnTo>
                  <a:pt x="808175" y="469900"/>
                </a:lnTo>
                <a:lnTo>
                  <a:pt x="769108" y="495300"/>
                </a:lnTo>
                <a:lnTo>
                  <a:pt x="730850" y="520700"/>
                </a:lnTo>
                <a:lnTo>
                  <a:pt x="693414" y="546100"/>
                </a:lnTo>
                <a:lnTo>
                  <a:pt x="656812" y="571500"/>
                </a:lnTo>
                <a:lnTo>
                  <a:pt x="621058" y="596900"/>
                </a:lnTo>
                <a:lnTo>
                  <a:pt x="586165" y="622300"/>
                </a:lnTo>
                <a:lnTo>
                  <a:pt x="552144" y="647700"/>
                </a:lnTo>
                <a:lnTo>
                  <a:pt x="519008" y="673100"/>
                </a:lnTo>
                <a:lnTo>
                  <a:pt x="486771" y="698500"/>
                </a:lnTo>
                <a:lnTo>
                  <a:pt x="455445" y="723900"/>
                </a:lnTo>
                <a:lnTo>
                  <a:pt x="425043" y="749300"/>
                </a:lnTo>
                <a:lnTo>
                  <a:pt x="395578" y="774700"/>
                </a:lnTo>
                <a:lnTo>
                  <a:pt x="367062" y="800100"/>
                </a:lnTo>
                <a:lnTo>
                  <a:pt x="312929" y="863600"/>
                </a:lnTo>
                <a:lnTo>
                  <a:pt x="287338" y="889000"/>
                </a:lnTo>
                <a:lnTo>
                  <a:pt x="262747" y="914400"/>
                </a:lnTo>
                <a:lnTo>
                  <a:pt x="239169" y="939800"/>
                </a:lnTo>
                <a:lnTo>
                  <a:pt x="216617" y="977900"/>
                </a:lnTo>
                <a:lnTo>
                  <a:pt x="195104" y="1003300"/>
                </a:lnTo>
                <a:lnTo>
                  <a:pt x="174642" y="1028700"/>
                </a:lnTo>
                <a:lnTo>
                  <a:pt x="155244" y="1066800"/>
                </a:lnTo>
                <a:lnTo>
                  <a:pt x="136923" y="1092200"/>
                </a:lnTo>
                <a:lnTo>
                  <a:pt x="119691" y="1130300"/>
                </a:lnTo>
                <a:lnTo>
                  <a:pt x="103562" y="1155700"/>
                </a:lnTo>
                <a:lnTo>
                  <a:pt x="88548" y="1193800"/>
                </a:lnTo>
                <a:lnTo>
                  <a:pt x="74662" y="1219200"/>
                </a:lnTo>
                <a:lnTo>
                  <a:pt x="61917" y="1257300"/>
                </a:lnTo>
                <a:lnTo>
                  <a:pt x="50325" y="1282700"/>
                </a:lnTo>
                <a:lnTo>
                  <a:pt x="39898" y="1320800"/>
                </a:lnTo>
                <a:lnTo>
                  <a:pt x="30651" y="1346200"/>
                </a:lnTo>
                <a:lnTo>
                  <a:pt x="22596" y="1384300"/>
                </a:lnTo>
                <a:lnTo>
                  <a:pt x="15744" y="1422400"/>
                </a:lnTo>
                <a:lnTo>
                  <a:pt x="10110" y="1447800"/>
                </a:lnTo>
                <a:lnTo>
                  <a:pt x="5706" y="1485900"/>
                </a:lnTo>
                <a:lnTo>
                  <a:pt x="2544" y="1511300"/>
                </a:lnTo>
                <a:lnTo>
                  <a:pt x="638" y="1549400"/>
                </a:lnTo>
                <a:lnTo>
                  <a:pt x="0" y="1587500"/>
                </a:lnTo>
                <a:lnTo>
                  <a:pt x="638" y="1612900"/>
                </a:lnTo>
                <a:lnTo>
                  <a:pt x="2544" y="1651000"/>
                </a:lnTo>
                <a:lnTo>
                  <a:pt x="5706" y="1689100"/>
                </a:lnTo>
                <a:lnTo>
                  <a:pt x="10110" y="1714500"/>
                </a:lnTo>
                <a:lnTo>
                  <a:pt x="15744" y="1752600"/>
                </a:lnTo>
                <a:lnTo>
                  <a:pt x="22596" y="1790700"/>
                </a:lnTo>
                <a:lnTo>
                  <a:pt x="30651" y="1816100"/>
                </a:lnTo>
                <a:lnTo>
                  <a:pt x="39898" y="1854200"/>
                </a:lnTo>
                <a:lnTo>
                  <a:pt x="50325" y="1879600"/>
                </a:lnTo>
                <a:lnTo>
                  <a:pt x="61917" y="1917700"/>
                </a:lnTo>
                <a:lnTo>
                  <a:pt x="74662" y="1943100"/>
                </a:lnTo>
                <a:lnTo>
                  <a:pt x="88548" y="1981200"/>
                </a:lnTo>
                <a:lnTo>
                  <a:pt x="103562" y="2006600"/>
                </a:lnTo>
                <a:lnTo>
                  <a:pt x="119691" y="2044700"/>
                </a:lnTo>
                <a:lnTo>
                  <a:pt x="136923" y="2070100"/>
                </a:lnTo>
                <a:lnTo>
                  <a:pt x="155244" y="2108200"/>
                </a:lnTo>
                <a:lnTo>
                  <a:pt x="174642" y="2133600"/>
                </a:lnTo>
                <a:lnTo>
                  <a:pt x="195104" y="2159000"/>
                </a:lnTo>
                <a:lnTo>
                  <a:pt x="216617" y="2197100"/>
                </a:lnTo>
                <a:lnTo>
                  <a:pt x="239169" y="2222500"/>
                </a:lnTo>
                <a:lnTo>
                  <a:pt x="262747" y="2247900"/>
                </a:lnTo>
                <a:lnTo>
                  <a:pt x="287338" y="2286000"/>
                </a:lnTo>
                <a:lnTo>
                  <a:pt x="312929" y="2311400"/>
                </a:lnTo>
                <a:lnTo>
                  <a:pt x="339508" y="2336800"/>
                </a:lnTo>
                <a:lnTo>
                  <a:pt x="367062" y="2362200"/>
                </a:lnTo>
                <a:lnTo>
                  <a:pt x="395578" y="2387600"/>
                </a:lnTo>
                <a:lnTo>
                  <a:pt x="425043" y="2425700"/>
                </a:lnTo>
                <a:lnTo>
                  <a:pt x="455445" y="2451100"/>
                </a:lnTo>
                <a:lnTo>
                  <a:pt x="486771" y="2476500"/>
                </a:lnTo>
                <a:lnTo>
                  <a:pt x="519008" y="2501900"/>
                </a:lnTo>
                <a:lnTo>
                  <a:pt x="552144" y="2527300"/>
                </a:lnTo>
                <a:lnTo>
                  <a:pt x="586165" y="2552700"/>
                </a:lnTo>
                <a:lnTo>
                  <a:pt x="621058" y="2578100"/>
                </a:lnTo>
                <a:lnTo>
                  <a:pt x="656812" y="2603500"/>
                </a:lnTo>
                <a:lnTo>
                  <a:pt x="693414" y="2628900"/>
                </a:lnTo>
                <a:lnTo>
                  <a:pt x="730850" y="2641600"/>
                </a:lnTo>
                <a:lnTo>
                  <a:pt x="769108" y="2667000"/>
                </a:lnTo>
                <a:lnTo>
                  <a:pt x="808175" y="2692400"/>
                </a:lnTo>
                <a:lnTo>
                  <a:pt x="848038" y="2717800"/>
                </a:lnTo>
                <a:lnTo>
                  <a:pt x="888685" y="2743200"/>
                </a:lnTo>
                <a:lnTo>
                  <a:pt x="930103" y="2755900"/>
                </a:lnTo>
                <a:lnTo>
                  <a:pt x="972279" y="2781300"/>
                </a:lnTo>
                <a:lnTo>
                  <a:pt x="1015201" y="2806700"/>
                </a:lnTo>
                <a:lnTo>
                  <a:pt x="1058855" y="2819400"/>
                </a:lnTo>
                <a:lnTo>
                  <a:pt x="1103229" y="2844800"/>
                </a:lnTo>
                <a:lnTo>
                  <a:pt x="1148310" y="2857500"/>
                </a:lnTo>
                <a:lnTo>
                  <a:pt x="1194086" y="2882900"/>
                </a:lnTo>
                <a:lnTo>
                  <a:pt x="1287670" y="2908300"/>
                </a:lnTo>
                <a:lnTo>
                  <a:pt x="1335452" y="2933700"/>
                </a:lnTo>
                <a:lnTo>
                  <a:pt x="1432934" y="2959100"/>
                </a:lnTo>
                <a:lnTo>
                  <a:pt x="1482608" y="2984500"/>
                </a:lnTo>
                <a:lnTo>
                  <a:pt x="1532888" y="2997200"/>
                </a:lnTo>
                <a:lnTo>
                  <a:pt x="1900718" y="3086100"/>
                </a:lnTo>
                <a:lnTo>
                  <a:pt x="3753321" y="3086100"/>
                </a:lnTo>
                <a:lnTo>
                  <a:pt x="4121151" y="2997200"/>
                </a:lnTo>
                <a:lnTo>
                  <a:pt x="4171431" y="2984500"/>
                </a:lnTo>
                <a:lnTo>
                  <a:pt x="4221105" y="2959100"/>
                </a:lnTo>
                <a:lnTo>
                  <a:pt x="4318587" y="2933700"/>
                </a:lnTo>
                <a:lnTo>
                  <a:pt x="4366369" y="2908300"/>
                </a:lnTo>
                <a:lnTo>
                  <a:pt x="4459953" y="2882900"/>
                </a:lnTo>
                <a:lnTo>
                  <a:pt x="4505729" y="2857500"/>
                </a:lnTo>
                <a:lnTo>
                  <a:pt x="4550810" y="2844800"/>
                </a:lnTo>
                <a:lnTo>
                  <a:pt x="4595184" y="2819400"/>
                </a:lnTo>
                <a:lnTo>
                  <a:pt x="4638838" y="2806700"/>
                </a:lnTo>
                <a:lnTo>
                  <a:pt x="4681760" y="2781300"/>
                </a:lnTo>
                <a:lnTo>
                  <a:pt x="4723936" y="2755900"/>
                </a:lnTo>
                <a:lnTo>
                  <a:pt x="4765354" y="2743200"/>
                </a:lnTo>
                <a:lnTo>
                  <a:pt x="4806001" y="2717800"/>
                </a:lnTo>
                <a:lnTo>
                  <a:pt x="4845864" y="2692400"/>
                </a:lnTo>
                <a:lnTo>
                  <a:pt x="4884931" y="2667000"/>
                </a:lnTo>
                <a:lnTo>
                  <a:pt x="4923189" y="2641600"/>
                </a:lnTo>
                <a:lnTo>
                  <a:pt x="4960625" y="2628900"/>
                </a:lnTo>
                <a:lnTo>
                  <a:pt x="4997227" y="2603500"/>
                </a:lnTo>
                <a:lnTo>
                  <a:pt x="5032981" y="2578100"/>
                </a:lnTo>
                <a:lnTo>
                  <a:pt x="5067874" y="2552700"/>
                </a:lnTo>
                <a:lnTo>
                  <a:pt x="5101895" y="2527300"/>
                </a:lnTo>
                <a:lnTo>
                  <a:pt x="5135031" y="2501900"/>
                </a:lnTo>
                <a:lnTo>
                  <a:pt x="5167268" y="2476500"/>
                </a:lnTo>
                <a:lnTo>
                  <a:pt x="5198594" y="2451100"/>
                </a:lnTo>
                <a:lnTo>
                  <a:pt x="5228996" y="2425700"/>
                </a:lnTo>
                <a:lnTo>
                  <a:pt x="5258461" y="2387600"/>
                </a:lnTo>
                <a:lnTo>
                  <a:pt x="5286977" y="2362200"/>
                </a:lnTo>
                <a:lnTo>
                  <a:pt x="5314531" y="2336800"/>
                </a:lnTo>
                <a:lnTo>
                  <a:pt x="5341110" y="2311400"/>
                </a:lnTo>
                <a:lnTo>
                  <a:pt x="5366701" y="2286000"/>
                </a:lnTo>
                <a:lnTo>
                  <a:pt x="5391292" y="2247900"/>
                </a:lnTo>
                <a:lnTo>
                  <a:pt x="5414870" y="2222500"/>
                </a:lnTo>
                <a:lnTo>
                  <a:pt x="5437422" y="2197100"/>
                </a:lnTo>
                <a:lnTo>
                  <a:pt x="5458935" y="2159000"/>
                </a:lnTo>
                <a:lnTo>
                  <a:pt x="5479397" y="2133600"/>
                </a:lnTo>
                <a:lnTo>
                  <a:pt x="5498795" y="2108200"/>
                </a:lnTo>
                <a:lnTo>
                  <a:pt x="5517116" y="2070100"/>
                </a:lnTo>
                <a:lnTo>
                  <a:pt x="5534348" y="2044700"/>
                </a:lnTo>
                <a:lnTo>
                  <a:pt x="5550477" y="2006600"/>
                </a:lnTo>
                <a:lnTo>
                  <a:pt x="5565491" y="1981200"/>
                </a:lnTo>
                <a:lnTo>
                  <a:pt x="5579377" y="1943100"/>
                </a:lnTo>
                <a:lnTo>
                  <a:pt x="5592122" y="1917700"/>
                </a:lnTo>
                <a:lnTo>
                  <a:pt x="5603714" y="1879600"/>
                </a:lnTo>
                <a:lnTo>
                  <a:pt x="5614141" y="1854200"/>
                </a:lnTo>
                <a:lnTo>
                  <a:pt x="5623388" y="1816100"/>
                </a:lnTo>
                <a:lnTo>
                  <a:pt x="5631443" y="1790700"/>
                </a:lnTo>
                <a:lnTo>
                  <a:pt x="5638295" y="1752600"/>
                </a:lnTo>
                <a:lnTo>
                  <a:pt x="5643929" y="1714500"/>
                </a:lnTo>
                <a:lnTo>
                  <a:pt x="5648333" y="1689100"/>
                </a:lnTo>
                <a:lnTo>
                  <a:pt x="5651495" y="1651000"/>
                </a:lnTo>
                <a:lnTo>
                  <a:pt x="5653401" y="1612900"/>
                </a:lnTo>
                <a:lnTo>
                  <a:pt x="5654040" y="1587500"/>
                </a:lnTo>
                <a:lnTo>
                  <a:pt x="5653401" y="1549400"/>
                </a:lnTo>
                <a:lnTo>
                  <a:pt x="5651495" y="1511300"/>
                </a:lnTo>
                <a:lnTo>
                  <a:pt x="5648333" y="1485900"/>
                </a:lnTo>
                <a:lnTo>
                  <a:pt x="5643929" y="1447800"/>
                </a:lnTo>
                <a:lnTo>
                  <a:pt x="5638295" y="1422400"/>
                </a:lnTo>
                <a:lnTo>
                  <a:pt x="5631443" y="1384300"/>
                </a:lnTo>
                <a:lnTo>
                  <a:pt x="5623388" y="1346200"/>
                </a:lnTo>
                <a:lnTo>
                  <a:pt x="5614141" y="1320800"/>
                </a:lnTo>
                <a:lnTo>
                  <a:pt x="5603714" y="1282700"/>
                </a:lnTo>
                <a:lnTo>
                  <a:pt x="5592122" y="1257300"/>
                </a:lnTo>
                <a:lnTo>
                  <a:pt x="5579377" y="1219200"/>
                </a:lnTo>
                <a:lnTo>
                  <a:pt x="5565491" y="1193800"/>
                </a:lnTo>
                <a:lnTo>
                  <a:pt x="5550477" y="1155700"/>
                </a:lnTo>
                <a:lnTo>
                  <a:pt x="5534348" y="1130300"/>
                </a:lnTo>
                <a:lnTo>
                  <a:pt x="5517116" y="1092200"/>
                </a:lnTo>
                <a:lnTo>
                  <a:pt x="5498795" y="1066800"/>
                </a:lnTo>
                <a:lnTo>
                  <a:pt x="5479397" y="1028700"/>
                </a:lnTo>
                <a:lnTo>
                  <a:pt x="5458935" y="1003300"/>
                </a:lnTo>
                <a:lnTo>
                  <a:pt x="5437422" y="977900"/>
                </a:lnTo>
                <a:lnTo>
                  <a:pt x="5414870" y="939800"/>
                </a:lnTo>
                <a:lnTo>
                  <a:pt x="5391292" y="914400"/>
                </a:lnTo>
                <a:lnTo>
                  <a:pt x="5366701" y="889000"/>
                </a:lnTo>
                <a:lnTo>
                  <a:pt x="5341110" y="863600"/>
                </a:lnTo>
                <a:lnTo>
                  <a:pt x="5314531" y="825500"/>
                </a:lnTo>
                <a:lnTo>
                  <a:pt x="5258461" y="774700"/>
                </a:lnTo>
                <a:lnTo>
                  <a:pt x="5228996" y="749300"/>
                </a:lnTo>
                <a:lnTo>
                  <a:pt x="5198594" y="723900"/>
                </a:lnTo>
                <a:lnTo>
                  <a:pt x="5167268" y="698500"/>
                </a:lnTo>
                <a:lnTo>
                  <a:pt x="5135031" y="673100"/>
                </a:lnTo>
                <a:lnTo>
                  <a:pt x="5101895" y="647700"/>
                </a:lnTo>
                <a:lnTo>
                  <a:pt x="5067874" y="622300"/>
                </a:lnTo>
                <a:lnTo>
                  <a:pt x="5032981" y="596900"/>
                </a:lnTo>
                <a:lnTo>
                  <a:pt x="4997227" y="571500"/>
                </a:lnTo>
                <a:lnTo>
                  <a:pt x="4960625" y="546100"/>
                </a:lnTo>
                <a:lnTo>
                  <a:pt x="4923189" y="520700"/>
                </a:lnTo>
                <a:lnTo>
                  <a:pt x="4884931" y="495300"/>
                </a:lnTo>
                <a:lnTo>
                  <a:pt x="4845864" y="469900"/>
                </a:lnTo>
                <a:lnTo>
                  <a:pt x="4806001" y="457200"/>
                </a:lnTo>
                <a:lnTo>
                  <a:pt x="4765354" y="431800"/>
                </a:lnTo>
                <a:lnTo>
                  <a:pt x="4723936" y="406400"/>
                </a:lnTo>
                <a:lnTo>
                  <a:pt x="4681760" y="393700"/>
                </a:lnTo>
                <a:lnTo>
                  <a:pt x="4595184" y="342900"/>
                </a:lnTo>
                <a:lnTo>
                  <a:pt x="4550810" y="330200"/>
                </a:lnTo>
                <a:lnTo>
                  <a:pt x="4505729" y="304800"/>
                </a:lnTo>
                <a:lnTo>
                  <a:pt x="4459953" y="292100"/>
                </a:lnTo>
                <a:lnTo>
                  <a:pt x="4413496" y="266700"/>
                </a:lnTo>
                <a:lnTo>
                  <a:pt x="4318587" y="241300"/>
                </a:lnTo>
                <a:lnTo>
                  <a:pt x="4270161" y="215900"/>
                </a:lnTo>
                <a:lnTo>
                  <a:pt x="3914236" y="127000"/>
                </a:lnTo>
                <a:lnTo>
                  <a:pt x="3643507" y="63500"/>
                </a:lnTo>
                <a:close/>
              </a:path>
              <a:path w="5654040" h="3162300">
                <a:moveTo>
                  <a:pt x="3475235" y="38100"/>
                </a:moveTo>
                <a:lnTo>
                  <a:pt x="2178804" y="38100"/>
                </a:lnTo>
                <a:lnTo>
                  <a:pt x="2066162" y="63500"/>
                </a:lnTo>
                <a:lnTo>
                  <a:pt x="3587877" y="63500"/>
                </a:lnTo>
                <a:lnTo>
                  <a:pt x="3475235" y="38100"/>
                </a:lnTo>
                <a:close/>
              </a:path>
              <a:path w="5654040" h="3162300">
                <a:moveTo>
                  <a:pt x="3360835" y="25400"/>
                </a:moveTo>
                <a:lnTo>
                  <a:pt x="2293204" y="25400"/>
                </a:lnTo>
                <a:lnTo>
                  <a:pt x="2235791" y="38100"/>
                </a:lnTo>
                <a:lnTo>
                  <a:pt x="3418248" y="38100"/>
                </a:lnTo>
                <a:lnTo>
                  <a:pt x="3360835" y="25400"/>
                </a:lnTo>
                <a:close/>
              </a:path>
              <a:path w="5654040" h="3162300">
                <a:moveTo>
                  <a:pt x="3244780" y="12700"/>
                </a:moveTo>
                <a:lnTo>
                  <a:pt x="2409259" y="12700"/>
                </a:lnTo>
                <a:lnTo>
                  <a:pt x="2351031" y="25400"/>
                </a:lnTo>
                <a:lnTo>
                  <a:pt x="3303008" y="25400"/>
                </a:lnTo>
                <a:lnTo>
                  <a:pt x="3244780" y="12700"/>
                </a:lnTo>
                <a:close/>
              </a:path>
              <a:path w="5654040" h="3162300">
                <a:moveTo>
                  <a:pt x="3067815" y="0"/>
                </a:moveTo>
                <a:lnTo>
                  <a:pt x="2586224" y="0"/>
                </a:lnTo>
                <a:lnTo>
                  <a:pt x="2526868" y="12700"/>
                </a:lnTo>
                <a:lnTo>
                  <a:pt x="3127171" y="12700"/>
                </a:lnTo>
                <a:lnTo>
                  <a:pt x="3067815" y="0"/>
                </a:lnTo>
                <a:close/>
              </a:path>
            </a:pathLst>
          </a:custGeom>
          <a:solidFill>
            <a:srgbClr val="FFFFFF"/>
          </a:solidFill>
        </p:spPr>
        <p:txBody>
          <a:bodyPr wrap="square" lIns="0" tIns="0" rIns="0" bIns="0" rtlCol="0"/>
          <a:lstStyle/>
          <a:p>
            <a:endParaRPr dirty="0"/>
          </a:p>
        </p:txBody>
      </p:sp>
      <p:sp>
        <p:nvSpPr>
          <p:cNvPr id="7" name="object 7"/>
          <p:cNvSpPr/>
          <p:nvPr/>
        </p:nvSpPr>
        <p:spPr>
          <a:xfrm>
            <a:off x="1083247" y="3554602"/>
            <a:ext cx="5654040" cy="3168650"/>
          </a:xfrm>
          <a:custGeom>
            <a:avLst/>
            <a:gdLst/>
            <a:ahLst/>
            <a:cxnLst/>
            <a:rect l="l" t="t" r="r" b="b"/>
            <a:pathLst>
              <a:path w="5654040" h="3168650">
                <a:moveTo>
                  <a:pt x="0" y="1584197"/>
                </a:moveTo>
                <a:lnTo>
                  <a:pt x="2544" y="1516368"/>
                </a:lnTo>
                <a:lnTo>
                  <a:pt x="10110" y="1449266"/>
                </a:lnTo>
                <a:lnTo>
                  <a:pt x="22596" y="1382949"/>
                </a:lnTo>
                <a:lnTo>
                  <a:pt x="39898" y="1317473"/>
                </a:lnTo>
                <a:lnTo>
                  <a:pt x="61917" y="1252897"/>
                </a:lnTo>
                <a:lnTo>
                  <a:pt x="88548" y="1189276"/>
                </a:lnTo>
                <a:lnTo>
                  <a:pt x="119691" y="1126669"/>
                </a:lnTo>
                <a:lnTo>
                  <a:pt x="155244" y="1065133"/>
                </a:lnTo>
                <a:lnTo>
                  <a:pt x="195104" y="1004724"/>
                </a:lnTo>
                <a:lnTo>
                  <a:pt x="239169" y="945500"/>
                </a:lnTo>
                <a:lnTo>
                  <a:pt x="287338" y="887518"/>
                </a:lnTo>
                <a:lnTo>
                  <a:pt x="312929" y="859011"/>
                </a:lnTo>
                <a:lnTo>
                  <a:pt x="339508" y="830836"/>
                </a:lnTo>
                <a:lnTo>
                  <a:pt x="367062" y="802999"/>
                </a:lnTo>
                <a:lnTo>
                  <a:pt x="395578" y="775509"/>
                </a:lnTo>
                <a:lnTo>
                  <a:pt x="425043" y="748373"/>
                </a:lnTo>
                <a:lnTo>
                  <a:pt x="455445" y="721596"/>
                </a:lnTo>
                <a:lnTo>
                  <a:pt x="486771" y="695188"/>
                </a:lnTo>
                <a:lnTo>
                  <a:pt x="519008" y="669154"/>
                </a:lnTo>
                <a:lnTo>
                  <a:pt x="552144" y="643502"/>
                </a:lnTo>
                <a:lnTo>
                  <a:pt x="586165" y="618240"/>
                </a:lnTo>
                <a:lnTo>
                  <a:pt x="621058" y="593373"/>
                </a:lnTo>
                <a:lnTo>
                  <a:pt x="656812" y="568910"/>
                </a:lnTo>
                <a:lnTo>
                  <a:pt x="693414" y="544858"/>
                </a:lnTo>
                <a:lnTo>
                  <a:pt x="730850" y="521223"/>
                </a:lnTo>
                <a:lnTo>
                  <a:pt x="769108" y="498013"/>
                </a:lnTo>
                <a:lnTo>
                  <a:pt x="808175" y="475235"/>
                </a:lnTo>
                <a:lnTo>
                  <a:pt x="848038" y="452896"/>
                </a:lnTo>
                <a:lnTo>
                  <a:pt x="888685" y="431003"/>
                </a:lnTo>
                <a:lnTo>
                  <a:pt x="930103" y="409564"/>
                </a:lnTo>
                <a:lnTo>
                  <a:pt x="972279" y="388585"/>
                </a:lnTo>
                <a:lnTo>
                  <a:pt x="1015201" y="368074"/>
                </a:lnTo>
                <a:lnTo>
                  <a:pt x="1058855" y="348038"/>
                </a:lnTo>
                <a:lnTo>
                  <a:pt x="1103229" y="328484"/>
                </a:lnTo>
                <a:lnTo>
                  <a:pt x="1148310" y="309419"/>
                </a:lnTo>
                <a:lnTo>
                  <a:pt x="1194086" y="290850"/>
                </a:lnTo>
                <a:lnTo>
                  <a:pt x="1240543" y="272785"/>
                </a:lnTo>
                <a:lnTo>
                  <a:pt x="1287670" y="255230"/>
                </a:lnTo>
                <a:lnTo>
                  <a:pt x="1335452" y="238193"/>
                </a:lnTo>
                <a:lnTo>
                  <a:pt x="1383878" y="221681"/>
                </a:lnTo>
                <a:lnTo>
                  <a:pt x="1432934" y="205701"/>
                </a:lnTo>
                <a:lnTo>
                  <a:pt x="1482608" y="190260"/>
                </a:lnTo>
                <a:lnTo>
                  <a:pt x="1532888" y="175365"/>
                </a:lnTo>
                <a:lnTo>
                  <a:pt x="1583760" y="161024"/>
                </a:lnTo>
                <a:lnTo>
                  <a:pt x="1635211" y="147243"/>
                </a:lnTo>
                <a:lnTo>
                  <a:pt x="1687230" y="134030"/>
                </a:lnTo>
                <a:lnTo>
                  <a:pt x="1739803" y="121392"/>
                </a:lnTo>
                <a:lnTo>
                  <a:pt x="1792917" y="109336"/>
                </a:lnTo>
                <a:lnTo>
                  <a:pt x="1846559" y="97869"/>
                </a:lnTo>
                <a:lnTo>
                  <a:pt x="1900718" y="86999"/>
                </a:lnTo>
                <a:lnTo>
                  <a:pt x="1955380" y="76731"/>
                </a:lnTo>
                <a:lnTo>
                  <a:pt x="2010532" y="67075"/>
                </a:lnTo>
                <a:lnTo>
                  <a:pt x="2066162" y="58036"/>
                </a:lnTo>
                <a:lnTo>
                  <a:pt x="2122257" y="49622"/>
                </a:lnTo>
                <a:lnTo>
                  <a:pt x="2178804" y="41841"/>
                </a:lnTo>
                <a:lnTo>
                  <a:pt x="2235791" y="34698"/>
                </a:lnTo>
                <a:lnTo>
                  <a:pt x="2293204" y="28202"/>
                </a:lnTo>
                <a:lnTo>
                  <a:pt x="2351031" y="22359"/>
                </a:lnTo>
                <a:lnTo>
                  <a:pt x="2409259" y="17177"/>
                </a:lnTo>
                <a:lnTo>
                  <a:pt x="2467876" y="12662"/>
                </a:lnTo>
                <a:lnTo>
                  <a:pt x="2526868" y="8823"/>
                </a:lnTo>
                <a:lnTo>
                  <a:pt x="2586224" y="5666"/>
                </a:lnTo>
                <a:lnTo>
                  <a:pt x="2645929" y="3197"/>
                </a:lnTo>
                <a:lnTo>
                  <a:pt x="2705972" y="1426"/>
                </a:lnTo>
                <a:lnTo>
                  <a:pt x="2766340" y="357"/>
                </a:lnTo>
                <a:lnTo>
                  <a:pt x="2827020" y="0"/>
                </a:lnTo>
                <a:lnTo>
                  <a:pt x="2887699" y="357"/>
                </a:lnTo>
                <a:lnTo>
                  <a:pt x="2948067" y="1426"/>
                </a:lnTo>
                <a:lnTo>
                  <a:pt x="3008110" y="3197"/>
                </a:lnTo>
                <a:lnTo>
                  <a:pt x="3067815" y="5666"/>
                </a:lnTo>
                <a:lnTo>
                  <a:pt x="3127171" y="8823"/>
                </a:lnTo>
                <a:lnTo>
                  <a:pt x="3186163" y="12662"/>
                </a:lnTo>
                <a:lnTo>
                  <a:pt x="3244780" y="17177"/>
                </a:lnTo>
                <a:lnTo>
                  <a:pt x="3303008" y="22359"/>
                </a:lnTo>
                <a:lnTo>
                  <a:pt x="3360835" y="28202"/>
                </a:lnTo>
                <a:lnTo>
                  <a:pt x="3418248" y="34698"/>
                </a:lnTo>
                <a:lnTo>
                  <a:pt x="3475235" y="41841"/>
                </a:lnTo>
                <a:lnTo>
                  <a:pt x="3531782" y="49622"/>
                </a:lnTo>
                <a:lnTo>
                  <a:pt x="3587877" y="58036"/>
                </a:lnTo>
                <a:lnTo>
                  <a:pt x="3643507" y="67075"/>
                </a:lnTo>
                <a:lnTo>
                  <a:pt x="3698659" y="76731"/>
                </a:lnTo>
                <a:lnTo>
                  <a:pt x="3753321" y="86999"/>
                </a:lnTo>
                <a:lnTo>
                  <a:pt x="3807480" y="97869"/>
                </a:lnTo>
                <a:lnTo>
                  <a:pt x="3861122" y="109336"/>
                </a:lnTo>
                <a:lnTo>
                  <a:pt x="3914236" y="121392"/>
                </a:lnTo>
                <a:lnTo>
                  <a:pt x="3966809" y="134030"/>
                </a:lnTo>
                <a:lnTo>
                  <a:pt x="4018828" y="147243"/>
                </a:lnTo>
                <a:lnTo>
                  <a:pt x="4070279" y="161024"/>
                </a:lnTo>
                <a:lnTo>
                  <a:pt x="4121151" y="175365"/>
                </a:lnTo>
                <a:lnTo>
                  <a:pt x="4171431" y="190260"/>
                </a:lnTo>
                <a:lnTo>
                  <a:pt x="4221105" y="205701"/>
                </a:lnTo>
                <a:lnTo>
                  <a:pt x="4270161" y="221681"/>
                </a:lnTo>
                <a:lnTo>
                  <a:pt x="4318587" y="238193"/>
                </a:lnTo>
                <a:lnTo>
                  <a:pt x="4366369" y="255230"/>
                </a:lnTo>
                <a:lnTo>
                  <a:pt x="4413496" y="272785"/>
                </a:lnTo>
                <a:lnTo>
                  <a:pt x="4459953" y="290850"/>
                </a:lnTo>
                <a:lnTo>
                  <a:pt x="4505729" y="309419"/>
                </a:lnTo>
                <a:lnTo>
                  <a:pt x="4550810" y="328484"/>
                </a:lnTo>
                <a:lnTo>
                  <a:pt x="4595184" y="348038"/>
                </a:lnTo>
                <a:lnTo>
                  <a:pt x="4638838" y="368074"/>
                </a:lnTo>
                <a:lnTo>
                  <a:pt x="4681760" y="388585"/>
                </a:lnTo>
                <a:lnTo>
                  <a:pt x="4723936" y="409564"/>
                </a:lnTo>
                <a:lnTo>
                  <a:pt x="4765354" y="431003"/>
                </a:lnTo>
                <a:lnTo>
                  <a:pt x="4806001" y="452896"/>
                </a:lnTo>
                <a:lnTo>
                  <a:pt x="4845864" y="475235"/>
                </a:lnTo>
                <a:lnTo>
                  <a:pt x="4884931" y="498013"/>
                </a:lnTo>
                <a:lnTo>
                  <a:pt x="4923189" y="521223"/>
                </a:lnTo>
                <a:lnTo>
                  <a:pt x="4960625" y="544858"/>
                </a:lnTo>
                <a:lnTo>
                  <a:pt x="4997227" y="568910"/>
                </a:lnTo>
                <a:lnTo>
                  <a:pt x="5032981" y="593373"/>
                </a:lnTo>
                <a:lnTo>
                  <a:pt x="5067874" y="618240"/>
                </a:lnTo>
                <a:lnTo>
                  <a:pt x="5101895" y="643502"/>
                </a:lnTo>
                <a:lnTo>
                  <a:pt x="5135031" y="669154"/>
                </a:lnTo>
                <a:lnTo>
                  <a:pt x="5167268" y="695188"/>
                </a:lnTo>
                <a:lnTo>
                  <a:pt x="5198594" y="721596"/>
                </a:lnTo>
                <a:lnTo>
                  <a:pt x="5228996" y="748373"/>
                </a:lnTo>
                <a:lnTo>
                  <a:pt x="5258461" y="775509"/>
                </a:lnTo>
                <a:lnTo>
                  <a:pt x="5286977" y="802999"/>
                </a:lnTo>
                <a:lnTo>
                  <a:pt x="5314531" y="830836"/>
                </a:lnTo>
                <a:lnTo>
                  <a:pt x="5341110" y="859011"/>
                </a:lnTo>
                <a:lnTo>
                  <a:pt x="5366701" y="887518"/>
                </a:lnTo>
                <a:lnTo>
                  <a:pt x="5414870" y="945500"/>
                </a:lnTo>
                <a:lnTo>
                  <a:pt x="5458935" y="1004724"/>
                </a:lnTo>
                <a:lnTo>
                  <a:pt x="5498795" y="1065133"/>
                </a:lnTo>
                <a:lnTo>
                  <a:pt x="5534348" y="1126669"/>
                </a:lnTo>
                <a:lnTo>
                  <a:pt x="5565491" y="1189276"/>
                </a:lnTo>
                <a:lnTo>
                  <a:pt x="5592122" y="1252897"/>
                </a:lnTo>
                <a:lnTo>
                  <a:pt x="5614141" y="1317473"/>
                </a:lnTo>
                <a:lnTo>
                  <a:pt x="5631443" y="1382949"/>
                </a:lnTo>
                <a:lnTo>
                  <a:pt x="5643929" y="1449266"/>
                </a:lnTo>
                <a:lnTo>
                  <a:pt x="5651495" y="1516368"/>
                </a:lnTo>
                <a:lnTo>
                  <a:pt x="5654040" y="1584197"/>
                </a:lnTo>
                <a:lnTo>
                  <a:pt x="5653401" y="1618200"/>
                </a:lnTo>
                <a:lnTo>
                  <a:pt x="5648333" y="1685673"/>
                </a:lnTo>
                <a:lnTo>
                  <a:pt x="5638295" y="1752389"/>
                </a:lnTo>
                <a:lnTo>
                  <a:pt x="5623388" y="1818293"/>
                </a:lnTo>
                <a:lnTo>
                  <a:pt x="5603714" y="1883326"/>
                </a:lnTo>
                <a:lnTo>
                  <a:pt x="5579377" y="1947432"/>
                </a:lnTo>
                <a:lnTo>
                  <a:pt x="5550477" y="2010552"/>
                </a:lnTo>
                <a:lnTo>
                  <a:pt x="5517116" y="2072631"/>
                </a:lnTo>
                <a:lnTo>
                  <a:pt x="5479397" y="2133611"/>
                </a:lnTo>
                <a:lnTo>
                  <a:pt x="5437422" y="2193434"/>
                </a:lnTo>
                <a:lnTo>
                  <a:pt x="5391292" y="2252044"/>
                </a:lnTo>
                <a:lnTo>
                  <a:pt x="5341110" y="2309384"/>
                </a:lnTo>
                <a:lnTo>
                  <a:pt x="5314531" y="2337559"/>
                </a:lnTo>
                <a:lnTo>
                  <a:pt x="5286977" y="2365396"/>
                </a:lnTo>
                <a:lnTo>
                  <a:pt x="5258461" y="2392886"/>
                </a:lnTo>
                <a:lnTo>
                  <a:pt x="5228996" y="2420022"/>
                </a:lnTo>
                <a:lnTo>
                  <a:pt x="5198594" y="2446799"/>
                </a:lnTo>
                <a:lnTo>
                  <a:pt x="5167268" y="2473207"/>
                </a:lnTo>
                <a:lnTo>
                  <a:pt x="5135031" y="2499241"/>
                </a:lnTo>
                <a:lnTo>
                  <a:pt x="5101895" y="2524893"/>
                </a:lnTo>
                <a:lnTo>
                  <a:pt x="5067874" y="2550155"/>
                </a:lnTo>
                <a:lnTo>
                  <a:pt x="5032981" y="2575022"/>
                </a:lnTo>
                <a:lnTo>
                  <a:pt x="4997227" y="2599485"/>
                </a:lnTo>
                <a:lnTo>
                  <a:pt x="4960625" y="2623537"/>
                </a:lnTo>
                <a:lnTo>
                  <a:pt x="4923189" y="2647172"/>
                </a:lnTo>
                <a:lnTo>
                  <a:pt x="4884931" y="2670382"/>
                </a:lnTo>
                <a:lnTo>
                  <a:pt x="4845864" y="2693160"/>
                </a:lnTo>
                <a:lnTo>
                  <a:pt x="4806001" y="2715499"/>
                </a:lnTo>
                <a:lnTo>
                  <a:pt x="4765354" y="2737392"/>
                </a:lnTo>
                <a:lnTo>
                  <a:pt x="4723936" y="2758831"/>
                </a:lnTo>
                <a:lnTo>
                  <a:pt x="4681760" y="2779810"/>
                </a:lnTo>
                <a:lnTo>
                  <a:pt x="4638838" y="2800321"/>
                </a:lnTo>
                <a:lnTo>
                  <a:pt x="4595184" y="2820357"/>
                </a:lnTo>
                <a:lnTo>
                  <a:pt x="4550810" y="2839911"/>
                </a:lnTo>
                <a:lnTo>
                  <a:pt x="4505729" y="2858976"/>
                </a:lnTo>
                <a:lnTo>
                  <a:pt x="4459953" y="2877545"/>
                </a:lnTo>
                <a:lnTo>
                  <a:pt x="4413496" y="2895610"/>
                </a:lnTo>
                <a:lnTo>
                  <a:pt x="4366369" y="2913165"/>
                </a:lnTo>
                <a:lnTo>
                  <a:pt x="4318587" y="2930202"/>
                </a:lnTo>
                <a:lnTo>
                  <a:pt x="4270161" y="2946714"/>
                </a:lnTo>
                <a:lnTo>
                  <a:pt x="4221105" y="2962694"/>
                </a:lnTo>
                <a:lnTo>
                  <a:pt x="4171431" y="2978135"/>
                </a:lnTo>
                <a:lnTo>
                  <a:pt x="4121151" y="2993030"/>
                </a:lnTo>
                <a:lnTo>
                  <a:pt x="4070279" y="3007371"/>
                </a:lnTo>
                <a:lnTo>
                  <a:pt x="4018828" y="3021152"/>
                </a:lnTo>
                <a:lnTo>
                  <a:pt x="3966809" y="3034365"/>
                </a:lnTo>
                <a:lnTo>
                  <a:pt x="3914236" y="3047003"/>
                </a:lnTo>
                <a:lnTo>
                  <a:pt x="3861122" y="3059059"/>
                </a:lnTo>
                <a:lnTo>
                  <a:pt x="3807480" y="3070526"/>
                </a:lnTo>
                <a:lnTo>
                  <a:pt x="3753321" y="3081396"/>
                </a:lnTo>
                <a:lnTo>
                  <a:pt x="3698659" y="3091664"/>
                </a:lnTo>
                <a:lnTo>
                  <a:pt x="3643507" y="3101320"/>
                </a:lnTo>
                <a:lnTo>
                  <a:pt x="3587877" y="3110359"/>
                </a:lnTo>
                <a:lnTo>
                  <a:pt x="3531782" y="3118773"/>
                </a:lnTo>
                <a:lnTo>
                  <a:pt x="3475235" y="3126554"/>
                </a:lnTo>
                <a:lnTo>
                  <a:pt x="3418248" y="3133697"/>
                </a:lnTo>
                <a:lnTo>
                  <a:pt x="3360835" y="3140193"/>
                </a:lnTo>
                <a:lnTo>
                  <a:pt x="3303008" y="3146036"/>
                </a:lnTo>
                <a:lnTo>
                  <a:pt x="3244780" y="3151218"/>
                </a:lnTo>
                <a:lnTo>
                  <a:pt x="3186163" y="3155733"/>
                </a:lnTo>
                <a:lnTo>
                  <a:pt x="3127171" y="3159572"/>
                </a:lnTo>
                <a:lnTo>
                  <a:pt x="3067815" y="3162729"/>
                </a:lnTo>
                <a:lnTo>
                  <a:pt x="3008110" y="3165198"/>
                </a:lnTo>
                <a:lnTo>
                  <a:pt x="2948067" y="3166969"/>
                </a:lnTo>
                <a:lnTo>
                  <a:pt x="2887699" y="3168038"/>
                </a:lnTo>
                <a:lnTo>
                  <a:pt x="2827020" y="3168396"/>
                </a:lnTo>
                <a:lnTo>
                  <a:pt x="2766340" y="3168038"/>
                </a:lnTo>
                <a:lnTo>
                  <a:pt x="2705972" y="3166969"/>
                </a:lnTo>
                <a:lnTo>
                  <a:pt x="2645929" y="3165198"/>
                </a:lnTo>
                <a:lnTo>
                  <a:pt x="2586224" y="3162729"/>
                </a:lnTo>
                <a:lnTo>
                  <a:pt x="2526868" y="3159572"/>
                </a:lnTo>
                <a:lnTo>
                  <a:pt x="2467876" y="3155733"/>
                </a:lnTo>
                <a:lnTo>
                  <a:pt x="2409259" y="3151218"/>
                </a:lnTo>
                <a:lnTo>
                  <a:pt x="2351031" y="3146036"/>
                </a:lnTo>
                <a:lnTo>
                  <a:pt x="2293204" y="3140193"/>
                </a:lnTo>
                <a:lnTo>
                  <a:pt x="2235791" y="3133697"/>
                </a:lnTo>
                <a:lnTo>
                  <a:pt x="2178804" y="3126554"/>
                </a:lnTo>
                <a:lnTo>
                  <a:pt x="2122257" y="3118773"/>
                </a:lnTo>
                <a:lnTo>
                  <a:pt x="2066162" y="3110359"/>
                </a:lnTo>
                <a:lnTo>
                  <a:pt x="2010532" y="3101320"/>
                </a:lnTo>
                <a:lnTo>
                  <a:pt x="1955380" y="3091664"/>
                </a:lnTo>
                <a:lnTo>
                  <a:pt x="1900718" y="3081396"/>
                </a:lnTo>
                <a:lnTo>
                  <a:pt x="1846559" y="3070526"/>
                </a:lnTo>
                <a:lnTo>
                  <a:pt x="1792917" y="3059059"/>
                </a:lnTo>
                <a:lnTo>
                  <a:pt x="1739803" y="3047003"/>
                </a:lnTo>
                <a:lnTo>
                  <a:pt x="1687230" y="3034365"/>
                </a:lnTo>
                <a:lnTo>
                  <a:pt x="1635211" y="3021152"/>
                </a:lnTo>
                <a:lnTo>
                  <a:pt x="1583760" y="3007371"/>
                </a:lnTo>
                <a:lnTo>
                  <a:pt x="1532888" y="2993030"/>
                </a:lnTo>
                <a:lnTo>
                  <a:pt x="1482608" y="2978135"/>
                </a:lnTo>
                <a:lnTo>
                  <a:pt x="1432934" y="2962694"/>
                </a:lnTo>
                <a:lnTo>
                  <a:pt x="1383878" y="2946714"/>
                </a:lnTo>
                <a:lnTo>
                  <a:pt x="1335452" y="2930202"/>
                </a:lnTo>
                <a:lnTo>
                  <a:pt x="1287670" y="2913165"/>
                </a:lnTo>
                <a:lnTo>
                  <a:pt x="1240543" y="2895610"/>
                </a:lnTo>
                <a:lnTo>
                  <a:pt x="1194086" y="2877545"/>
                </a:lnTo>
                <a:lnTo>
                  <a:pt x="1148310" y="2858976"/>
                </a:lnTo>
                <a:lnTo>
                  <a:pt x="1103229" y="2839911"/>
                </a:lnTo>
                <a:lnTo>
                  <a:pt x="1058855" y="2820357"/>
                </a:lnTo>
                <a:lnTo>
                  <a:pt x="1015201" y="2800321"/>
                </a:lnTo>
                <a:lnTo>
                  <a:pt x="972279" y="2779810"/>
                </a:lnTo>
                <a:lnTo>
                  <a:pt x="930103" y="2758831"/>
                </a:lnTo>
                <a:lnTo>
                  <a:pt x="888685" y="2737392"/>
                </a:lnTo>
                <a:lnTo>
                  <a:pt x="848038" y="2715499"/>
                </a:lnTo>
                <a:lnTo>
                  <a:pt x="808175" y="2693160"/>
                </a:lnTo>
                <a:lnTo>
                  <a:pt x="769108" y="2670382"/>
                </a:lnTo>
                <a:lnTo>
                  <a:pt x="730850" y="2647172"/>
                </a:lnTo>
                <a:lnTo>
                  <a:pt x="693414" y="2623537"/>
                </a:lnTo>
                <a:lnTo>
                  <a:pt x="656812" y="2599485"/>
                </a:lnTo>
                <a:lnTo>
                  <a:pt x="621058" y="2575022"/>
                </a:lnTo>
                <a:lnTo>
                  <a:pt x="586165" y="2550155"/>
                </a:lnTo>
                <a:lnTo>
                  <a:pt x="552144" y="2524893"/>
                </a:lnTo>
                <a:lnTo>
                  <a:pt x="519008" y="2499241"/>
                </a:lnTo>
                <a:lnTo>
                  <a:pt x="486771" y="2473207"/>
                </a:lnTo>
                <a:lnTo>
                  <a:pt x="455445" y="2446799"/>
                </a:lnTo>
                <a:lnTo>
                  <a:pt x="425043" y="2420022"/>
                </a:lnTo>
                <a:lnTo>
                  <a:pt x="395578" y="2392886"/>
                </a:lnTo>
                <a:lnTo>
                  <a:pt x="367062" y="2365396"/>
                </a:lnTo>
                <a:lnTo>
                  <a:pt x="339508" y="2337559"/>
                </a:lnTo>
                <a:lnTo>
                  <a:pt x="312929" y="2309384"/>
                </a:lnTo>
                <a:lnTo>
                  <a:pt x="287338" y="2280877"/>
                </a:lnTo>
                <a:lnTo>
                  <a:pt x="239169" y="2222895"/>
                </a:lnTo>
                <a:lnTo>
                  <a:pt x="195104" y="2163671"/>
                </a:lnTo>
                <a:lnTo>
                  <a:pt x="155244" y="2103262"/>
                </a:lnTo>
                <a:lnTo>
                  <a:pt x="119691" y="2041726"/>
                </a:lnTo>
                <a:lnTo>
                  <a:pt x="88548" y="1979119"/>
                </a:lnTo>
                <a:lnTo>
                  <a:pt x="61917" y="1915498"/>
                </a:lnTo>
                <a:lnTo>
                  <a:pt x="39898" y="1850922"/>
                </a:lnTo>
                <a:lnTo>
                  <a:pt x="22596" y="1785446"/>
                </a:lnTo>
                <a:lnTo>
                  <a:pt x="10110" y="1719129"/>
                </a:lnTo>
                <a:lnTo>
                  <a:pt x="2544" y="1652027"/>
                </a:lnTo>
                <a:lnTo>
                  <a:pt x="0" y="1584197"/>
                </a:lnTo>
                <a:close/>
              </a:path>
            </a:pathLst>
          </a:custGeom>
          <a:ln w="76200">
            <a:solidFill>
              <a:srgbClr val="FF0000"/>
            </a:solidFill>
          </a:ln>
        </p:spPr>
        <p:txBody>
          <a:bodyPr wrap="square" lIns="0" tIns="0" rIns="0" bIns="0" rtlCol="0"/>
          <a:lstStyle/>
          <a:p>
            <a:endParaRPr dirty="0"/>
          </a:p>
        </p:txBody>
      </p:sp>
      <p:sp>
        <p:nvSpPr>
          <p:cNvPr id="8" name="object 8"/>
          <p:cNvSpPr txBox="1"/>
          <p:nvPr/>
        </p:nvSpPr>
        <p:spPr>
          <a:xfrm>
            <a:off x="2743200" y="3869181"/>
            <a:ext cx="2056764" cy="635000"/>
          </a:xfrm>
          <a:prstGeom prst="rect">
            <a:avLst/>
          </a:prstGeom>
        </p:spPr>
        <p:txBody>
          <a:bodyPr vert="horz" wrap="square" lIns="0" tIns="12065" rIns="0" bIns="0" rtlCol="0">
            <a:spAutoFit/>
          </a:bodyPr>
          <a:lstStyle/>
          <a:p>
            <a:pPr marL="12700">
              <a:spcBef>
                <a:spcPts val="95"/>
              </a:spcBef>
            </a:pPr>
            <a:r>
              <a:rPr sz="4000" spc="-5" dirty="0">
                <a:solidFill>
                  <a:srgbClr val="FF0000"/>
                </a:solidFill>
                <a:latin typeface="微軟正黑體" panose="020B0604030504040204" pitchFamily="34" charset="-120"/>
                <a:ea typeface="微軟正黑體" panose="020B0604030504040204" pitchFamily="34" charset="-120"/>
                <a:cs typeface="新細明體"/>
              </a:rPr>
              <a:t>知的權利</a:t>
            </a:r>
            <a:endParaRPr sz="4000" dirty="0">
              <a:latin typeface="微軟正黑體" panose="020B0604030504040204" pitchFamily="34" charset="-120"/>
              <a:ea typeface="微軟正黑體" panose="020B0604030504040204" pitchFamily="34" charset="-120"/>
              <a:cs typeface="新細明體"/>
            </a:endParaRPr>
          </a:p>
        </p:txBody>
      </p:sp>
      <p:sp>
        <p:nvSpPr>
          <p:cNvPr id="9" name="object 9"/>
          <p:cNvSpPr txBox="1"/>
          <p:nvPr/>
        </p:nvSpPr>
        <p:spPr>
          <a:xfrm>
            <a:off x="2652839" y="368611"/>
            <a:ext cx="6733921" cy="645047"/>
          </a:xfrm>
          <a:prstGeom prst="rect">
            <a:avLst/>
          </a:prstGeom>
          <a:solidFill>
            <a:srgbClr val="FFFF99"/>
          </a:solidFill>
        </p:spPr>
        <p:txBody>
          <a:bodyPr vert="horz" wrap="square" lIns="0" tIns="29209" rIns="0" bIns="0" rtlCol="0">
            <a:spAutoFit/>
          </a:bodyPr>
          <a:lstStyle/>
          <a:p>
            <a:pPr marL="92075" marR="422275">
              <a:lnSpc>
                <a:spcPct val="100400"/>
              </a:lnSpc>
              <a:spcBef>
                <a:spcPts val="229"/>
              </a:spcBef>
            </a:pPr>
            <a:r>
              <a:rPr sz="4000" b="1" spc="-5" dirty="0" err="1">
                <a:latin typeface="微軟正黑體" panose="020B0604030504040204" pitchFamily="34" charset="-120"/>
                <a:ea typeface="微軟正黑體" panose="020B0604030504040204" pitchFamily="34" charset="-120"/>
                <a:cs typeface="新細明體"/>
              </a:rPr>
              <a:t>工作中使用或接近化學物質</a:t>
            </a:r>
            <a:r>
              <a:rPr lang="zh-TW" altLang="en-US" sz="4000" b="1" spc="-5" dirty="0">
                <a:latin typeface="微軟正黑體" panose="020B0604030504040204" pitchFamily="34" charset="-120"/>
                <a:ea typeface="微軟正黑體" panose="020B0604030504040204" pitchFamily="34" charset="-120"/>
                <a:cs typeface="Arial"/>
              </a:rPr>
              <a:t>：</a:t>
            </a:r>
            <a:endParaRPr sz="4000" b="1" dirty="0">
              <a:latin typeface="微軟正黑體" panose="020B0604030504040204" pitchFamily="34" charset="-120"/>
              <a:ea typeface="微軟正黑體" panose="020B0604030504040204" pitchFamily="34" charset="-120"/>
              <a:cs typeface="Arial"/>
            </a:endParaRPr>
          </a:p>
        </p:txBody>
      </p:sp>
      <p:sp>
        <p:nvSpPr>
          <p:cNvPr id="10" name="object 10"/>
          <p:cNvSpPr/>
          <p:nvPr/>
        </p:nvSpPr>
        <p:spPr>
          <a:xfrm>
            <a:off x="2399936" y="4526406"/>
            <a:ext cx="2904744" cy="1568196"/>
          </a:xfrm>
          <a:prstGeom prst="rect">
            <a:avLst/>
          </a:prstGeom>
          <a:blipFill>
            <a:blip r:embed="rId4" cstate="print"/>
            <a:stretch>
              <a:fillRect/>
            </a:stretch>
          </a:blipFill>
        </p:spPr>
        <p:txBody>
          <a:bodyPr wrap="square" lIns="0" tIns="0" rIns="0" bIns="0" rtlCol="0"/>
          <a:lstStyle/>
          <a:p>
            <a:endParaRPr dirty="0"/>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399" y="2362200"/>
            <a:ext cx="9677401" cy="3742944"/>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3581400" y="383565"/>
            <a:ext cx="5308599" cy="627736"/>
          </a:xfrm>
          <a:prstGeom prst="rect">
            <a:avLst/>
          </a:prstGeom>
        </p:spPr>
        <p:txBody>
          <a:bodyPr vert="horz" wrap="square" lIns="0" tIns="12065" rIns="0" bIns="0" rtlCol="0">
            <a:spAutoFit/>
          </a:bodyPr>
          <a:lstStyle/>
          <a:p>
            <a:pPr marL="12700">
              <a:spcBef>
                <a:spcPts val="95"/>
              </a:spcBef>
            </a:pPr>
            <a:r>
              <a:rPr sz="4000" b="1" spc="-5" dirty="0">
                <a:latin typeface="微軟正黑體"/>
                <a:cs typeface="微軟正黑體"/>
              </a:rPr>
              <a:t>職業安</a:t>
            </a:r>
            <a:r>
              <a:rPr sz="4000" b="1" spc="10" dirty="0">
                <a:latin typeface="微軟正黑體"/>
                <a:cs typeface="微軟正黑體"/>
              </a:rPr>
              <a:t>全</a:t>
            </a:r>
            <a:r>
              <a:rPr sz="4000" b="1" spc="-5" dirty="0">
                <a:latin typeface="微軟正黑體"/>
                <a:cs typeface="微軟正黑體"/>
              </a:rPr>
              <a:t>衛生法</a:t>
            </a:r>
            <a:r>
              <a:rPr sz="4000" b="1" dirty="0">
                <a:latin typeface="微軟正黑體"/>
                <a:cs typeface="微軟正黑體"/>
              </a:rPr>
              <a:t>第</a:t>
            </a:r>
            <a:r>
              <a:rPr sz="4000" b="1" spc="-10" dirty="0">
                <a:latin typeface="微軟正黑體"/>
                <a:cs typeface="微軟正黑體"/>
              </a:rPr>
              <a:t>10</a:t>
            </a:r>
            <a:r>
              <a:rPr sz="4000" b="1" spc="-5" dirty="0">
                <a:latin typeface="微軟正黑體"/>
                <a:cs typeface="微軟正黑體"/>
              </a:rPr>
              <a:t>條</a:t>
            </a:r>
            <a:endParaRPr sz="4000" b="1" dirty="0">
              <a:latin typeface="微軟正黑體"/>
              <a:cs typeface="微軟正黑體"/>
            </a:endParaRPr>
          </a:p>
        </p:txBody>
      </p:sp>
      <p:sp>
        <p:nvSpPr>
          <p:cNvPr id="4" name="object 4"/>
          <p:cNvSpPr txBox="1"/>
          <p:nvPr/>
        </p:nvSpPr>
        <p:spPr>
          <a:xfrm>
            <a:off x="1295398" y="1407160"/>
            <a:ext cx="9601201" cy="878840"/>
          </a:xfrm>
          <a:prstGeom prst="rect">
            <a:avLst/>
          </a:prstGeom>
        </p:spPr>
        <p:txBody>
          <a:bodyPr vert="horz" wrap="square" lIns="0" tIns="12065" rIns="0" bIns="0" rtlCol="0">
            <a:spAutoFit/>
          </a:bodyPr>
          <a:lstStyle/>
          <a:p>
            <a:pPr marL="12700" marR="5080">
              <a:spcBef>
                <a:spcPts val="95"/>
              </a:spcBef>
            </a:pPr>
            <a:r>
              <a:rPr sz="2800" spc="-5" dirty="0" err="1">
                <a:latin typeface="微軟正黑體"/>
                <a:cs typeface="微軟正黑體"/>
              </a:rPr>
              <a:t>雇主對</a:t>
            </a:r>
            <a:r>
              <a:rPr sz="2800" dirty="0" err="1">
                <a:latin typeface="微軟正黑體"/>
                <a:cs typeface="微軟正黑體"/>
              </a:rPr>
              <a:t>於</a:t>
            </a:r>
            <a:r>
              <a:rPr sz="2800" spc="-5" dirty="0" err="1">
                <a:latin typeface="微軟正黑體"/>
                <a:cs typeface="微軟正黑體"/>
              </a:rPr>
              <a:t>具有危</a:t>
            </a:r>
            <a:r>
              <a:rPr sz="2800" dirty="0" err="1">
                <a:latin typeface="微軟正黑體"/>
                <a:cs typeface="微軟正黑體"/>
              </a:rPr>
              <a:t>害</a:t>
            </a:r>
            <a:r>
              <a:rPr sz="2800" spc="-5" dirty="0" err="1">
                <a:latin typeface="微軟正黑體"/>
                <a:cs typeface="微軟正黑體"/>
              </a:rPr>
              <a:t>性之化</a:t>
            </a:r>
            <a:r>
              <a:rPr sz="2800" dirty="0" err="1">
                <a:latin typeface="微軟正黑體"/>
                <a:cs typeface="微軟正黑體"/>
              </a:rPr>
              <a:t>學</a:t>
            </a:r>
            <a:r>
              <a:rPr sz="2800" spc="-5" dirty="0" err="1">
                <a:latin typeface="微軟正黑體"/>
                <a:cs typeface="微軟正黑體"/>
              </a:rPr>
              <a:t>品，應</a:t>
            </a:r>
            <a:r>
              <a:rPr sz="2800" dirty="0" err="1">
                <a:latin typeface="微軟正黑體"/>
                <a:cs typeface="微軟正黑體"/>
              </a:rPr>
              <a:t>予</a:t>
            </a:r>
            <a:r>
              <a:rPr sz="2800" spc="-5" dirty="0" err="1">
                <a:latin typeface="微軟正黑體"/>
                <a:cs typeface="微軟正黑體"/>
              </a:rPr>
              <a:t>標示、</a:t>
            </a:r>
            <a:r>
              <a:rPr sz="2800" dirty="0" err="1">
                <a:latin typeface="微軟正黑體"/>
                <a:cs typeface="微軟正黑體"/>
              </a:rPr>
              <a:t>製</a:t>
            </a:r>
            <a:r>
              <a:rPr sz="2800" spc="-5" dirty="0" err="1">
                <a:latin typeface="微軟正黑體"/>
                <a:cs typeface="微軟正黑體"/>
              </a:rPr>
              <a:t>備清單及揭</a:t>
            </a:r>
            <a:r>
              <a:rPr sz="2800" spc="10" dirty="0" err="1">
                <a:latin typeface="微軟正黑體"/>
                <a:cs typeface="微軟正黑體"/>
              </a:rPr>
              <a:t>示</a:t>
            </a:r>
            <a:r>
              <a:rPr sz="2800" spc="-5" dirty="0" err="1">
                <a:latin typeface="微軟正黑體"/>
                <a:cs typeface="微軟正黑體"/>
              </a:rPr>
              <a:t>安全資</a:t>
            </a:r>
            <a:r>
              <a:rPr sz="2800" spc="10" dirty="0" err="1">
                <a:latin typeface="微軟正黑體"/>
                <a:cs typeface="微軟正黑體"/>
              </a:rPr>
              <a:t>料</a:t>
            </a:r>
            <a:r>
              <a:rPr sz="2800" spc="-5" dirty="0" err="1">
                <a:latin typeface="微軟正黑體"/>
                <a:cs typeface="微軟正黑體"/>
              </a:rPr>
              <a:t>表</a:t>
            </a:r>
            <a:r>
              <a:rPr sz="2800" spc="-5" dirty="0">
                <a:latin typeface="微軟正黑體"/>
                <a:cs typeface="微軟正黑體"/>
              </a:rPr>
              <a:t>，</a:t>
            </a:r>
            <a:r>
              <a:rPr sz="2800" spc="-35" dirty="0">
                <a:latin typeface="微軟正黑體"/>
                <a:cs typeface="微軟正黑體"/>
              </a:rPr>
              <a:t> </a:t>
            </a:r>
            <a:r>
              <a:rPr sz="2800" spc="5" dirty="0">
                <a:latin typeface="微軟正黑體"/>
                <a:cs typeface="微軟正黑體"/>
              </a:rPr>
              <a:t>並採</a:t>
            </a:r>
            <a:r>
              <a:rPr sz="2800" spc="-5" dirty="0">
                <a:latin typeface="微軟正黑體"/>
                <a:cs typeface="微軟正黑體"/>
              </a:rPr>
              <a:t>取必要</a:t>
            </a:r>
            <a:r>
              <a:rPr sz="2800" spc="10" dirty="0">
                <a:latin typeface="微軟正黑體"/>
                <a:cs typeface="微軟正黑體"/>
              </a:rPr>
              <a:t>之</a:t>
            </a:r>
            <a:r>
              <a:rPr sz="2800" spc="-5" dirty="0">
                <a:latin typeface="微軟正黑體"/>
                <a:cs typeface="微軟正黑體"/>
              </a:rPr>
              <a:t>通識措</a:t>
            </a:r>
            <a:r>
              <a:rPr sz="2800" spc="10" dirty="0">
                <a:latin typeface="微軟正黑體"/>
                <a:cs typeface="微軟正黑體"/>
              </a:rPr>
              <a:t>施</a:t>
            </a:r>
            <a:r>
              <a:rPr sz="2800" spc="-5" dirty="0">
                <a:latin typeface="微軟正黑體"/>
                <a:cs typeface="微軟正黑體"/>
              </a:rPr>
              <a:t>。</a:t>
            </a:r>
            <a:endParaRPr sz="2800" dirty="0">
              <a:latin typeface="微軟正黑體"/>
              <a:cs typeface="微軟正黑體"/>
            </a:endParaRPr>
          </a:p>
        </p:txBody>
      </p:sp>
      <p:sp>
        <p:nvSpPr>
          <p:cNvPr id="5" name="頁尾版面配置區 4">
            <a:extLst>
              <a:ext uri="{FF2B5EF4-FFF2-40B4-BE49-F238E27FC236}">
                <a16:creationId xmlns:a16="http://schemas.microsoft.com/office/drawing/2014/main" id="{B6B08F2A-6C35-170F-9CBB-0F30E9BDC46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ED4E6D4-5862-0AD7-ED40-CBD398148B75}"/>
              </a:ext>
            </a:extLst>
          </p:cNvPr>
          <p:cNvSpPr>
            <a:spLocks noGrp="1"/>
          </p:cNvSpPr>
          <p:nvPr>
            <p:ph type="sldNum" sz="quarter" idx="7"/>
          </p:nvPr>
        </p:nvSpPr>
        <p:spPr/>
        <p:txBody>
          <a:bodyPr/>
          <a:lstStyle/>
          <a:p>
            <a:fld id="{B6F15528-21DE-4FAA-801E-634DDDAF4B2B}" type="slidenum">
              <a:rPr lang="en-US" altLang="zh-TW" smtClean="0"/>
              <a:t>261</a:t>
            </a:fld>
            <a:endParaRPr lang="zh-TW" altLang="en-US" dirty="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15331" y="685801"/>
            <a:ext cx="4776594"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09600" y="685800"/>
            <a:ext cx="4767071" cy="5486400"/>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8601962A-B729-A3DE-F7DB-C712A7CE797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2C0411B5-CE81-7205-4F5F-4368B2573073}"/>
              </a:ext>
            </a:extLst>
          </p:cNvPr>
          <p:cNvSpPr>
            <a:spLocks noGrp="1"/>
          </p:cNvSpPr>
          <p:nvPr>
            <p:ph type="sldNum" sz="quarter" idx="7"/>
          </p:nvPr>
        </p:nvSpPr>
        <p:spPr/>
        <p:txBody>
          <a:bodyPr/>
          <a:lstStyle/>
          <a:p>
            <a:fld id="{B6F15528-21DE-4FAA-801E-634DDDAF4B2B}" type="slidenum">
              <a:rPr lang="en-US" altLang="zh-TW" smtClean="0"/>
              <a:t>262</a:t>
            </a:fld>
            <a:endParaRPr lang="zh-TW" altLang="en-US"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1" y="685801"/>
            <a:ext cx="10972800" cy="5486399"/>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3648455" y="4221480"/>
            <a:ext cx="431800" cy="260985"/>
          </a:xfrm>
          <a:custGeom>
            <a:avLst/>
            <a:gdLst/>
            <a:ahLst/>
            <a:cxnLst/>
            <a:rect l="l" t="t" r="r" b="b"/>
            <a:pathLst>
              <a:path w="431800" h="260985">
                <a:moveTo>
                  <a:pt x="0" y="260604"/>
                </a:moveTo>
                <a:lnTo>
                  <a:pt x="431292" y="260604"/>
                </a:lnTo>
                <a:lnTo>
                  <a:pt x="431292" y="0"/>
                </a:lnTo>
                <a:lnTo>
                  <a:pt x="0" y="0"/>
                </a:lnTo>
                <a:lnTo>
                  <a:pt x="0" y="260604"/>
                </a:lnTo>
                <a:close/>
              </a:path>
            </a:pathLst>
          </a:custGeom>
          <a:solidFill>
            <a:srgbClr val="D99593"/>
          </a:solidFill>
        </p:spPr>
        <p:txBody>
          <a:bodyPr wrap="square" lIns="0" tIns="0" rIns="0" bIns="0" rtlCol="0"/>
          <a:lstStyle/>
          <a:p>
            <a:endParaRPr dirty="0"/>
          </a:p>
        </p:txBody>
      </p:sp>
      <p:sp>
        <p:nvSpPr>
          <p:cNvPr id="4" name="object 4"/>
          <p:cNvSpPr txBox="1"/>
          <p:nvPr/>
        </p:nvSpPr>
        <p:spPr>
          <a:xfrm>
            <a:off x="3726943" y="4245991"/>
            <a:ext cx="240665" cy="182101"/>
          </a:xfrm>
          <a:prstGeom prst="rect">
            <a:avLst/>
          </a:prstGeom>
        </p:spPr>
        <p:txBody>
          <a:bodyPr vert="horz" wrap="square" lIns="0" tIns="12700" rIns="0" bIns="0" rtlCol="0">
            <a:spAutoFit/>
          </a:bodyPr>
          <a:lstStyle/>
          <a:p>
            <a:pPr marL="12700">
              <a:spcBef>
                <a:spcPts val="100"/>
              </a:spcBef>
            </a:pPr>
            <a:r>
              <a:rPr sz="1100" dirty="0">
                <a:latin typeface="Calibri"/>
                <a:cs typeface="Calibri"/>
              </a:rPr>
              <a:t>492</a:t>
            </a:r>
          </a:p>
        </p:txBody>
      </p:sp>
      <p:sp>
        <p:nvSpPr>
          <p:cNvPr id="5" name="頁尾版面配置區 4">
            <a:extLst>
              <a:ext uri="{FF2B5EF4-FFF2-40B4-BE49-F238E27FC236}">
                <a16:creationId xmlns:a16="http://schemas.microsoft.com/office/drawing/2014/main" id="{A5D04C8D-F5AD-7482-1073-D0AD14CABBA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D805795A-1CDC-3A3E-50A9-A37AF77A5B96}"/>
              </a:ext>
            </a:extLst>
          </p:cNvPr>
          <p:cNvSpPr>
            <a:spLocks noGrp="1"/>
          </p:cNvSpPr>
          <p:nvPr>
            <p:ph type="sldNum" sz="quarter" idx="7"/>
          </p:nvPr>
        </p:nvSpPr>
        <p:spPr/>
        <p:txBody>
          <a:bodyPr/>
          <a:lstStyle/>
          <a:p>
            <a:fld id="{B6F15528-21DE-4FAA-801E-634DDDAF4B2B}" type="slidenum">
              <a:rPr lang="en-US" altLang="zh-TW" smtClean="0"/>
              <a:t>263</a:t>
            </a:fld>
            <a:endParaRPr lang="zh-TW" altLang="en-US"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457200"/>
            <a:ext cx="10972800" cy="57150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976A1B76-CE6C-29BB-150F-F20B5F8215F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23C9C8A-99BE-076D-772B-A00EAA24B8B3}"/>
              </a:ext>
            </a:extLst>
          </p:cNvPr>
          <p:cNvSpPr>
            <a:spLocks noGrp="1"/>
          </p:cNvSpPr>
          <p:nvPr>
            <p:ph type="sldNum" sz="quarter" idx="7"/>
          </p:nvPr>
        </p:nvSpPr>
        <p:spPr/>
        <p:txBody>
          <a:bodyPr/>
          <a:lstStyle/>
          <a:p>
            <a:fld id="{B6F15528-21DE-4FAA-801E-634DDDAF4B2B}" type="slidenum">
              <a:rPr lang="en-US" altLang="zh-TW" smtClean="0"/>
              <a:t>264</a:t>
            </a:fld>
            <a:endParaRPr lang="zh-TW" altLang="en-US"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399"/>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5181600" y="684151"/>
            <a:ext cx="4537075" cy="647700"/>
          </a:xfrm>
          <a:custGeom>
            <a:avLst/>
            <a:gdLst/>
            <a:ahLst/>
            <a:cxnLst/>
            <a:rect l="l" t="t" r="r" b="b"/>
            <a:pathLst>
              <a:path w="4537075" h="647700">
                <a:moveTo>
                  <a:pt x="0" y="647699"/>
                </a:moveTo>
                <a:lnTo>
                  <a:pt x="4536947" y="647699"/>
                </a:lnTo>
                <a:lnTo>
                  <a:pt x="4536947" y="0"/>
                </a:lnTo>
                <a:lnTo>
                  <a:pt x="0" y="0"/>
                </a:lnTo>
                <a:lnTo>
                  <a:pt x="0" y="647699"/>
                </a:lnTo>
                <a:close/>
              </a:path>
            </a:pathLst>
          </a:custGeom>
          <a:ln w="38099">
            <a:solidFill>
              <a:srgbClr val="FF00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BC8427D7-B2DA-4120-028D-E1D394CF05D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95D11AED-A06C-DA76-68F3-CDE1DD505C10}"/>
              </a:ext>
            </a:extLst>
          </p:cNvPr>
          <p:cNvSpPr>
            <a:spLocks noGrp="1"/>
          </p:cNvSpPr>
          <p:nvPr>
            <p:ph type="sldNum" sz="quarter" idx="7"/>
          </p:nvPr>
        </p:nvSpPr>
        <p:spPr/>
        <p:txBody>
          <a:bodyPr/>
          <a:lstStyle/>
          <a:p>
            <a:fld id="{B6F15528-21DE-4FAA-801E-634DDDAF4B2B}" type="slidenum">
              <a:rPr lang="en-US" altLang="zh-TW" smtClean="0"/>
              <a:t>265</a:t>
            </a:fld>
            <a:endParaRPr lang="zh-TW" altLang="en-US" dirty="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1"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457D3FFE-3DA6-0907-BA54-5966C06E7E3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F15AB042-D63F-D32D-478D-8DFE50F6BCCE}"/>
              </a:ext>
            </a:extLst>
          </p:cNvPr>
          <p:cNvSpPr>
            <a:spLocks noGrp="1"/>
          </p:cNvSpPr>
          <p:nvPr>
            <p:ph type="sldNum" sz="quarter" idx="7"/>
          </p:nvPr>
        </p:nvSpPr>
        <p:spPr/>
        <p:txBody>
          <a:bodyPr/>
          <a:lstStyle/>
          <a:p>
            <a:fld id="{B6F15528-21DE-4FAA-801E-634DDDAF4B2B}" type="slidenum">
              <a:rPr lang="en-US" altLang="zh-TW" smtClean="0"/>
              <a:t>266</a:t>
            </a:fld>
            <a:endParaRPr lang="zh-TW" altLang="en-US" dirty="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10972800" cy="547116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09600" y="685801"/>
            <a:ext cx="5410200" cy="5471160"/>
          </a:xfrm>
          <a:custGeom>
            <a:avLst/>
            <a:gdLst/>
            <a:ahLst/>
            <a:cxnLst/>
            <a:rect l="l" t="t" r="r" b="b"/>
            <a:pathLst>
              <a:path w="4535805" h="5471160">
                <a:moveTo>
                  <a:pt x="0" y="5471160"/>
                </a:moveTo>
                <a:lnTo>
                  <a:pt x="4535424" y="5471160"/>
                </a:lnTo>
                <a:lnTo>
                  <a:pt x="4535424" y="0"/>
                </a:lnTo>
                <a:lnTo>
                  <a:pt x="0" y="0"/>
                </a:lnTo>
                <a:lnTo>
                  <a:pt x="0" y="5471160"/>
                </a:lnTo>
                <a:close/>
              </a:path>
            </a:pathLst>
          </a:custGeom>
          <a:ln w="25400">
            <a:solidFill>
              <a:srgbClr val="C0504D"/>
            </a:solidFill>
          </a:ln>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6F32DF71-8CBC-A445-5885-32A7DD9C1B6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9464EDC3-4E73-C5E9-BA15-00BBF6A7E52F}"/>
              </a:ext>
            </a:extLst>
          </p:cNvPr>
          <p:cNvSpPr>
            <a:spLocks noGrp="1"/>
          </p:cNvSpPr>
          <p:nvPr>
            <p:ph type="sldNum" sz="quarter" idx="7"/>
          </p:nvPr>
        </p:nvSpPr>
        <p:spPr/>
        <p:txBody>
          <a:bodyPr/>
          <a:lstStyle/>
          <a:p>
            <a:fld id="{B6F15528-21DE-4FAA-801E-634DDDAF4B2B}" type="slidenum">
              <a:rPr lang="en-US" altLang="zh-TW" smtClean="0"/>
              <a:t>267</a:t>
            </a:fld>
            <a:endParaRPr lang="zh-TW" altLang="en-US"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95400" y="386182"/>
            <a:ext cx="5329326" cy="628377"/>
          </a:xfrm>
          <a:prstGeom prst="rect">
            <a:avLst/>
          </a:prstGeom>
        </p:spPr>
        <p:txBody>
          <a:bodyPr vert="horz" wrap="square" lIns="0" tIns="12700" rIns="0" bIns="0" rtlCol="0">
            <a:spAutoFit/>
          </a:bodyPr>
          <a:lstStyle/>
          <a:p>
            <a:pPr marL="12700">
              <a:spcBef>
                <a:spcPts val="100"/>
              </a:spcBef>
            </a:pPr>
            <a:r>
              <a:rPr sz="4000" b="1" dirty="0">
                <a:latin typeface="微軟正黑體"/>
                <a:cs typeface="微軟正黑體"/>
              </a:rPr>
              <a:t>職</a:t>
            </a:r>
            <a:r>
              <a:rPr sz="4000" b="1" spc="-15" dirty="0">
                <a:latin typeface="微軟正黑體"/>
                <a:cs typeface="微軟正黑體"/>
              </a:rPr>
              <a:t>業</a:t>
            </a:r>
            <a:r>
              <a:rPr sz="4000" b="1" dirty="0">
                <a:latin typeface="微軟正黑體"/>
                <a:cs typeface="微軟正黑體"/>
              </a:rPr>
              <a:t>安全衛生法</a:t>
            </a:r>
            <a:r>
              <a:rPr sz="4000" b="1" spc="-20" dirty="0">
                <a:latin typeface="微軟正黑體"/>
                <a:cs typeface="微軟正黑體"/>
              </a:rPr>
              <a:t>第</a:t>
            </a:r>
            <a:r>
              <a:rPr sz="4000" b="1" dirty="0">
                <a:latin typeface="微軟正黑體"/>
                <a:cs typeface="微軟正黑體"/>
              </a:rPr>
              <a:t>10條</a:t>
            </a:r>
          </a:p>
        </p:txBody>
      </p:sp>
      <p:sp>
        <p:nvSpPr>
          <p:cNvPr id="5" name="object 5"/>
          <p:cNvSpPr txBox="1"/>
          <p:nvPr/>
        </p:nvSpPr>
        <p:spPr>
          <a:xfrm>
            <a:off x="570115" y="1097522"/>
            <a:ext cx="8352413" cy="2423997"/>
          </a:xfrm>
          <a:prstGeom prst="rect">
            <a:avLst/>
          </a:prstGeom>
        </p:spPr>
        <p:txBody>
          <a:bodyPr vert="horz" wrap="square" lIns="0" tIns="59690" rIns="0" bIns="0" rtlCol="0">
            <a:spAutoFit/>
          </a:bodyPr>
          <a:lstStyle/>
          <a:p>
            <a:pPr marL="12700" marR="14604" algn="just">
              <a:lnSpc>
                <a:spcPts val="3030"/>
              </a:lnSpc>
              <a:spcBef>
                <a:spcPts val="470"/>
              </a:spcBef>
              <a:tabLst>
                <a:tab pos="355600" algn="l"/>
              </a:tabLst>
            </a:pPr>
            <a:r>
              <a:rPr sz="2800" spc="60" dirty="0" err="1">
                <a:latin typeface="微軟正黑體"/>
                <a:cs typeface="微軟正黑體"/>
              </a:rPr>
              <a:t>雇主</a:t>
            </a:r>
            <a:r>
              <a:rPr sz="2800" spc="75" dirty="0" err="1">
                <a:latin typeface="微軟正黑體"/>
                <a:cs typeface="微軟正黑體"/>
              </a:rPr>
              <a:t>對於</a:t>
            </a:r>
            <a:r>
              <a:rPr sz="2800" spc="60" dirty="0" err="1">
                <a:latin typeface="微軟正黑體"/>
                <a:cs typeface="微軟正黑體"/>
              </a:rPr>
              <a:t>具有</a:t>
            </a:r>
            <a:r>
              <a:rPr sz="2800" spc="75" dirty="0" err="1">
                <a:latin typeface="微軟正黑體"/>
                <a:cs typeface="微軟正黑體"/>
              </a:rPr>
              <a:t>危害</a:t>
            </a:r>
            <a:r>
              <a:rPr sz="2800" spc="60" dirty="0" err="1">
                <a:latin typeface="微軟正黑體"/>
                <a:cs typeface="微軟正黑體"/>
              </a:rPr>
              <a:t>性之</a:t>
            </a:r>
            <a:r>
              <a:rPr sz="2800" spc="75" dirty="0" err="1">
                <a:latin typeface="微軟正黑體"/>
                <a:cs typeface="微軟正黑體"/>
              </a:rPr>
              <a:t>化學</a:t>
            </a:r>
            <a:r>
              <a:rPr sz="2800" spc="100" dirty="0" err="1">
                <a:latin typeface="微軟正黑體"/>
                <a:cs typeface="微軟正黑體"/>
              </a:rPr>
              <a:t>品</a:t>
            </a:r>
            <a:r>
              <a:rPr sz="2800" spc="65" dirty="0" err="1">
                <a:latin typeface="微軟正黑體"/>
                <a:cs typeface="微軟正黑體"/>
              </a:rPr>
              <a:t>，</a:t>
            </a:r>
            <a:r>
              <a:rPr sz="2800" spc="-5" dirty="0" err="1">
                <a:latin typeface="微軟正黑體"/>
                <a:cs typeface="微軟正黑體"/>
              </a:rPr>
              <a:t>應</a:t>
            </a:r>
            <a:r>
              <a:rPr sz="2800" spc="60" dirty="0" err="1">
                <a:latin typeface="微軟正黑體"/>
                <a:cs typeface="微軟正黑體"/>
              </a:rPr>
              <a:t>予</a:t>
            </a:r>
            <a:r>
              <a:rPr sz="2800" spc="60" dirty="0" err="1">
                <a:solidFill>
                  <a:srgbClr val="FF0000"/>
                </a:solidFill>
                <a:latin typeface="微軟正黑體"/>
                <a:cs typeface="微軟正黑體"/>
              </a:rPr>
              <a:t>標</a:t>
            </a:r>
            <a:r>
              <a:rPr sz="2800" spc="75" dirty="0" err="1">
                <a:solidFill>
                  <a:srgbClr val="FF0000"/>
                </a:solidFill>
                <a:latin typeface="微軟正黑體"/>
                <a:cs typeface="微軟正黑體"/>
              </a:rPr>
              <a:t>示、</a:t>
            </a:r>
            <a:r>
              <a:rPr sz="2800" spc="60" dirty="0" err="1">
                <a:solidFill>
                  <a:srgbClr val="FF0000"/>
                </a:solidFill>
                <a:latin typeface="微軟正黑體"/>
                <a:cs typeface="微軟正黑體"/>
              </a:rPr>
              <a:t>製備</a:t>
            </a:r>
            <a:r>
              <a:rPr sz="2800" spc="70" dirty="0" err="1">
                <a:solidFill>
                  <a:srgbClr val="FF0000"/>
                </a:solidFill>
                <a:latin typeface="微軟正黑體"/>
                <a:cs typeface="微軟正黑體"/>
              </a:rPr>
              <a:t>清</a:t>
            </a:r>
            <a:r>
              <a:rPr sz="2800" spc="85" dirty="0" err="1">
                <a:solidFill>
                  <a:srgbClr val="FF0000"/>
                </a:solidFill>
                <a:latin typeface="微軟正黑體"/>
                <a:cs typeface="微軟正黑體"/>
              </a:rPr>
              <a:t>單</a:t>
            </a:r>
            <a:r>
              <a:rPr sz="2800" spc="60" dirty="0" err="1">
                <a:latin typeface="微軟正黑體"/>
                <a:cs typeface="微軟正黑體"/>
              </a:rPr>
              <a:t>及</a:t>
            </a:r>
            <a:r>
              <a:rPr sz="2800" spc="60" dirty="0" err="1">
                <a:solidFill>
                  <a:srgbClr val="FF0000"/>
                </a:solidFill>
                <a:latin typeface="微軟正黑體"/>
                <a:cs typeface="微軟正黑體"/>
              </a:rPr>
              <a:t>揭</a:t>
            </a:r>
            <a:r>
              <a:rPr sz="2800" spc="70" dirty="0" err="1">
                <a:solidFill>
                  <a:srgbClr val="FF0000"/>
                </a:solidFill>
                <a:latin typeface="微軟正黑體"/>
                <a:cs typeface="微軟正黑體"/>
              </a:rPr>
              <a:t>示安</a:t>
            </a:r>
            <a:r>
              <a:rPr sz="2800" spc="60" dirty="0" err="1">
                <a:solidFill>
                  <a:srgbClr val="FF0000"/>
                </a:solidFill>
                <a:latin typeface="微軟正黑體"/>
                <a:cs typeface="微軟正黑體"/>
              </a:rPr>
              <a:t>全資</a:t>
            </a:r>
            <a:r>
              <a:rPr sz="2800" spc="-5" dirty="0" err="1">
                <a:solidFill>
                  <a:srgbClr val="FF0000"/>
                </a:solidFill>
                <a:latin typeface="微軟正黑體"/>
                <a:cs typeface="微軟正黑體"/>
              </a:rPr>
              <a:t>料表</a:t>
            </a:r>
            <a:r>
              <a:rPr sz="2800" spc="-5" dirty="0" err="1">
                <a:latin typeface="微軟正黑體"/>
                <a:cs typeface="微軟正黑體"/>
              </a:rPr>
              <a:t>，並</a:t>
            </a:r>
            <a:r>
              <a:rPr sz="2800" spc="5" dirty="0" err="1">
                <a:latin typeface="微軟正黑體"/>
                <a:cs typeface="微軟正黑體"/>
              </a:rPr>
              <a:t>採</a:t>
            </a:r>
            <a:r>
              <a:rPr sz="2800" spc="-5" dirty="0" err="1">
                <a:latin typeface="微軟正黑體"/>
                <a:cs typeface="微軟正黑體"/>
              </a:rPr>
              <a:t>取必要</a:t>
            </a:r>
            <a:r>
              <a:rPr sz="2800" spc="10" dirty="0" err="1">
                <a:latin typeface="微軟正黑體"/>
                <a:cs typeface="微軟正黑體"/>
              </a:rPr>
              <a:t>之</a:t>
            </a:r>
            <a:r>
              <a:rPr sz="2800" spc="-5" dirty="0" err="1">
                <a:solidFill>
                  <a:srgbClr val="FF0000"/>
                </a:solidFill>
                <a:latin typeface="微軟正黑體"/>
                <a:cs typeface="微軟正黑體"/>
              </a:rPr>
              <a:t>通識措</a:t>
            </a:r>
            <a:r>
              <a:rPr sz="2800" spc="5" dirty="0" err="1">
                <a:solidFill>
                  <a:srgbClr val="FF0000"/>
                </a:solidFill>
                <a:latin typeface="微軟正黑體"/>
                <a:cs typeface="微軟正黑體"/>
              </a:rPr>
              <a:t>施</a:t>
            </a:r>
            <a:r>
              <a:rPr sz="2800" spc="-5" dirty="0">
                <a:latin typeface="微軟正黑體"/>
                <a:cs typeface="微軟正黑體"/>
              </a:rPr>
              <a:t>。</a:t>
            </a:r>
            <a:endParaRPr sz="2800" dirty="0">
              <a:latin typeface="微軟正黑體"/>
              <a:cs typeface="微軟正黑體"/>
            </a:endParaRPr>
          </a:p>
          <a:p>
            <a:pPr marL="12700" marR="5080" algn="just">
              <a:lnSpc>
                <a:spcPct val="90000"/>
              </a:lnSpc>
              <a:spcBef>
                <a:spcPts val="615"/>
              </a:spcBef>
              <a:tabLst>
                <a:tab pos="355600" algn="l"/>
              </a:tabLst>
            </a:pPr>
            <a:r>
              <a:rPr sz="2800" spc="65" dirty="0" err="1">
                <a:latin typeface="微軟正黑體"/>
                <a:cs typeface="微軟正黑體"/>
              </a:rPr>
              <a:t>製造</a:t>
            </a:r>
            <a:r>
              <a:rPr sz="2800" spc="80" dirty="0" err="1">
                <a:latin typeface="微軟正黑體"/>
                <a:cs typeface="微軟正黑體"/>
              </a:rPr>
              <a:t>者</a:t>
            </a:r>
            <a:r>
              <a:rPr sz="2800" spc="75" dirty="0" err="1">
                <a:latin typeface="微軟正黑體"/>
                <a:cs typeface="微軟正黑體"/>
              </a:rPr>
              <a:t>、</a:t>
            </a:r>
            <a:r>
              <a:rPr sz="2800" spc="60" dirty="0" err="1">
                <a:latin typeface="微軟正黑體"/>
                <a:cs typeface="微軟正黑體"/>
              </a:rPr>
              <a:t>輸入</a:t>
            </a:r>
            <a:r>
              <a:rPr sz="2800" spc="75" dirty="0" err="1">
                <a:latin typeface="微軟正黑體"/>
                <a:cs typeface="微軟正黑體"/>
              </a:rPr>
              <a:t>者或</a:t>
            </a:r>
            <a:r>
              <a:rPr sz="2800" spc="60" dirty="0" err="1">
                <a:latin typeface="微軟正黑體"/>
                <a:cs typeface="微軟正黑體"/>
              </a:rPr>
              <a:t>供應</a:t>
            </a:r>
            <a:r>
              <a:rPr sz="2800" spc="95" dirty="0" err="1">
                <a:latin typeface="微軟正黑體"/>
                <a:cs typeface="微軟正黑體"/>
              </a:rPr>
              <a:t>者</a:t>
            </a:r>
            <a:r>
              <a:rPr sz="2800" spc="75" dirty="0" err="1">
                <a:latin typeface="微軟正黑體"/>
                <a:cs typeface="微軟正黑體"/>
              </a:rPr>
              <a:t>，</a:t>
            </a:r>
            <a:r>
              <a:rPr sz="2800" spc="65" dirty="0" err="1">
                <a:latin typeface="微軟正黑體"/>
                <a:cs typeface="微軟正黑體"/>
              </a:rPr>
              <a:t>提供前</a:t>
            </a:r>
            <a:r>
              <a:rPr sz="2800" spc="60" dirty="0" err="1">
                <a:latin typeface="微軟正黑體"/>
                <a:cs typeface="微軟正黑體"/>
              </a:rPr>
              <a:t>項化</a:t>
            </a:r>
            <a:r>
              <a:rPr sz="2800" spc="70" dirty="0" err="1">
                <a:latin typeface="微軟正黑體"/>
                <a:cs typeface="微軟正黑體"/>
              </a:rPr>
              <a:t>學品</a:t>
            </a:r>
            <a:r>
              <a:rPr sz="2800" spc="60" dirty="0" err="1">
                <a:latin typeface="微軟正黑體"/>
                <a:cs typeface="微軟正黑體"/>
              </a:rPr>
              <a:t>與事</a:t>
            </a:r>
            <a:r>
              <a:rPr sz="2800" spc="70" dirty="0" err="1">
                <a:latin typeface="微軟正黑體"/>
                <a:cs typeface="微軟正黑體"/>
              </a:rPr>
              <a:t>業單</a:t>
            </a:r>
            <a:r>
              <a:rPr sz="2800" spc="60" dirty="0" err="1">
                <a:latin typeface="微軟正黑體"/>
                <a:cs typeface="微軟正黑體"/>
              </a:rPr>
              <a:t>位或</a:t>
            </a:r>
            <a:r>
              <a:rPr sz="2800" spc="70" dirty="0" err="1">
                <a:latin typeface="微軟正黑體"/>
                <a:cs typeface="微軟正黑體"/>
              </a:rPr>
              <a:t>自營</a:t>
            </a:r>
            <a:r>
              <a:rPr sz="2800" spc="60" dirty="0" err="1">
                <a:latin typeface="微軟正黑體"/>
                <a:cs typeface="微軟正黑體"/>
              </a:rPr>
              <a:t>作業</a:t>
            </a:r>
            <a:r>
              <a:rPr sz="2800" spc="-5" dirty="0" err="1">
                <a:latin typeface="微軟正黑體"/>
                <a:cs typeface="微軟正黑體"/>
              </a:rPr>
              <a:t>者</a:t>
            </a:r>
            <a:r>
              <a:rPr sz="2800" spc="65" dirty="0" err="1">
                <a:latin typeface="微軟正黑體"/>
                <a:cs typeface="微軟正黑體"/>
              </a:rPr>
              <a:t>前，</a:t>
            </a:r>
            <a:r>
              <a:rPr sz="2800" spc="75" dirty="0" err="1">
                <a:latin typeface="微軟正黑體"/>
                <a:cs typeface="微軟正黑體"/>
              </a:rPr>
              <a:t>應予</a:t>
            </a:r>
            <a:r>
              <a:rPr sz="2800" spc="65" dirty="0" err="1">
                <a:latin typeface="微軟正黑體"/>
                <a:cs typeface="微軟正黑體"/>
              </a:rPr>
              <a:t>標示</a:t>
            </a:r>
            <a:r>
              <a:rPr sz="2800" spc="75" dirty="0" err="1">
                <a:latin typeface="微軟正黑體"/>
                <a:cs typeface="微軟正黑體"/>
              </a:rPr>
              <a:t>及提</a:t>
            </a:r>
            <a:r>
              <a:rPr sz="2800" spc="65" dirty="0" err="1">
                <a:latin typeface="微軟正黑體"/>
                <a:cs typeface="微軟正黑體"/>
              </a:rPr>
              <a:t>供安</a:t>
            </a:r>
            <a:r>
              <a:rPr sz="2800" spc="75" dirty="0" err="1">
                <a:latin typeface="微軟正黑體"/>
                <a:cs typeface="微軟正黑體"/>
              </a:rPr>
              <a:t>全資</a:t>
            </a:r>
            <a:r>
              <a:rPr sz="2800" spc="65" dirty="0" err="1">
                <a:latin typeface="微軟正黑體"/>
                <a:cs typeface="微軟正黑體"/>
              </a:rPr>
              <a:t>料表</a:t>
            </a:r>
            <a:r>
              <a:rPr sz="2800" spc="-5" dirty="0" err="1">
                <a:latin typeface="微軟正黑體"/>
                <a:cs typeface="微軟正黑體"/>
              </a:rPr>
              <a:t>；</a:t>
            </a:r>
            <a:r>
              <a:rPr sz="2800" spc="60" dirty="0" err="1">
                <a:latin typeface="微軟正黑體"/>
                <a:cs typeface="微軟正黑體"/>
              </a:rPr>
              <a:t>資料異</a:t>
            </a:r>
            <a:r>
              <a:rPr sz="2800" spc="75" dirty="0" err="1">
                <a:latin typeface="微軟正黑體"/>
                <a:cs typeface="微軟正黑體"/>
              </a:rPr>
              <a:t>動時</a:t>
            </a:r>
            <a:r>
              <a:rPr sz="2800" spc="65" dirty="0" err="1">
                <a:latin typeface="微軟正黑體"/>
                <a:cs typeface="微軟正黑體"/>
              </a:rPr>
              <a:t>，亦</a:t>
            </a:r>
            <a:r>
              <a:rPr sz="2800" spc="80" dirty="0" err="1">
                <a:latin typeface="微軟正黑體"/>
                <a:cs typeface="微軟正黑體"/>
              </a:rPr>
              <a:t>同</a:t>
            </a:r>
            <a:r>
              <a:rPr sz="2800" spc="65" dirty="0">
                <a:latin typeface="微軟正黑體"/>
                <a:cs typeface="微軟正黑體"/>
              </a:rPr>
              <a:t>。</a:t>
            </a:r>
            <a:endParaRPr lang="en-US" sz="2800" spc="65" dirty="0">
              <a:latin typeface="微軟正黑體"/>
              <a:cs typeface="微軟正黑體"/>
            </a:endParaRPr>
          </a:p>
          <a:p>
            <a:pPr marL="12700" marR="5080" algn="just">
              <a:lnSpc>
                <a:spcPct val="90000"/>
              </a:lnSpc>
              <a:spcBef>
                <a:spcPts val="615"/>
              </a:spcBef>
              <a:tabLst>
                <a:tab pos="355600" algn="l"/>
              </a:tabLst>
            </a:pPr>
            <a:r>
              <a:rPr sz="2000" spc="75" dirty="0">
                <a:solidFill>
                  <a:srgbClr val="0000FF"/>
                </a:solidFill>
                <a:latin typeface="微軟正黑體"/>
                <a:cs typeface="微軟正黑體"/>
              </a:rPr>
              <a:t>(</a:t>
            </a:r>
            <a:r>
              <a:rPr sz="2000" spc="55" dirty="0" err="1">
                <a:solidFill>
                  <a:srgbClr val="0000FF"/>
                </a:solidFill>
                <a:latin typeface="微軟正黑體"/>
                <a:cs typeface="微軟正黑體"/>
              </a:rPr>
              <a:t>增</a:t>
            </a:r>
            <a:r>
              <a:rPr sz="2000" spc="70" dirty="0" err="1">
                <a:solidFill>
                  <a:srgbClr val="0000FF"/>
                </a:solidFill>
                <a:latin typeface="微軟正黑體"/>
                <a:cs typeface="微軟正黑體"/>
              </a:rPr>
              <a:t>訂</a:t>
            </a:r>
            <a:r>
              <a:rPr sz="2000" spc="55" dirty="0" err="1">
                <a:solidFill>
                  <a:srgbClr val="0000FF"/>
                </a:solidFill>
                <a:latin typeface="微軟正黑體"/>
                <a:cs typeface="微軟正黑體"/>
              </a:rPr>
              <a:t>化學</a:t>
            </a:r>
            <a:r>
              <a:rPr sz="2000" spc="70" dirty="0" err="1">
                <a:solidFill>
                  <a:srgbClr val="0000FF"/>
                </a:solidFill>
                <a:latin typeface="微軟正黑體"/>
                <a:cs typeface="微軟正黑體"/>
              </a:rPr>
              <a:t>品</a:t>
            </a:r>
            <a:r>
              <a:rPr sz="2000" spc="55" dirty="0" err="1">
                <a:solidFill>
                  <a:srgbClr val="0000FF"/>
                </a:solidFill>
                <a:latin typeface="微軟正黑體"/>
                <a:cs typeface="微軟正黑體"/>
              </a:rPr>
              <a:t>製</a:t>
            </a:r>
            <a:r>
              <a:rPr sz="2000" spc="85" dirty="0" err="1">
                <a:solidFill>
                  <a:srgbClr val="0000FF"/>
                </a:solidFill>
                <a:latin typeface="微軟正黑體"/>
                <a:cs typeface="微軟正黑體"/>
              </a:rPr>
              <a:t>造</a:t>
            </a:r>
            <a:r>
              <a:rPr sz="2000" dirty="0" err="1">
                <a:solidFill>
                  <a:srgbClr val="0000FF"/>
                </a:solidFill>
                <a:latin typeface="微軟正黑體"/>
                <a:cs typeface="微軟正黑體"/>
              </a:rPr>
              <a:t>、輸入或</a:t>
            </a:r>
            <a:r>
              <a:rPr sz="2000" spc="-15" dirty="0" err="1">
                <a:solidFill>
                  <a:srgbClr val="0000FF"/>
                </a:solidFill>
                <a:latin typeface="微軟正黑體"/>
                <a:cs typeface="微軟正黑體"/>
              </a:rPr>
              <a:t>供</a:t>
            </a:r>
            <a:r>
              <a:rPr sz="2000" dirty="0" err="1">
                <a:solidFill>
                  <a:srgbClr val="0000FF"/>
                </a:solidFill>
                <a:latin typeface="微軟正黑體"/>
                <a:cs typeface="微軟正黑體"/>
              </a:rPr>
              <a:t>應</a:t>
            </a:r>
            <a:r>
              <a:rPr sz="2000" spc="-15" dirty="0" err="1">
                <a:solidFill>
                  <a:srgbClr val="0000FF"/>
                </a:solidFill>
                <a:latin typeface="微軟正黑體"/>
                <a:cs typeface="微軟正黑體"/>
              </a:rPr>
              <a:t>者</a:t>
            </a:r>
            <a:r>
              <a:rPr sz="2000" dirty="0" err="1">
                <a:solidFill>
                  <a:srgbClr val="0000FF"/>
                </a:solidFill>
                <a:latin typeface="微軟正黑體"/>
                <a:cs typeface="微軟正黑體"/>
              </a:rPr>
              <a:t>標示及</a:t>
            </a:r>
            <a:r>
              <a:rPr sz="2000" spc="-15" dirty="0" err="1">
                <a:solidFill>
                  <a:srgbClr val="0000FF"/>
                </a:solidFill>
                <a:latin typeface="微軟正黑體"/>
                <a:cs typeface="微軟正黑體"/>
              </a:rPr>
              <a:t>提</a:t>
            </a:r>
            <a:r>
              <a:rPr sz="2000" dirty="0" err="1">
                <a:solidFill>
                  <a:srgbClr val="0000FF"/>
                </a:solidFill>
                <a:latin typeface="微軟正黑體"/>
                <a:cs typeface="微軟正黑體"/>
              </a:rPr>
              <a:t>供</a:t>
            </a:r>
            <a:r>
              <a:rPr sz="2000" spc="-15" dirty="0" err="1">
                <a:solidFill>
                  <a:srgbClr val="0000FF"/>
                </a:solidFill>
                <a:latin typeface="微軟正黑體"/>
                <a:cs typeface="微軟正黑體"/>
              </a:rPr>
              <a:t>安</a:t>
            </a:r>
            <a:r>
              <a:rPr sz="2000" dirty="0" err="1">
                <a:solidFill>
                  <a:srgbClr val="0000FF"/>
                </a:solidFill>
                <a:latin typeface="微軟正黑體"/>
                <a:cs typeface="微軟正黑體"/>
              </a:rPr>
              <a:t>全資料</a:t>
            </a:r>
            <a:r>
              <a:rPr sz="2000" spc="-15" dirty="0" err="1">
                <a:solidFill>
                  <a:srgbClr val="0000FF"/>
                </a:solidFill>
                <a:latin typeface="微軟正黑體"/>
                <a:cs typeface="微軟正黑體"/>
              </a:rPr>
              <a:t>表</a:t>
            </a:r>
            <a:r>
              <a:rPr sz="2000" dirty="0" err="1">
                <a:solidFill>
                  <a:srgbClr val="0000FF"/>
                </a:solidFill>
                <a:latin typeface="微軟正黑體"/>
                <a:cs typeface="微軟正黑體"/>
              </a:rPr>
              <a:t>之</a:t>
            </a:r>
            <a:r>
              <a:rPr sz="2000" spc="-15" dirty="0" err="1">
                <a:solidFill>
                  <a:srgbClr val="0000FF"/>
                </a:solidFill>
                <a:latin typeface="微軟正黑體"/>
                <a:cs typeface="微軟正黑體"/>
              </a:rPr>
              <a:t>義</a:t>
            </a:r>
            <a:r>
              <a:rPr sz="2000" spc="5" dirty="0" err="1">
                <a:solidFill>
                  <a:srgbClr val="0000FF"/>
                </a:solidFill>
                <a:latin typeface="微軟正黑體"/>
                <a:cs typeface="微軟正黑體"/>
              </a:rPr>
              <a:t>務</a:t>
            </a:r>
            <a:r>
              <a:rPr sz="2000" dirty="0">
                <a:solidFill>
                  <a:srgbClr val="0000FF"/>
                </a:solidFill>
                <a:latin typeface="微軟正黑體"/>
                <a:cs typeface="微軟正黑體"/>
              </a:rPr>
              <a:t>)</a:t>
            </a:r>
            <a:endParaRPr sz="2000" dirty="0">
              <a:latin typeface="微軟正黑體"/>
              <a:cs typeface="微軟正黑體"/>
            </a:endParaRPr>
          </a:p>
        </p:txBody>
      </p:sp>
      <p:pic>
        <p:nvPicPr>
          <p:cNvPr id="12" name="圖片 11">
            <a:extLst>
              <a:ext uri="{FF2B5EF4-FFF2-40B4-BE49-F238E27FC236}">
                <a16:creationId xmlns:a16="http://schemas.microsoft.com/office/drawing/2014/main" id="{4980E861-3771-C4ED-4884-4F3FF99147B3}"/>
              </a:ext>
            </a:extLst>
          </p:cNvPr>
          <p:cNvPicPr>
            <a:picLocks noChangeAspect="1"/>
          </p:cNvPicPr>
          <p:nvPr/>
        </p:nvPicPr>
        <p:blipFill>
          <a:blip r:embed="rId2"/>
          <a:stretch>
            <a:fillRect/>
          </a:stretch>
        </p:blipFill>
        <p:spPr>
          <a:xfrm>
            <a:off x="1131392" y="3526835"/>
            <a:ext cx="5657341" cy="2597283"/>
          </a:xfrm>
          <a:prstGeom prst="rect">
            <a:avLst/>
          </a:prstGeom>
        </p:spPr>
      </p:pic>
      <p:pic>
        <p:nvPicPr>
          <p:cNvPr id="14" name="圖片 13">
            <a:extLst>
              <a:ext uri="{FF2B5EF4-FFF2-40B4-BE49-F238E27FC236}">
                <a16:creationId xmlns:a16="http://schemas.microsoft.com/office/drawing/2014/main" id="{063EA096-0F5C-5760-9131-7E137824E12F}"/>
              </a:ext>
            </a:extLst>
          </p:cNvPr>
          <p:cNvPicPr>
            <a:picLocks noChangeAspect="1"/>
          </p:cNvPicPr>
          <p:nvPr/>
        </p:nvPicPr>
        <p:blipFill>
          <a:blip r:embed="rId3"/>
          <a:stretch>
            <a:fillRect/>
          </a:stretch>
        </p:blipFill>
        <p:spPr>
          <a:xfrm>
            <a:off x="9525000" y="3657600"/>
            <a:ext cx="2075620" cy="2500030"/>
          </a:xfrm>
          <a:prstGeom prst="rect">
            <a:avLst/>
          </a:prstGeom>
        </p:spPr>
      </p:pic>
      <p:pic>
        <p:nvPicPr>
          <p:cNvPr id="16" name="圖片 15">
            <a:extLst>
              <a:ext uri="{FF2B5EF4-FFF2-40B4-BE49-F238E27FC236}">
                <a16:creationId xmlns:a16="http://schemas.microsoft.com/office/drawing/2014/main" id="{E8D447C7-1A5C-BDDB-B5DF-D6FA6E8E6242}"/>
              </a:ext>
            </a:extLst>
          </p:cNvPr>
          <p:cNvPicPr>
            <a:picLocks noChangeAspect="1"/>
          </p:cNvPicPr>
          <p:nvPr/>
        </p:nvPicPr>
        <p:blipFill>
          <a:blip r:embed="rId4"/>
          <a:stretch>
            <a:fillRect/>
          </a:stretch>
        </p:blipFill>
        <p:spPr>
          <a:xfrm>
            <a:off x="9440621" y="700370"/>
            <a:ext cx="2159999" cy="2880000"/>
          </a:xfrm>
          <a:prstGeom prst="rect">
            <a:avLst/>
          </a:prstGeom>
        </p:spPr>
      </p:pic>
      <p:sp>
        <p:nvSpPr>
          <p:cNvPr id="2" name="頁尾版面配置區 1">
            <a:extLst>
              <a:ext uri="{FF2B5EF4-FFF2-40B4-BE49-F238E27FC236}">
                <a16:creationId xmlns:a16="http://schemas.microsoft.com/office/drawing/2014/main" id="{57F75742-DBB7-5ED2-A95D-A4F10293F18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C8E1F70A-79B4-C35A-6D5D-31E71CD5809B}"/>
              </a:ext>
            </a:extLst>
          </p:cNvPr>
          <p:cNvSpPr>
            <a:spLocks noGrp="1"/>
          </p:cNvSpPr>
          <p:nvPr>
            <p:ph type="sldNum" sz="quarter" idx="7"/>
          </p:nvPr>
        </p:nvSpPr>
        <p:spPr/>
        <p:txBody>
          <a:bodyPr/>
          <a:lstStyle/>
          <a:p>
            <a:fld id="{B6F15528-21DE-4FAA-801E-634DDDAF4B2B}" type="slidenum">
              <a:rPr lang="en-US" altLang="zh-TW" smtClean="0"/>
              <a:t>268</a:t>
            </a:fld>
            <a:endParaRPr lang="zh-TW" altLang="en-US" dirty="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07852" y="379767"/>
            <a:ext cx="3223895" cy="629018"/>
          </a:xfrm>
          <a:prstGeom prst="rect">
            <a:avLst/>
          </a:prstGeom>
        </p:spPr>
        <p:txBody>
          <a:bodyPr vert="horz" wrap="square" lIns="0" tIns="13335" rIns="0" bIns="0" rtlCol="0">
            <a:spAutoFit/>
          </a:bodyPr>
          <a:lstStyle/>
          <a:p>
            <a:pPr marL="12700">
              <a:spcBef>
                <a:spcPts val="105"/>
              </a:spcBef>
            </a:pPr>
            <a:r>
              <a:rPr sz="4000" b="1" dirty="0" err="1">
                <a:latin typeface="微軟正黑體" panose="020B0604030504040204" pitchFamily="34" charset="-120"/>
                <a:ea typeface="微軟正黑體" panose="020B0604030504040204" pitchFamily="34" charset="-120"/>
                <a:cs typeface="新細明體"/>
              </a:rPr>
              <a:t>未</a:t>
            </a:r>
            <a:r>
              <a:rPr sz="4000" b="1" spc="-5" dirty="0" err="1">
                <a:latin typeface="微軟正黑體" panose="020B0604030504040204" pitchFamily="34" charset="-120"/>
                <a:ea typeface="微軟正黑體" panose="020B0604030504040204" pitchFamily="34" charset="-120"/>
                <a:cs typeface="新細明體"/>
              </a:rPr>
              <a:t>有</a:t>
            </a:r>
            <a:r>
              <a:rPr sz="4000" b="1" spc="5" dirty="0" err="1">
                <a:latin typeface="微軟正黑體" panose="020B0604030504040204" pitchFamily="34" charset="-120"/>
                <a:ea typeface="微軟正黑體" panose="020B0604030504040204" pitchFamily="34" charset="-120"/>
                <a:cs typeface="Calibri"/>
              </a:rPr>
              <a:t>GH</a:t>
            </a:r>
            <a:r>
              <a:rPr sz="4000" b="1" dirty="0" err="1">
                <a:latin typeface="微軟正黑體" panose="020B0604030504040204" pitchFamily="34" charset="-120"/>
                <a:ea typeface="微軟正黑體" panose="020B0604030504040204" pitchFamily="34" charset="-120"/>
                <a:cs typeface="Calibri"/>
              </a:rPr>
              <a:t>S</a:t>
            </a:r>
            <a:r>
              <a:rPr sz="4000" b="1" dirty="0" err="1">
                <a:latin typeface="微軟正黑體" panose="020B0604030504040204" pitchFamily="34" charset="-120"/>
                <a:ea typeface="微軟正黑體" panose="020B0604030504040204" pitchFamily="34" charset="-120"/>
                <a:cs typeface="新細明體"/>
              </a:rPr>
              <a:t>標示</a:t>
            </a:r>
            <a:endParaRPr sz="4000" b="1" dirty="0">
              <a:latin typeface="微軟正黑體" panose="020B0604030504040204" pitchFamily="34" charset="-120"/>
              <a:ea typeface="微軟正黑體" panose="020B0604030504040204" pitchFamily="34" charset="-120"/>
              <a:cs typeface="新細明體"/>
            </a:endParaRPr>
          </a:p>
        </p:txBody>
      </p:sp>
      <p:sp>
        <p:nvSpPr>
          <p:cNvPr id="3" name="object 3"/>
          <p:cNvSpPr/>
          <p:nvPr/>
        </p:nvSpPr>
        <p:spPr>
          <a:xfrm>
            <a:off x="6792470" y="1371600"/>
            <a:ext cx="4104129" cy="41148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1295400" y="1371600"/>
            <a:ext cx="4104131" cy="4114800"/>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35CB39E4-E878-6CC2-A94D-9B0BA9A4823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56A8BE0E-D5C6-2CC0-0CF7-CE92DCBF80F0}"/>
              </a:ext>
            </a:extLst>
          </p:cNvPr>
          <p:cNvSpPr>
            <a:spLocks noGrp="1"/>
          </p:cNvSpPr>
          <p:nvPr>
            <p:ph type="sldNum" sz="quarter" idx="7"/>
          </p:nvPr>
        </p:nvSpPr>
        <p:spPr/>
        <p:txBody>
          <a:bodyPr/>
          <a:lstStyle/>
          <a:p>
            <a:fld id="{B6F15528-21DE-4FAA-801E-634DDDAF4B2B}" type="slidenum">
              <a:rPr lang="en-US" altLang="zh-TW" smtClean="0"/>
              <a:t>269</a:t>
            </a:fld>
            <a:endParaRPr lang="zh-TW"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10697" y="381000"/>
            <a:ext cx="3570605" cy="629018"/>
          </a:xfrm>
          <a:prstGeom prst="rect">
            <a:avLst/>
          </a:prstGeom>
        </p:spPr>
        <p:txBody>
          <a:bodyPr vert="horz" wrap="square" lIns="0" tIns="13335" rIns="0" bIns="0" rtlCol="0">
            <a:spAutoFit/>
          </a:bodyPr>
          <a:lstStyle/>
          <a:p>
            <a:pPr marL="12700">
              <a:spcBef>
                <a:spcPts val="105"/>
              </a:spcBef>
            </a:pPr>
            <a:r>
              <a:rPr sz="4000" dirty="0">
                <a:latin typeface="微軟正黑體"/>
                <a:cs typeface="微軟正黑體"/>
              </a:rPr>
              <a:t>人因性危害預防</a:t>
            </a:r>
          </a:p>
        </p:txBody>
      </p:sp>
      <p:sp>
        <p:nvSpPr>
          <p:cNvPr id="3" name="object 3"/>
          <p:cNvSpPr txBox="1"/>
          <p:nvPr/>
        </p:nvSpPr>
        <p:spPr>
          <a:xfrm>
            <a:off x="1295400" y="1447800"/>
            <a:ext cx="9601200" cy="4814138"/>
          </a:xfrm>
          <a:prstGeom prst="rect">
            <a:avLst/>
          </a:prstGeom>
        </p:spPr>
        <p:txBody>
          <a:bodyPr vert="horz" wrap="square" lIns="0" tIns="12700" rIns="0" bIns="0" rtlCol="0">
            <a:spAutoFit/>
          </a:bodyPr>
          <a:lstStyle/>
          <a:p>
            <a:pPr marL="12700">
              <a:spcBef>
                <a:spcPts val="100"/>
              </a:spcBef>
              <a:tabLst>
                <a:tab pos="355600" algn="l"/>
                <a:tab pos="356235" algn="l"/>
              </a:tabLst>
            </a:pPr>
            <a:r>
              <a:rPr sz="2400" dirty="0">
                <a:latin typeface="微軟正黑體"/>
                <a:cs typeface="微軟正黑體"/>
              </a:rPr>
              <a:t>第 </a:t>
            </a:r>
            <a:r>
              <a:rPr sz="2400" spc="-5" dirty="0">
                <a:latin typeface="微軟正黑體"/>
                <a:cs typeface="微軟正黑體"/>
              </a:rPr>
              <a:t>324-1</a:t>
            </a:r>
            <a:r>
              <a:rPr sz="2400" spc="-50" dirty="0">
                <a:latin typeface="微軟正黑體"/>
                <a:cs typeface="微軟正黑體"/>
              </a:rPr>
              <a:t> </a:t>
            </a:r>
            <a:r>
              <a:rPr sz="2400" dirty="0">
                <a:latin typeface="微軟正黑體"/>
                <a:cs typeface="微軟正黑體"/>
              </a:rPr>
              <a:t>條</a:t>
            </a:r>
          </a:p>
          <a:p>
            <a:pPr marL="12700">
              <a:spcBef>
                <a:spcPts val="5"/>
              </a:spcBef>
              <a:tabLst>
                <a:tab pos="355600" algn="l"/>
                <a:tab pos="356235" algn="l"/>
              </a:tabLst>
            </a:pPr>
            <a:r>
              <a:rPr sz="2400" dirty="0">
                <a:latin typeface="微軟正黑體"/>
                <a:cs typeface="微軟正黑體"/>
              </a:rPr>
              <a:t>雇主使勞工從事重複性之作業，為避免勞工因姿勢不良、過度施力及作業頻率過高等原因，促發肌肉骨骼疾病，應採取下列危害預防措施，作成執行紀錄並留存三年：</a:t>
            </a:r>
          </a:p>
          <a:p>
            <a:pPr marL="12700">
              <a:tabLst>
                <a:tab pos="355600" algn="l"/>
                <a:tab pos="356235" algn="l"/>
              </a:tabLst>
            </a:pPr>
            <a:r>
              <a:rPr sz="2400" spc="-5" dirty="0">
                <a:latin typeface="微軟正黑體"/>
                <a:cs typeface="微軟正黑體"/>
              </a:rPr>
              <a:t>一、分析作業流程、內容及動作。</a:t>
            </a:r>
            <a:endParaRPr sz="2400" dirty="0">
              <a:latin typeface="微軟正黑體"/>
              <a:cs typeface="微軟正黑體"/>
            </a:endParaRPr>
          </a:p>
          <a:p>
            <a:pPr marL="12700">
              <a:tabLst>
                <a:tab pos="355600" algn="l"/>
                <a:tab pos="356235" algn="l"/>
              </a:tabLst>
            </a:pPr>
            <a:r>
              <a:rPr sz="2400" dirty="0">
                <a:latin typeface="微軟正黑體"/>
                <a:cs typeface="微軟正黑體"/>
              </a:rPr>
              <a:t>二、確認人因性危害因子。</a:t>
            </a:r>
          </a:p>
          <a:p>
            <a:pPr marL="12700">
              <a:tabLst>
                <a:tab pos="355600" algn="l"/>
                <a:tab pos="356235" algn="l"/>
              </a:tabLst>
            </a:pPr>
            <a:r>
              <a:rPr sz="2400" dirty="0">
                <a:latin typeface="微軟正黑體"/>
                <a:cs typeface="微軟正黑體"/>
              </a:rPr>
              <a:t>三、評估、選定改善方法及執行。</a:t>
            </a:r>
          </a:p>
          <a:p>
            <a:pPr marL="12700">
              <a:tabLst>
                <a:tab pos="355600" algn="l"/>
                <a:tab pos="356235" algn="l"/>
              </a:tabLst>
            </a:pPr>
            <a:r>
              <a:rPr sz="2400" dirty="0">
                <a:latin typeface="微軟正黑體"/>
                <a:cs typeface="微軟正黑體"/>
              </a:rPr>
              <a:t>四、執行成效之評估及改善。</a:t>
            </a:r>
          </a:p>
          <a:p>
            <a:pPr marL="12700">
              <a:tabLst>
                <a:tab pos="355600" algn="l"/>
                <a:tab pos="356235" algn="l"/>
              </a:tabLst>
            </a:pPr>
            <a:r>
              <a:rPr sz="2400" dirty="0">
                <a:latin typeface="微軟正黑體"/>
                <a:cs typeface="微軟正黑體"/>
              </a:rPr>
              <a:t>五、其他有關安全衛生事項。</a:t>
            </a:r>
          </a:p>
          <a:p>
            <a:pPr marL="12700">
              <a:tabLst>
                <a:tab pos="355600" algn="l"/>
                <a:tab pos="356235" algn="l"/>
              </a:tabLst>
            </a:pPr>
            <a:r>
              <a:rPr sz="2400" spc="-5" dirty="0">
                <a:latin typeface="微軟正黑體"/>
                <a:cs typeface="微軟正黑體"/>
              </a:rPr>
              <a:t>前項危害預防措施，事業單位勞工人數達一百人以上者，雇主應依作業特</a:t>
            </a:r>
            <a:r>
              <a:rPr sz="2400" dirty="0">
                <a:latin typeface="微軟正黑體"/>
                <a:cs typeface="微軟正黑體"/>
              </a:rPr>
              <a:t>性及風險，參照中央主管機關公告之相關指引，訂定人因性危害預防計畫，並據以執行；於勞工人數未滿一百人者，得以執行紀錄或文件代替。</a:t>
            </a:r>
          </a:p>
        </p:txBody>
      </p:sp>
      <p:sp>
        <p:nvSpPr>
          <p:cNvPr id="4" name="頁尾版面配置區 3">
            <a:extLst>
              <a:ext uri="{FF2B5EF4-FFF2-40B4-BE49-F238E27FC236}">
                <a16:creationId xmlns:a16="http://schemas.microsoft.com/office/drawing/2014/main" id="{AE49CC2E-6D07-B6A6-5BA8-EBF3963C9D1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60B97701-A6CE-8C5B-4DED-E7D94DEC3F5A}"/>
              </a:ext>
            </a:extLst>
          </p:cNvPr>
          <p:cNvSpPr>
            <a:spLocks noGrp="1"/>
          </p:cNvSpPr>
          <p:nvPr>
            <p:ph type="sldNum" sz="quarter" idx="7"/>
          </p:nvPr>
        </p:nvSpPr>
        <p:spPr/>
        <p:txBody>
          <a:bodyPr/>
          <a:lstStyle/>
          <a:p>
            <a:fld id="{B6F15528-21DE-4FAA-801E-634DDDAF4B2B}" type="slidenum">
              <a:rPr lang="en-US" altLang="zh-TW" smtClean="0"/>
              <a:t>27</a:t>
            </a:fld>
            <a:endParaRPr lang="zh-TW" alt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95400" y="685801"/>
            <a:ext cx="4114800" cy="27432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297172" y="3450265"/>
            <a:ext cx="4113028" cy="2721934"/>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6781802" y="685801"/>
            <a:ext cx="4113026" cy="5486398"/>
          </a:xfrm>
          <a:prstGeom prst="rect">
            <a:avLst/>
          </a:prstGeom>
          <a:blipFill>
            <a:blip r:embed="rId4" cstate="print"/>
            <a:stretch>
              <a:fillRect/>
            </a:stretch>
          </a:blipFill>
        </p:spPr>
        <p:txBody>
          <a:bodyPr wrap="square" lIns="0" tIns="0" rIns="0" bIns="0" rtlCol="0"/>
          <a:lstStyle/>
          <a:p>
            <a:endParaRPr dirty="0"/>
          </a:p>
        </p:txBody>
      </p:sp>
      <p:sp>
        <p:nvSpPr>
          <p:cNvPr id="6" name="object 2">
            <a:extLst>
              <a:ext uri="{FF2B5EF4-FFF2-40B4-BE49-F238E27FC236}">
                <a16:creationId xmlns:a16="http://schemas.microsoft.com/office/drawing/2014/main" id="{FE460862-CB8E-CB26-373C-951E6A7B9CE7}"/>
              </a:ext>
            </a:extLst>
          </p:cNvPr>
          <p:cNvSpPr txBox="1">
            <a:spLocks/>
          </p:cNvSpPr>
          <p:nvPr/>
        </p:nvSpPr>
        <p:spPr>
          <a:xfrm>
            <a:off x="4407852" y="3135756"/>
            <a:ext cx="3223895" cy="629018"/>
          </a:xfrm>
          <a:prstGeom prst="rect">
            <a:avLst/>
          </a:prstGeom>
          <a:solidFill>
            <a:schemeClr val="bg1"/>
          </a:solidFill>
        </p:spPr>
        <p:txBody>
          <a:bodyPr vert="horz" wrap="square" lIns="0" tIns="13335" rIns="0" bIns="0" rtlCol="0">
            <a:spAutoFit/>
          </a:bodyPr>
          <a:lstStyle>
            <a:lvl1pPr>
              <a:defRPr>
                <a:latin typeface="+mj-lt"/>
                <a:ea typeface="+mj-ea"/>
                <a:cs typeface="+mj-cs"/>
              </a:defRPr>
            </a:lvl1pPr>
          </a:lstStyle>
          <a:p>
            <a:pPr marL="12700">
              <a:spcBef>
                <a:spcPts val="105"/>
              </a:spcBef>
            </a:pPr>
            <a:r>
              <a:rPr lang="zh-TW" altLang="en-US" sz="4000" b="1" kern="0">
                <a:solidFill>
                  <a:sysClr val="windowText" lastClr="000000"/>
                </a:solidFill>
                <a:latin typeface="微軟正黑體" panose="020B0604030504040204" pitchFamily="34" charset="-120"/>
                <a:ea typeface="微軟正黑體" panose="020B0604030504040204" pitchFamily="34" charset="-120"/>
                <a:cs typeface="新細明體"/>
              </a:rPr>
              <a:t>未</a:t>
            </a:r>
            <a:r>
              <a:rPr lang="zh-TW" altLang="en-US" sz="4000" b="1" kern="0" spc="-5">
                <a:solidFill>
                  <a:sysClr val="windowText" lastClr="000000"/>
                </a:solidFill>
                <a:latin typeface="微軟正黑體" panose="020B0604030504040204" pitchFamily="34" charset="-120"/>
                <a:ea typeface="微軟正黑體" panose="020B0604030504040204" pitchFamily="34" charset="-120"/>
                <a:cs typeface="新細明體"/>
              </a:rPr>
              <a:t>有</a:t>
            </a:r>
            <a:r>
              <a:rPr lang="en-US" sz="4000" b="1" kern="0" spc="5">
                <a:solidFill>
                  <a:sysClr val="windowText" lastClr="000000"/>
                </a:solidFill>
                <a:latin typeface="微軟正黑體" panose="020B0604030504040204" pitchFamily="34" charset="-120"/>
                <a:ea typeface="微軟正黑體" panose="020B0604030504040204" pitchFamily="34" charset="-120"/>
                <a:cs typeface="Calibri"/>
              </a:rPr>
              <a:t>GH</a:t>
            </a:r>
            <a:r>
              <a:rPr lang="en-US" sz="4000" b="1" kern="0">
                <a:solidFill>
                  <a:sysClr val="windowText" lastClr="000000"/>
                </a:solidFill>
                <a:latin typeface="微軟正黑體" panose="020B0604030504040204" pitchFamily="34" charset="-120"/>
                <a:ea typeface="微軟正黑體" panose="020B0604030504040204" pitchFamily="34" charset="-120"/>
                <a:cs typeface="Calibri"/>
              </a:rPr>
              <a:t>S</a:t>
            </a:r>
            <a:r>
              <a:rPr lang="zh-TW" altLang="en-US" sz="4000" b="1" kern="0">
                <a:solidFill>
                  <a:sysClr val="windowText" lastClr="000000"/>
                </a:solidFill>
                <a:latin typeface="微軟正黑體" panose="020B0604030504040204" pitchFamily="34" charset="-120"/>
                <a:ea typeface="微軟正黑體" panose="020B0604030504040204" pitchFamily="34" charset="-120"/>
                <a:cs typeface="新細明體"/>
              </a:rPr>
              <a:t>標示</a:t>
            </a:r>
            <a:endParaRPr lang="zh-TW" altLang="en-US" sz="4000" b="1" kern="0" dirty="0">
              <a:solidFill>
                <a:sysClr val="windowText" lastClr="000000"/>
              </a:solidFill>
              <a:latin typeface="微軟正黑體" panose="020B0604030504040204" pitchFamily="34" charset="-120"/>
              <a:ea typeface="微軟正黑體" panose="020B0604030504040204" pitchFamily="34" charset="-120"/>
              <a:cs typeface="新細明體"/>
            </a:endParaRPr>
          </a:p>
        </p:txBody>
      </p:sp>
      <p:sp>
        <p:nvSpPr>
          <p:cNvPr id="5" name="頁尾版面配置區 4">
            <a:extLst>
              <a:ext uri="{FF2B5EF4-FFF2-40B4-BE49-F238E27FC236}">
                <a16:creationId xmlns:a16="http://schemas.microsoft.com/office/drawing/2014/main" id="{E9D2AC1E-2330-1E67-994A-4C56CA01188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D1A58DDD-4060-7807-A843-D4AC3FFBA1A0}"/>
              </a:ext>
            </a:extLst>
          </p:cNvPr>
          <p:cNvSpPr>
            <a:spLocks noGrp="1"/>
          </p:cNvSpPr>
          <p:nvPr>
            <p:ph type="sldNum" sz="quarter" idx="7"/>
          </p:nvPr>
        </p:nvSpPr>
        <p:spPr/>
        <p:txBody>
          <a:bodyPr/>
          <a:lstStyle/>
          <a:p>
            <a:fld id="{B6F15528-21DE-4FAA-801E-634DDDAF4B2B}" type="slidenum">
              <a:rPr lang="en-US" altLang="zh-TW" smtClean="0"/>
              <a:t>270</a:t>
            </a:fld>
            <a:endParaRPr lang="zh-TW" altLang="en-US"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919022" y="5874990"/>
            <a:ext cx="2037588" cy="580286"/>
          </a:xfrm>
          <a:prstGeom prst="rect">
            <a:avLst/>
          </a:prstGeom>
        </p:spPr>
        <p:txBody>
          <a:bodyPr vert="horz" wrap="square" lIns="0" tIns="26034" rIns="0" bIns="0" rtlCol="0">
            <a:spAutoFit/>
          </a:bodyPr>
          <a:lstStyle/>
          <a:p>
            <a:pPr>
              <a:spcBef>
                <a:spcPts val="204"/>
              </a:spcBef>
              <a:tabLst>
                <a:tab pos="3683000" algn="l"/>
                <a:tab pos="6563359" algn="l"/>
              </a:tabLst>
            </a:pPr>
            <a:r>
              <a:rPr sz="1200" spc="-5" dirty="0">
                <a:latin typeface="Arial"/>
                <a:cs typeface="Arial"/>
              </a:rPr>
              <a:t>	</a:t>
            </a:r>
            <a:r>
              <a:rPr baseline="2314" dirty="0">
                <a:latin typeface="Arial"/>
                <a:cs typeface="Arial"/>
              </a:rPr>
              <a:t>	</a:t>
            </a:r>
            <a:r>
              <a:rPr spc="-7" baseline="4629" dirty="0">
                <a:latin typeface="Arial Black"/>
                <a:cs typeface="Arial Black"/>
              </a:rPr>
              <a:t>Created </a:t>
            </a:r>
            <a:r>
              <a:rPr baseline="4629" dirty="0">
                <a:latin typeface="Arial Black"/>
                <a:cs typeface="Arial Black"/>
              </a:rPr>
              <a:t>by</a:t>
            </a:r>
            <a:r>
              <a:rPr spc="-97" baseline="4629" dirty="0">
                <a:latin typeface="Arial Black"/>
                <a:cs typeface="Arial Black"/>
              </a:rPr>
              <a:t> </a:t>
            </a:r>
            <a:r>
              <a:rPr spc="-7" baseline="4629" dirty="0">
                <a:latin typeface="Arial Black"/>
                <a:cs typeface="Arial Black"/>
              </a:rPr>
              <a:t>KLSIO</a:t>
            </a:r>
            <a:endParaRPr baseline="4629" dirty="0">
              <a:latin typeface="Arial Black"/>
              <a:cs typeface="Arial Black"/>
            </a:endParaRPr>
          </a:p>
        </p:txBody>
      </p:sp>
      <p:sp>
        <p:nvSpPr>
          <p:cNvPr id="3" name="object 3"/>
          <p:cNvSpPr/>
          <p:nvPr/>
        </p:nvSpPr>
        <p:spPr>
          <a:xfrm>
            <a:off x="609600" y="655332"/>
            <a:ext cx="10972799" cy="5547335"/>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4433498" y="4747991"/>
            <a:ext cx="1567306" cy="1140968"/>
          </a:xfrm>
          <a:prstGeom prst="rect">
            <a:avLst/>
          </a:prstGeom>
          <a:blipFill>
            <a:blip r:embed="rId3" cstate="print"/>
            <a:stretch>
              <a:fillRect/>
            </a:stretch>
          </a:blipFill>
        </p:spPr>
        <p:txBody>
          <a:bodyPr wrap="square" lIns="0" tIns="0" rIns="0" bIns="0" rtlCol="0"/>
          <a:lstStyle/>
          <a:p>
            <a:endParaRPr dirty="0"/>
          </a:p>
        </p:txBody>
      </p:sp>
      <p:sp>
        <p:nvSpPr>
          <p:cNvPr id="8" name="object 8"/>
          <p:cNvSpPr/>
          <p:nvPr/>
        </p:nvSpPr>
        <p:spPr>
          <a:xfrm>
            <a:off x="6477000" y="4843271"/>
            <a:ext cx="1732788" cy="1220724"/>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6339498" y="4442883"/>
            <a:ext cx="1642872" cy="1130554"/>
          </a:xfrm>
          <a:prstGeom prst="rect">
            <a:avLst/>
          </a:prstGeom>
          <a:blipFill>
            <a:blip r:embed="rId5" cstate="print"/>
            <a:stretch>
              <a:fillRect/>
            </a:stretch>
          </a:blipFill>
        </p:spPr>
        <p:txBody>
          <a:bodyPr wrap="square" lIns="0" tIns="0" rIns="0" bIns="0" rtlCol="0"/>
          <a:lstStyle/>
          <a:p>
            <a:endParaRPr dirty="0"/>
          </a:p>
        </p:txBody>
      </p:sp>
      <p:sp>
        <p:nvSpPr>
          <p:cNvPr id="12" name="object 12"/>
          <p:cNvSpPr/>
          <p:nvPr/>
        </p:nvSpPr>
        <p:spPr>
          <a:xfrm>
            <a:off x="8478012" y="3396997"/>
            <a:ext cx="1962911" cy="1459991"/>
          </a:xfrm>
          <a:prstGeom prst="rect">
            <a:avLst/>
          </a:prstGeom>
          <a:blipFill>
            <a:blip r:embed="rId6" cstate="print"/>
            <a:stretch>
              <a:fillRect/>
            </a:stretch>
          </a:blipFill>
        </p:spPr>
        <p:txBody>
          <a:bodyPr wrap="square" lIns="0" tIns="0" rIns="0" bIns="0" rtlCol="0"/>
          <a:lstStyle/>
          <a:p>
            <a:endParaRPr dirty="0"/>
          </a:p>
        </p:txBody>
      </p:sp>
      <p:sp>
        <p:nvSpPr>
          <p:cNvPr id="14" name="object 14"/>
          <p:cNvSpPr/>
          <p:nvPr/>
        </p:nvSpPr>
        <p:spPr>
          <a:xfrm flipH="1" flipV="1">
            <a:off x="7485888" y="1591931"/>
            <a:ext cx="2209801" cy="1339572"/>
          </a:xfrm>
          <a:prstGeom prst="rect">
            <a:avLst/>
          </a:prstGeom>
          <a:blipFill>
            <a:blip r:embed="rId7" cstate="print"/>
            <a:stretch>
              <a:fillRect/>
            </a:stretch>
          </a:blipFill>
        </p:spPr>
        <p:txBody>
          <a:bodyPr wrap="square" lIns="0" tIns="0" rIns="0" bIns="0" rtlCol="0"/>
          <a:lstStyle/>
          <a:p>
            <a:endParaRPr dirty="0"/>
          </a:p>
        </p:txBody>
      </p:sp>
      <p:sp>
        <p:nvSpPr>
          <p:cNvPr id="18" name="文字方塊 17">
            <a:extLst>
              <a:ext uri="{FF2B5EF4-FFF2-40B4-BE49-F238E27FC236}">
                <a16:creationId xmlns:a16="http://schemas.microsoft.com/office/drawing/2014/main" id="{43ADC743-EA0B-4975-3C91-ACC8CA7CDEFC}"/>
              </a:ext>
            </a:extLst>
          </p:cNvPr>
          <p:cNvSpPr txBox="1"/>
          <p:nvPr/>
        </p:nvSpPr>
        <p:spPr>
          <a:xfrm>
            <a:off x="4611470" y="5260983"/>
            <a:ext cx="1389334" cy="523220"/>
          </a:xfrm>
          <a:prstGeom prst="rect">
            <a:avLst/>
          </a:prstGeom>
          <a:noFill/>
        </p:spPr>
        <p:txBody>
          <a:bodyPr wrap="square">
            <a:spAutoFit/>
          </a:bodyPr>
          <a:lstStyle/>
          <a:p>
            <a:pPr marL="12700">
              <a:spcBef>
                <a:spcPts val="1010"/>
              </a:spcBef>
            </a:pPr>
            <a:r>
              <a:rPr lang="zh-TW" altLang="en-US" sz="2800" spc="-10" dirty="0">
                <a:solidFill>
                  <a:srgbClr val="3333FF"/>
                </a:solidFill>
                <a:latin typeface="微軟正黑體" panose="020B0604030504040204" pitchFamily="34" charset="-120"/>
                <a:ea typeface="微軟正黑體" panose="020B0604030504040204" pitchFamily="34" charset="-120"/>
                <a:cs typeface="新細明體"/>
              </a:rPr>
              <a:t>英文</a:t>
            </a:r>
            <a:r>
              <a:rPr lang="en-US" altLang="zh-TW" sz="2800" spc="-5" dirty="0">
                <a:solidFill>
                  <a:srgbClr val="3333FF"/>
                </a:solidFill>
                <a:latin typeface="微軟正黑體" panose="020B0604030504040204" pitchFamily="34" charset="-120"/>
                <a:ea typeface="微軟正黑體" panose="020B0604030504040204" pitchFamily="34" charset="-120"/>
                <a:cs typeface="Arial"/>
              </a:rPr>
              <a:t>…?</a:t>
            </a:r>
            <a:endParaRPr lang="zh-TW" altLang="en-US" sz="2800" dirty="0">
              <a:latin typeface="微軟正黑體" panose="020B0604030504040204" pitchFamily="34" charset="-120"/>
              <a:ea typeface="微軟正黑體" panose="020B0604030504040204" pitchFamily="34" charset="-120"/>
              <a:cs typeface="Arial"/>
            </a:endParaRPr>
          </a:p>
        </p:txBody>
      </p:sp>
      <p:sp>
        <p:nvSpPr>
          <p:cNvPr id="20" name="文字方塊 19">
            <a:extLst>
              <a:ext uri="{FF2B5EF4-FFF2-40B4-BE49-F238E27FC236}">
                <a16:creationId xmlns:a16="http://schemas.microsoft.com/office/drawing/2014/main" id="{CA155964-0693-F021-4C2E-F2CA62281B95}"/>
              </a:ext>
            </a:extLst>
          </p:cNvPr>
          <p:cNvSpPr txBox="1"/>
          <p:nvPr/>
        </p:nvSpPr>
        <p:spPr>
          <a:xfrm>
            <a:off x="6441558" y="5056865"/>
            <a:ext cx="1389334" cy="523220"/>
          </a:xfrm>
          <a:prstGeom prst="rect">
            <a:avLst/>
          </a:prstGeom>
          <a:noFill/>
        </p:spPr>
        <p:txBody>
          <a:bodyPr wrap="square">
            <a:spAutoFit/>
          </a:bodyPr>
          <a:lstStyle/>
          <a:p>
            <a:r>
              <a:rPr lang="zh-TW" altLang="en-US" sz="2800" spc="-10" dirty="0">
                <a:solidFill>
                  <a:srgbClr val="3333FF"/>
                </a:solidFill>
                <a:latin typeface="微軟正黑體" panose="020B0604030504040204" pitchFamily="34" charset="-120"/>
                <a:ea typeface="微軟正黑體" panose="020B0604030504040204" pitchFamily="34" charset="-120"/>
              </a:rPr>
              <a:t>洗櫃用</a:t>
            </a:r>
            <a:r>
              <a:rPr lang="en-US" altLang="zh-TW" sz="2800" spc="-10" dirty="0">
                <a:solidFill>
                  <a:srgbClr val="3333FF"/>
                </a:solidFill>
                <a:latin typeface="微軟正黑體" panose="020B0604030504040204" pitchFamily="34" charset="-120"/>
                <a:ea typeface="微軟正黑體" panose="020B0604030504040204" pitchFamily="34" charset="-120"/>
              </a:rPr>
              <a:t>?</a:t>
            </a:r>
            <a:endParaRPr lang="zh-TW" altLang="en-US" sz="2800" spc="-10" dirty="0">
              <a:solidFill>
                <a:srgbClr val="3333FF"/>
              </a:solidFill>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DB1260CD-B94A-5D13-571B-AFBFF786C441}"/>
              </a:ext>
            </a:extLst>
          </p:cNvPr>
          <p:cNvSpPr txBox="1"/>
          <p:nvPr/>
        </p:nvSpPr>
        <p:spPr>
          <a:xfrm>
            <a:off x="7884478" y="1789708"/>
            <a:ext cx="1562584" cy="523220"/>
          </a:xfrm>
          <a:prstGeom prst="rect">
            <a:avLst/>
          </a:prstGeom>
          <a:noFill/>
        </p:spPr>
        <p:txBody>
          <a:bodyPr wrap="square">
            <a:spAutoFit/>
          </a:bodyPr>
          <a:lstStyle/>
          <a:p>
            <a:pPr marL="12700" marR="5080">
              <a:spcBef>
                <a:spcPts val="1010"/>
              </a:spcBef>
            </a:pPr>
            <a:r>
              <a:rPr lang="zh-TW" altLang="en-US" sz="2800" spc="-10" dirty="0">
                <a:solidFill>
                  <a:srgbClr val="3333FF"/>
                </a:solidFill>
                <a:latin typeface="微軟正黑體" panose="020B0604030504040204" pitchFamily="34" charset="-120"/>
                <a:ea typeface="微軟正黑體" panose="020B0604030504040204" pitchFamily="34" charset="-120"/>
              </a:rPr>
              <a:t>無標示</a:t>
            </a:r>
            <a:r>
              <a:rPr lang="en-US" altLang="zh-TW" sz="2800" spc="-10" dirty="0">
                <a:solidFill>
                  <a:srgbClr val="3333FF"/>
                </a:solidFill>
                <a:latin typeface="微軟正黑體" panose="020B0604030504040204" pitchFamily="34" charset="-120"/>
                <a:ea typeface="微軟正黑體" panose="020B0604030504040204" pitchFamily="34" charset="-120"/>
              </a:rPr>
              <a:t>?</a:t>
            </a:r>
            <a:endParaRPr lang="zh-TW" altLang="en-US" sz="2800" spc="-10" dirty="0">
              <a:solidFill>
                <a:srgbClr val="3333FF"/>
              </a:solidFill>
              <a:latin typeface="微軟正黑體" panose="020B0604030504040204" pitchFamily="34" charset="-120"/>
              <a:ea typeface="微軟正黑體" panose="020B0604030504040204" pitchFamily="34" charset="-120"/>
            </a:endParaRPr>
          </a:p>
        </p:txBody>
      </p:sp>
      <p:sp>
        <p:nvSpPr>
          <p:cNvPr id="4" name="頁尾版面配置區 3">
            <a:extLst>
              <a:ext uri="{FF2B5EF4-FFF2-40B4-BE49-F238E27FC236}">
                <a16:creationId xmlns:a16="http://schemas.microsoft.com/office/drawing/2014/main" id="{43ECA5F8-886C-2DF8-19DD-292B75C3517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077F83B-F8EC-779E-8138-73670A00B38C}"/>
              </a:ext>
            </a:extLst>
          </p:cNvPr>
          <p:cNvSpPr>
            <a:spLocks noGrp="1"/>
          </p:cNvSpPr>
          <p:nvPr>
            <p:ph type="sldNum" sz="quarter" idx="7"/>
          </p:nvPr>
        </p:nvSpPr>
        <p:spPr/>
        <p:txBody>
          <a:bodyPr/>
          <a:lstStyle/>
          <a:p>
            <a:fld id="{B6F15528-21DE-4FAA-801E-634DDDAF4B2B}" type="slidenum">
              <a:rPr lang="en-US" altLang="zh-TW" smtClean="0"/>
              <a:t>271</a:t>
            </a:fld>
            <a:endParaRPr lang="zh-TW" altLang="en-US"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6100" y="325629"/>
            <a:ext cx="3327400" cy="635000"/>
          </a:xfrm>
          <a:prstGeom prst="rect">
            <a:avLst/>
          </a:prstGeom>
        </p:spPr>
        <p:txBody>
          <a:bodyPr vert="horz" wrap="square" lIns="0" tIns="12065" rIns="0" bIns="0" rtlCol="0">
            <a:spAutoFit/>
          </a:bodyPr>
          <a:lstStyle/>
          <a:p>
            <a:pPr marL="12700">
              <a:spcBef>
                <a:spcPts val="95"/>
              </a:spcBef>
            </a:pPr>
            <a:r>
              <a:rPr sz="4000" b="1" dirty="0">
                <a:latin typeface="微軟正黑體" panose="020B0604030504040204" pitchFamily="34" charset="-120"/>
                <a:ea typeface="微軟正黑體" panose="020B0604030504040204" pitchFamily="34" charset="-120"/>
              </a:rPr>
              <a:t>知</a:t>
            </a:r>
            <a:r>
              <a:rPr sz="4000" b="1" spc="-5" dirty="0">
                <a:latin typeface="微軟正黑體" panose="020B0604030504040204" pitchFamily="34" charset="-120"/>
                <a:ea typeface="微軟正黑體" panose="020B0604030504040204" pitchFamily="34" charset="-120"/>
              </a:rPr>
              <a:t>道是</a:t>
            </a:r>
            <a:r>
              <a:rPr sz="4000" b="1" dirty="0">
                <a:latin typeface="微軟正黑體" panose="020B0604030504040204" pitchFamily="34" charset="-120"/>
                <a:ea typeface="微軟正黑體" panose="020B0604030504040204" pitchFamily="34" charset="-120"/>
              </a:rPr>
              <a:t>什</a:t>
            </a:r>
            <a:r>
              <a:rPr sz="4000" b="1" spc="-5" dirty="0">
                <a:latin typeface="微軟正黑體" panose="020B0604030504040204" pitchFamily="34" charset="-120"/>
                <a:ea typeface="微軟正黑體" panose="020B0604030504040204" pitchFamily="34" charset="-120"/>
              </a:rPr>
              <a:t>麼</a:t>
            </a:r>
            <a:r>
              <a:rPr sz="4000" b="1" spc="5" dirty="0">
                <a:latin typeface="微軟正黑體" panose="020B0604030504040204" pitchFamily="34" charset="-120"/>
                <a:ea typeface="微軟正黑體" panose="020B0604030504040204" pitchFamily="34" charset="-120"/>
              </a:rPr>
              <a:t>嗎</a:t>
            </a:r>
            <a:r>
              <a:rPr sz="4000" b="1" spc="-5" dirty="0">
                <a:latin typeface="微軟正黑體" panose="020B0604030504040204" pitchFamily="34" charset="-120"/>
                <a:ea typeface="微軟正黑體" panose="020B0604030504040204" pitchFamily="34" charset="-120"/>
              </a:rPr>
              <a:t>?</a:t>
            </a:r>
            <a:endParaRPr sz="4000" b="1" dirty="0">
              <a:latin typeface="微軟正黑體" panose="020B0604030504040204" pitchFamily="34" charset="-120"/>
              <a:ea typeface="微軟正黑體" panose="020B0604030504040204" pitchFamily="34" charset="-120"/>
            </a:endParaRPr>
          </a:p>
        </p:txBody>
      </p:sp>
      <p:sp>
        <p:nvSpPr>
          <p:cNvPr id="3" name="object 3"/>
          <p:cNvSpPr/>
          <p:nvPr/>
        </p:nvSpPr>
        <p:spPr>
          <a:xfrm>
            <a:off x="6781803" y="1371600"/>
            <a:ext cx="4800598" cy="4800600"/>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1295400" y="1371600"/>
            <a:ext cx="4114800" cy="4800600"/>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94D3DA14-0E87-B92B-69FD-77D21E1C4CA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49F65F90-569A-B614-3738-E9572A36522C}"/>
              </a:ext>
            </a:extLst>
          </p:cNvPr>
          <p:cNvSpPr>
            <a:spLocks noGrp="1"/>
          </p:cNvSpPr>
          <p:nvPr>
            <p:ph type="sldNum" sz="quarter" idx="7"/>
          </p:nvPr>
        </p:nvSpPr>
        <p:spPr/>
        <p:txBody>
          <a:bodyPr/>
          <a:lstStyle/>
          <a:p>
            <a:fld id="{B6F15528-21DE-4FAA-801E-634DDDAF4B2B}" type="slidenum">
              <a:rPr lang="en-US" altLang="zh-TW" smtClean="0"/>
              <a:t>272</a:t>
            </a:fld>
            <a:endParaRPr lang="zh-TW" altLang="en-US"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1295400" y="1371600"/>
            <a:ext cx="10287000" cy="4639090"/>
          </a:xfrm>
          <a:prstGeom prst="rect">
            <a:avLst/>
          </a:prstGeom>
        </p:spPr>
        <p:txBody>
          <a:bodyPr vert="horz" wrap="square" lIns="0" tIns="131445" rIns="0" bIns="0" rtlCol="0">
            <a:spAutoFit/>
          </a:bodyPr>
          <a:lstStyle/>
          <a:p>
            <a:pPr marL="116205">
              <a:spcBef>
                <a:spcPts val="1035"/>
              </a:spcBef>
            </a:pPr>
            <a:r>
              <a:rPr sz="3600" dirty="0">
                <a:solidFill>
                  <a:srgbClr val="FF0000"/>
                </a:solidFill>
                <a:latin typeface="微軟正黑體" panose="020B0604030504040204" pitchFamily="34" charset="-120"/>
                <a:ea typeface="微軟正黑體" panose="020B0604030504040204" pitchFamily="34" charset="-120"/>
                <a:cs typeface="標楷體"/>
              </a:rPr>
              <a:t>(危害性化學品標示及通識規</a:t>
            </a:r>
            <a:r>
              <a:rPr sz="3600" spc="5" dirty="0">
                <a:solidFill>
                  <a:srgbClr val="FF0000"/>
                </a:solidFill>
                <a:latin typeface="微軟正黑體" panose="020B0604030504040204" pitchFamily="34" charset="-120"/>
                <a:ea typeface="微軟正黑體" panose="020B0604030504040204" pitchFamily="34" charset="-120"/>
                <a:cs typeface="標楷體"/>
              </a:rPr>
              <a:t>則</a:t>
            </a:r>
            <a:r>
              <a:rPr sz="3600" dirty="0">
                <a:solidFill>
                  <a:srgbClr val="FF0000"/>
                </a:solidFill>
                <a:latin typeface="微軟正黑體" panose="020B0604030504040204" pitchFamily="34" charset="-120"/>
                <a:ea typeface="微軟正黑體" panose="020B0604030504040204" pitchFamily="34" charset="-120"/>
                <a:cs typeface="標楷體"/>
              </a:rPr>
              <a:t>)</a:t>
            </a:r>
            <a:endParaRPr sz="3600" dirty="0">
              <a:latin typeface="微軟正黑體" panose="020B0604030504040204" pitchFamily="34" charset="-120"/>
              <a:ea typeface="微軟正黑體" panose="020B0604030504040204" pitchFamily="34" charset="-120"/>
              <a:cs typeface="標楷體"/>
            </a:endParaRPr>
          </a:p>
          <a:p>
            <a:pPr marL="12700">
              <a:spcBef>
                <a:spcPts val="940"/>
              </a:spcBef>
              <a:tabLst>
                <a:tab pos="355600" algn="l"/>
              </a:tabLst>
            </a:pPr>
            <a:r>
              <a:rPr sz="3600" dirty="0">
                <a:latin typeface="微軟正黑體" panose="020B0604030504040204" pitchFamily="34" charset="-120"/>
                <a:ea typeface="微軟正黑體" panose="020B0604030504040204" pitchFamily="34" charset="-120"/>
                <a:cs typeface="標楷體"/>
              </a:rPr>
              <a:t>齊一標示</a:t>
            </a:r>
            <a:r>
              <a:rPr sz="3600" dirty="0">
                <a:solidFill>
                  <a:srgbClr val="6F2F9F"/>
                </a:solidFill>
                <a:latin typeface="微軟正黑體" panose="020B0604030504040204" pitchFamily="34" charset="-120"/>
                <a:ea typeface="微軟正黑體" panose="020B0604030504040204" pitchFamily="34" charset="-120"/>
                <a:cs typeface="標楷體"/>
              </a:rPr>
              <a:t>(相同物質相同標</a:t>
            </a:r>
            <a:r>
              <a:rPr sz="3600" spc="5" dirty="0">
                <a:solidFill>
                  <a:srgbClr val="6F2F9F"/>
                </a:solidFill>
                <a:latin typeface="微軟正黑體" panose="020B0604030504040204" pitchFamily="34" charset="-120"/>
                <a:ea typeface="微軟正黑體" panose="020B0604030504040204" pitchFamily="34" charset="-120"/>
                <a:cs typeface="標楷體"/>
              </a:rPr>
              <a:t>示</a:t>
            </a:r>
            <a:r>
              <a:rPr sz="3600" dirty="0">
                <a:solidFill>
                  <a:srgbClr val="6F2F9F"/>
                </a:solidFill>
                <a:latin typeface="微軟正黑體" panose="020B0604030504040204" pitchFamily="34" charset="-120"/>
                <a:ea typeface="微軟正黑體" panose="020B0604030504040204" pitchFamily="34" charset="-120"/>
                <a:cs typeface="標楷體"/>
              </a:rPr>
              <a:t>)</a:t>
            </a:r>
            <a:endParaRPr sz="3600" dirty="0">
              <a:latin typeface="微軟正黑體" panose="020B0604030504040204" pitchFamily="34" charset="-120"/>
              <a:ea typeface="微軟正黑體" panose="020B0604030504040204" pitchFamily="34" charset="-120"/>
              <a:cs typeface="標楷體"/>
            </a:endParaRPr>
          </a:p>
          <a:p>
            <a:pPr marL="756285" lvl="1" indent="-286385">
              <a:spcBef>
                <a:spcPts val="785"/>
              </a:spcBef>
              <a:buFont typeface="Arial"/>
              <a:buChar char="–"/>
              <a:tabLst>
                <a:tab pos="756920" algn="l"/>
              </a:tabLst>
            </a:pPr>
            <a:r>
              <a:rPr sz="3600" dirty="0">
                <a:solidFill>
                  <a:srgbClr val="008000"/>
                </a:solidFill>
                <a:latin typeface="微軟正黑體" panose="020B0604030504040204" pitchFamily="34" charset="-120"/>
                <a:ea typeface="微軟正黑體" panose="020B0604030504040204" pitchFamily="34" charset="-120"/>
                <a:cs typeface="標楷體"/>
              </a:rPr>
              <a:t>圖式:</a:t>
            </a:r>
            <a:endParaRPr sz="3600" dirty="0">
              <a:latin typeface="微軟正黑體" panose="020B0604030504040204" pitchFamily="34" charset="-120"/>
              <a:ea typeface="微軟正黑體" panose="020B0604030504040204" pitchFamily="34" charset="-120"/>
              <a:cs typeface="標楷體"/>
            </a:endParaRPr>
          </a:p>
          <a:p>
            <a:pPr marL="756285" lvl="1" indent="-286385">
              <a:spcBef>
                <a:spcPts val="770"/>
              </a:spcBef>
              <a:buFont typeface="Arial"/>
              <a:buChar char="–"/>
              <a:tabLst>
                <a:tab pos="756920" algn="l"/>
              </a:tabLst>
            </a:pPr>
            <a:r>
              <a:rPr sz="3600" dirty="0">
                <a:solidFill>
                  <a:srgbClr val="008000"/>
                </a:solidFill>
                <a:latin typeface="微軟正黑體" panose="020B0604030504040204" pitchFamily="34" charset="-120"/>
                <a:ea typeface="微軟正黑體" panose="020B0604030504040204" pitchFamily="34" charset="-120"/>
                <a:cs typeface="標楷體"/>
              </a:rPr>
              <a:t>內容</a:t>
            </a:r>
            <a:r>
              <a:rPr sz="3600" spc="-5" dirty="0">
                <a:solidFill>
                  <a:srgbClr val="008000"/>
                </a:solidFill>
                <a:latin typeface="微軟正黑體" panose="020B0604030504040204" pitchFamily="34" charset="-120"/>
                <a:ea typeface="微軟正黑體" panose="020B0604030504040204" pitchFamily="34" charset="-120"/>
                <a:cs typeface="標楷體"/>
              </a:rPr>
              <a:t>:</a:t>
            </a:r>
            <a:r>
              <a:rPr sz="3600" spc="-5" dirty="0">
                <a:solidFill>
                  <a:srgbClr val="6F2F9F"/>
                </a:solidFill>
                <a:latin typeface="微軟正黑體" panose="020B0604030504040204" pitchFamily="34" charset="-120"/>
                <a:ea typeface="微軟正黑體" panose="020B0604030504040204" pitchFamily="34" charset="-120"/>
                <a:cs typeface="標楷體"/>
              </a:rPr>
              <a:t>名</a:t>
            </a:r>
            <a:r>
              <a:rPr sz="3600" dirty="0">
                <a:solidFill>
                  <a:srgbClr val="6F2F9F"/>
                </a:solidFill>
                <a:latin typeface="微軟正黑體" panose="020B0604030504040204" pitchFamily="34" charset="-120"/>
                <a:ea typeface="微軟正黑體" panose="020B0604030504040204" pitchFamily="34" charset="-120"/>
                <a:cs typeface="標楷體"/>
              </a:rPr>
              <a:t>稱</a:t>
            </a:r>
            <a:r>
              <a:rPr sz="3600" spc="-5" dirty="0">
                <a:solidFill>
                  <a:srgbClr val="6F2F9F"/>
                </a:solidFill>
                <a:latin typeface="微軟正黑體" panose="020B0604030504040204" pitchFamily="34" charset="-120"/>
                <a:ea typeface="微軟正黑體" panose="020B0604030504040204" pitchFamily="34" charset="-120"/>
                <a:cs typeface="標楷體"/>
              </a:rPr>
              <a:t>、危害</a:t>
            </a:r>
            <a:r>
              <a:rPr sz="3600" dirty="0">
                <a:solidFill>
                  <a:srgbClr val="6F2F9F"/>
                </a:solidFill>
                <a:latin typeface="微軟正黑體" panose="020B0604030504040204" pitchFamily="34" charset="-120"/>
                <a:ea typeface="微軟正黑體" panose="020B0604030504040204" pitchFamily="34" charset="-120"/>
                <a:cs typeface="標楷體"/>
              </a:rPr>
              <a:t>性</a:t>
            </a:r>
            <a:r>
              <a:rPr sz="3600" spc="-5" dirty="0">
                <a:solidFill>
                  <a:srgbClr val="6F2F9F"/>
                </a:solidFill>
                <a:latin typeface="微軟正黑體" panose="020B0604030504040204" pitchFamily="34" charset="-120"/>
                <a:ea typeface="微軟正黑體" panose="020B0604030504040204" pitchFamily="34" charset="-120"/>
                <a:cs typeface="標楷體"/>
              </a:rPr>
              <a:t>、防範</a:t>
            </a:r>
            <a:r>
              <a:rPr sz="3600" dirty="0">
                <a:solidFill>
                  <a:srgbClr val="6F2F9F"/>
                </a:solidFill>
                <a:latin typeface="微軟正黑體" panose="020B0604030504040204" pitchFamily="34" charset="-120"/>
                <a:ea typeface="微軟正黑體" panose="020B0604030504040204" pitchFamily="34" charset="-120"/>
                <a:cs typeface="標楷體"/>
              </a:rPr>
              <a:t>措</a:t>
            </a:r>
            <a:r>
              <a:rPr sz="3600" spc="-5" dirty="0">
                <a:solidFill>
                  <a:srgbClr val="6F2F9F"/>
                </a:solidFill>
                <a:latin typeface="微軟正黑體" panose="020B0604030504040204" pitchFamily="34" charset="-120"/>
                <a:ea typeface="微軟正黑體" panose="020B0604030504040204" pitchFamily="34" charset="-120"/>
                <a:cs typeface="標楷體"/>
              </a:rPr>
              <a:t>施、製</a:t>
            </a:r>
            <a:r>
              <a:rPr sz="3600" dirty="0">
                <a:solidFill>
                  <a:srgbClr val="6F2F9F"/>
                </a:solidFill>
                <a:latin typeface="微軟正黑體" panose="020B0604030504040204" pitchFamily="34" charset="-120"/>
                <a:ea typeface="微軟正黑體" panose="020B0604030504040204" pitchFamily="34" charset="-120"/>
                <a:cs typeface="標楷體"/>
              </a:rPr>
              <a:t>造</a:t>
            </a:r>
            <a:r>
              <a:rPr sz="3600" spc="-5" dirty="0">
                <a:solidFill>
                  <a:srgbClr val="6F2F9F"/>
                </a:solidFill>
                <a:latin typeface="微軟正黑體" panose="020B0604030504040204" pitchFamily="34" charset="-120"/>
                <a:ea typeface="微軟正黑體" panose="020B0604030504040204" pitchFamily="34" charset="-120"/>
                <a:cs typeface="標楷體"/>
              </a:rPr>
              <a:t>商等</a:t>
            </a:r>
            <a:endParaRPr sz="3600" dirty="0">
              <a:latin typeface="微軟正黑體" panose="020B0604030504040204" pitchFamily="34" charset="-120"/>
              <a:ea typeface="微軟正黑體" panose="020B0604030504040204" pitchFamily="34" charset="-120"/>
              <a:cs typeface="標楷體"/>
            </a:endParaRPr>
          </a:p>
          <a:p>
            <a:pPr marL="12700">
              <a:spcBef>
                <a:spcPts val="770"/>
              </a:spcBef>
              <a:tabLst>
                <a:tab pos="354965" algn="l"/>
                <a:tab pos="355600" algn="l"/>
              </a:tabLst>
            </a:pPr>
            <a:r>
              <a:rPr sz="3600" dirty="0">
                <a:latin typeface="微軟正黑體" panose="020B0604030504040204" pitchFamily="34" charset="-120"/>
                <a:ea typeface="微軟正黑體" panose="020B0604030504040204" pitchFamily="34" charset="-120"/>
                <a:cs typeface="標楷體"/>
              </a:rPr>
              <a:t>危害</a:t>
            </a:r>
            <a:r>
              <a:rPr sz="3600" spc="-15" dirty="0">
                <a:latin typeface="微軟正黑體" panose="020B0604030504040204" pitchFamily="34" charset="-120"/>
                <a:ea typeface="微軟正黑體" panose="020B0604030504040204" pitchFamily="34" charset="-120"/>
                <a:cs typeface="標楷體"/>
              </a:rPr>
              <a:t>物</a:t>
            </a:r>
            <a:r>
              <a:rPr sz="3600" dirty="0">
                <a:latin typeface="微軟正黑體" panose="020B0604030504040204" pitchFamily="34" charset="-120"/>
                <a:ea typeface="微軟正黑體" panose="020B0604030504040204" pitchFamily="34" charset="-120"/>
                <a:cs typeface="標楷體"/>
              </a:rPr>
              <a:t>質清單</a:t>
            </a:r>
          </a:p>
          <a:p>
            <a:pPr marL="12700">
              <a:spcBef>
                <a:spcPts val="765"/>
              </a:spcBef>
              <a:tabLst>
                <a:tab pos="354965" algn="l"/>
                <a:tab pos="355600" algn="l"/>
              </a:tabLst>
            </a:pPr>
            <a:r>
              <a:rPr sz="3600" u="heavy" spc="5" dirty="0" err="1">
                <a:uFill>
                  <a:solidFill>
                    <a:srgbClr val="000000"/>
                  </a:solidFill>
                </a:uFill>
                <a:latin typeface="微軟正黑體" panose="020B0604030504040204" pitchFamily="34" charset="-120"/>
                <a:ea typeface="微軟正黑體" panose="020B0604030504040204" pitchFamily="34" charset="-120"/>
                <a:cs typeface="標楷體"/>
              </a:rPr>
              <a:t>安全</a:t>
            </a:r>
            <a:r>
              <a:rPr sz="3600" u="heavy" spc="-15" dirty="0" err="1">
                <a:uFill>
                  <a:solidFill>
                    <a:srgbClr val="000000"/>
                  </a:solidFill>
                </a:uFill>
                <a:latin typeface="微軟正黑體" panose="020B0604030504040204" pitchFamily="34" charset="-120"/>
                <a:ea typeface="微軟正黑體" panose="020B0604030504040204" pitchFamily="34" charset="-120"/>
                <a:cs typeface="標楷體"/>
              </a:rPr>
              <a:t>資</a:t>
            </a:r>
            <a:r>
              <a:rPr sz="3600" u="heavy" spc="5" dirty="0" err="1">
                <a:uFill>
                  <a:solidFill>
                    <a:srgbClr val="000000"/>
                  </a:solidFill>
                </a:uFill>
                <a:latin typeface="微軟正黑體" panose="020B0604030504040204" pitchFamily="34" charset="-120"/>
                <a:ea typeface="微軟正黑體" panose="020B0604030504040204" pitchFamily="34" charset="-120"/>
                <a:cs typeface="標楷體"/>
              </a:rPr>
              <a:t>料</a:t>
            </a:r>
            <a:r>
              <a:rPr sz="3600" u="heavy" dirty="0" err="1">
                <a:uFill>
                  <a:solidFill>
                    <a:srgbClr val="000000"/>
                  </a:solidFill>
                </a:uFill>
                <a:latin typeface="微軟正黑體" panose="020B0604030504040204" pitchFamily="34" charset="-120"/>
                <a:ea typeface="微軟正黑體" panose="020B0604030504040204" pitchFamily="34" charset="-120"/>
                <a:cs typeface="標楷體"/>
              </a:rPr>
              <a:t>表</a:t>
            </a:r>
            <a:r>
              <a:rPr sz="3600" u="heavy" spc="-10" dirty="0">
                <a:uFill>
                  <a:solidFill>
                    <a:srgbClr val="000000"/>
                  </a:solidFill>
                </a:uFill>
                <a:latin typeface="微軟正黑體" panose="020B0604030504040204" pitchFamily="34" charset="-120"/>
                <a:ea typeface="微軟正黑體" panose="020B0604030504040204" pitchFamily="34" charset="-120"/>
                <a:cs typeface="標楷體"/>
              </a:rPr>
              <a:t>(中</a:t>
            </a:r>
            <a:r>
              <a:rPr sz="3600" u="heavy" spc="5" dirty="0">
                <a:uFill>
                  <a:solidFill>
                    <a:srgbClr val="000000"/>
                  </a:solidFill>
                </a:uFill>
                <a:latin typeface="微軟正黑體" panose="020B0604030504040204" pitchFamily="34" charset="-120"/>
                <a:ea typeface="微軟正黑體" panose="020B0604030504040204" pitchFamily="34" charset="-120"/>
                <a:cs typeface="標楷體"/>
              </a:rPr>
              <a:t>文為</a:t>
            </a:r>
            <a:r>
              <a:rPr sz="3600" u="heavy" spc="-5" dirty="0">
                <a:uFill>
                  <a:solidFill>
                    <a:srgbClr val="000000"/>
                  </a:solidFill>
                </a:uFill>
                <a:latin typeface="微軟正黑體" panose="020B0604030504040204" pitchFamily="34" charset="-120"/>
                <a:ea typeface="微軟正黑體" panose="020B0604030504040204" pitchFamily="34" charset="-120"/>
                <a:cs typeface="標楷體"/>
              </a:rPr>
              <a:t>主</a:t>
            </a:r>
            <a:r>
              <a:rPr sz="3600" u="heavy" dirty="0">
                <a:uFill>
                  <a:solidFill>
                    <a:srgbClr val="000000"/>
                  </a:solidFill>
                </a:uFill>
                <a:latin typeface="微軟正黑體" panose="020B0604030504040204" pitchFamily="34" charset="-120"/>
                <a:ea typeface="微軟正黑體" panose="020B0604030504040204" pitchFamily="34" charset="-120"/>
                <a:cs typeface="標楷體"/>
              </a:rPr>
              <a:t>)</a:t>
            </a:r>
            <a:endParaRPr sz="3600" dirty="0">
              <a:latin typeface="微軟正黑體" panose="020B0604030504040204" pitchFamily="34" charset="-120"/>
              <a:ea typeface="微軟正黑體" panose="020B0604030504040204" pitchFamily="34" charset="-120"/>
              <a:cs typeface="標楷體"/>
            </a:endParaRPr>
          </a:p>
          <a:p>
            <a:pPr marL="12700">
              <a:spcBef>
                <a:spcPts val="770"/>
              </a:spcBef>
              <a:tabLst>
                <a:tab pos="354965" algn="l"/>
                <a:tab pos="355600" algn="l"/>
              </a:tabLst>
            </a:pPr>
            <a:r>
              <a:rPr sz="3600" dirty="0">
                <a:latin typeface="微軟正黑體" panose="020B0604030504040204" pitchFamily="34" charset="-120"/>
                <a:ea typeface="微軟正黑體" panose="020B0604030504040204" pitchFamily="34" charset="-120"/>
                <a:cs typeface="標楷體"/>
              </a:rPr>
              <a:t>危害</a:t>
            </a:r>
            <a:r>
              <a:rPr sz="3600" spc="-15" dirty="0">
                <a:latin typeface="微軟正黑體" panose="020B0604030504040204" pitchFamily="34" charset="-120"/>
                <a:ea typeface="微軟正黑體" panose="020B0604030504040204" pitchFamily="34" charset="-120"/>
                <a:cs typeface="標楷體"/>
              </a:rPr>
              <a:t>通</a:t>
            </a:r>
            <a:r>
              <a:rPr sz="3600" dirty="0">
                <a:latin typeface="微軟正黑體" panose="020B0604030504040204" pitchFamily="34" charset="-120"/>
                <a:ea typeface="微軟正黑體" panose="020B0604030504040204" pitchFamily="34" charset="-120"/>
                <a:cs typeface="標楷體"/>
              </a:rPr>
              <a:t>識教</a:t>
            </a:r>
            <a:r>
              <a:rPr sz="3600" spc="-15" dirty="0">
                <a:latin typeface="微軟正黑體" panose="020B0604030504040204" pitchFamily="34" charset="-120"/>
                <a:ea typeface="微軟正黑體" panose="020B0604030504040204" pitchFamily="34" charset="-120"/>
                <a:cs typeface="標楷體"/>
              </a:rPr>
              <a:t>育</a:t>
            </a:r>
            <a:r>
              <a:rPr sz="3600" dirty="0">
                <a:latin typeface="微軟正黑體" panose="020B0604030504040204" pitchFamily="34" charset="-120"/>
                <a:ea typeface="微軟正黑體" panose="020B0604030504040204" pitchFamily="34" charset="-120"/>
                <a:cs typeface="標楷體"/>
              </a:rPr>
              <a:t>訓練</a:t>
            </a:r>
            <a:r>
              <a:rPr sz="3600" spc="-65" dirty="0">
                <a:latin typeface="微軟正黑體" panose="020B0604030504040204" pitchFamily="34" charset="-120"/>
                <a:ea typeface="微軟正黑體" panose="020B0604030504040204" pitchFamily="34" charset="-120"/>
                <a:cs typeface="標楷體"/>
              </a:rPr>
              <a:t> </a:t>
            </a:r>
            <a:r>
              <a:rPr sz="3600" spc="-10" dirty="0">
                <a:latin typeface="微軟正黑體" panose="020B0604030504040204" pitchFamily="34" charset="-120"/>
                <a:ea typeface="微軟正黑體" panose="020B0604030504040204" pitchFamily="34" charset="-120"/>
                <a:cs typeface="標楷體"/>
              </a:rPr>
              <a:t>3HR</a:t>
            </a:r>
            <a:endParaRPr sz="3600" dirty="0">
              <a:latin typeface="微軟正黑體" panose="020B0604030504040204" pitchFamily="34" charset="-120"/>
              <a:ea typeface="微軟正黑體" panose="020B0604030504040204" pitchFamily="34" charset="-120"/>
              <a:cs typeface="標楷體"/>
            </a:endParaRPr>
          </a:p>
        </p:txBody>
      </p:sp>
      <p:sp>
        <p:nvSpPr>
          <p:cNvPr id="7" name="object 7"/>
          <p:cNvSpPr/>
          <p:nvPr/>
        </p:nvSpPr>
        <p:spPr>
          <a:xfrm>
            <a:off x="3276600" y="2700273"/>
            <a:ext cx="3688080" cy="728727"/>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2619185" y="2131186"/>
            <a:ext cx="2743835" cy="0"/>
          </a:xfrm>
          <a:custGeom>
            <a:avLst/>
            <a:gdLst/>
            <a:ahLst/>
            <a:cxnLst/>
            <a:rect l="l" t="t" r="r" b="b"/>
            <a:pathLst>
              <a:path w="2743835">
                <a:moveTo>
                  <a:pt x="0" y="0"/>
                </a:moveTo>
                <a:lnTo>
                  <a:pt x="2743263" y="0"/>
                </a:lnTo>
              </a:path>
            </a:pathLst>
          </a:custGeom>
          <a:ln w="22859">
            <a:solidFill>
              <a:srgbClr val="FF0000"/>
            </a:solidFill>
          </a:ln>
        </p:spPr>
        <p:txBody>
          <a:bodyPr wrap="square" lIns="0" tIns="0" rIns="0" bIns="0" rtlCol="0"/>
          <a:lstStyle/>
          <a:p>
            <a:endParaRPr dirty="0"/>
          </a:p>
        </p:txBody>
      </p:sp>
      <p:sp>
        <p:nvSpPr>
          <p:cNvPr id="6" name="object 6"/>
          <p:cNvSpPr txBox="1">
            <a:spLocks noGrp="1"/>
          </p:cNvSpPr>
          <p:nvPr>
            <p:ph type="title"/>
          </p:nvPr>
        </p:nvSpPr>
        <p:spPr>
          <a:xfrm>
            <a:off x="2297557" y="333115"/>
            <a:ext cx="7646034" cy="635000"/>
          </a:xfrm>
          <a:prstGeom prst="rect">
            <a:avLst/>
          </a:prstGeom>
        </p:spPr>
        <p:txBody>
          <a:bodyPr vert="horz" wrap="square" lIns="0" tIns="12065" rIns="0" bIns="0" rtlCol="0">
            <a:spAutoFit/>
          </a:bodyPr>
          <a:lstStyle/>
          <a:p>
            <a:pPr marL="12700">
              <a:spcBef>
                <a:spcPts val="95"/>
              </a:spcBef>
            </a:pPr>
            <a:r>
              <a:rPr sz="4000" b="1" dirty="0">
                <a:solidFill>
                  <a:srgbClr val="008000"/>
                </a:solidFill>
                <a:latin typeface="微軟正黑體" panose="020B0604030504040204" pitchFamily="34" charset="-120"/>
                <a:ea typeface="微軟正黑體" panose="020B0604030504040204" pitchFamily="34" charset="-120"/>
              </a:rPr>
              <a:t>建</a:t>
            </a:r>
            <a:r>
              <a:rPr sz="4000" b="1" spc="-5" dirty="0">
                <a:solidFill>
                  <a:srgbClr val="008000"/>
                </a:solidFill>
                <a:latin typeface="微軟正黑體" panose="020B0604030504040204" pitchFamily="34" charset="-120"/>
                <a:ea typeface="微軟正黑體" panose="020B0604030504040204" pitchFamily="34" charset="-120"/>
              </a:rPr>
              <a:t>立一</a:t>
            </a:r>
            <a:r>
              <a:rPr sz="4000" b="1" dirty="0">
                <a:solidFill>
                  <a:srgbClr val="008000"/>
                </a:solidFill>
                <a:latin typeface="微軟正黑體" panose="020B0604030504040204" pitchFamily="34" charset="-120"/>
                <a:ea typeface="微軟正黑體" panose="020B0604030504040204" pitchFamily="34" charset="-120"/>
              </a:rPr>
              <a:t>套</a:t>
            </a:r>
            <a:r>
              <a:rPr sz="4000" b="1" spc="-5" dirty="0">
                <a:solidFill>
                  <a:srgbClr val="008000"/>
                </a:solidFill>
                <a:latin typeface="微軟正黑體" panose="020B0604030504040204" pitchFamily="34" charset="-120"/>
                <a:ea typeface="微軟正黑體" panose="020B0604030504040204" pitchFamily="34" charset="-120"/>
              </a:rPr>
              <a:t>通識</a:t>
            </a:r>
            <a:r>
              <a:rPr sz="4000" b="1" dirty="0">
                <a:solidFill>
                  <a:srgbClr val="008000"/>
                </a:solidFill>
                <a:latin typeface="微軟正黑體" panose="020B0604030504040204" pitchFamily="34" charset="-120"/>
                <a:ea typeface="微軟正黑體" panose="020B0604030504040204" pitchFamily="34" charset="-120"/>
              </a:rPr>
              <a:t>制</a:t>
            </a:r>
            <a:r>
              <a:rPr sz="4000" b="1" spc="10" dirty="0">
                <a:solidFill>
                  <a:srgbClr val="008000"/>
                </a:solidFill>
                <a:latin typeface="微軟正黑體" panose="020B0604030504040204" pitchFamily="34" charset="-120"/>
                <a:ea typeface="微軟正黑體" panose="020B0604030504040204" pitchFamily="34" charset="-120"/>
              </a:rPr>
              <a:t>度</a:t>
            </a:r>
            <a:r>
              <a:rPr sz="4000" b="1" spc="-15" dirty="0">
                <a:solidFill>
                  <a:srgbClr val="008000"/>
                </a:solidFill>
                <a:latin typeface="微軟正黑體" panose="020B0604030504040204" pitchFamily="34" charset="-120"/>
                <a:ea typeface="微軟正黑體" panose="020B0604030504040204" pitchFamily="34" charset="-120"/>
              </a:rPr>
              <a:t>(</a:t>
            </a:r>
            <a:r>
              <a:rPr sz="4000" b="1" dirty="0">
                <a:solidFill>
                  <a:srgbClr val="008000"/>
                </a:solidFill>
                <a:latin typeface="微軟正黑體" panose="020B0604030504040204" pitchFamily="34" charset="-120"/>
                <a:ea typeface="微軟正黑體" panose="020B0604030504040204" pitchFamily="34" charset="-120"/>
              </a:rPr>
              <a:t>危</a:t>
            </a:r>
            <a:r>
              <a:rPr sz="4000" b="1" spc="-5" dirty="0">
                <a:solidFill>
                  <a:srgbClr val="008000"/>
                </a:solidFill>
                <a:latin typeface="微軟正黑體" panose="020B0604030504040204" pitchFamily="34" charset="-120"/>
                <a:ea typeface="微軟正黑體" panose="020B0604030504040204" pitchFamily="34" charset="-120"/>
              </a:rPr>
              <a:t>害通</a:t>
            </a:r>
            <a:r>
              <a:rPr sz="4000" b="1" dirty="0">
                <a:solidFill>
                  <a:srgbClr val="008000"/>
                </a:solidFill>
                <a:latin typeface="微軟正黑體" panose="020B0604030504040204" pitchFamily="34" charset="-120"/>
                <a:ea typeface="微軟正黑體" panose="020B0604030504040204" pitchFamily="34" charset="-120"/>
              </a:rPr>
              <a:t>識</a:t>
            </a:r>
            <a:r>
              <a:rPr sz="4000" b="1" spc="-5" dirty="0">
                <a:solidFill>
                  <a:srgbClr val="008000"/>
                </a:solidFill>
                <a:latin typeface="微軟正黑體" panose="020B0604030504040204" pitchFamily="34" charset="-120"/>
                <a:ea typeface="微軟正黑體" panose="020B0604030504040204" pitchFamily="34" charset="-120"/>
              </a:rPr>
              <a:t>計</a:t>
            </a:r>
            <a:r>
              <a:rPr sz="4000" b="1" spc="5" dirty="0">
                <a:solidFill>
                  <a:srgbClr val="008000"/>
                </a:solidFill>
                <a:latin typeface="微軟正黑體" panose="020B0604030504040204" pitchFamily="34" charset="-120"/>
                <a:ea typeface="微軟正黑體" panose="020B0604030504040204" pitchFamily="34" charset="-120"/>
              </a:rPr>
              <a:t>畫</a:t>
            </a:r>
            <a:r>
              <a:rPr sz="4000" b="1" spc="-5" dirty="0">
                <a:solidFill>
                  <a:srgbClr val="008000"/>
                </a:solidFill>
                <a:latin typeface="微軟正黑體" panose="020B0604030504040204" pitchFamily="34" charset="-120"/>
                <a:ea typeface="微軟正黑體" panose="020B0604030504040204" pitchFamily="34" charset="-120"/>
              </a:rPr>
              <a:t>)</a:t>
            </a:r>
            <a:endParaRPr sz="4000" b="1" dirty="0">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94EBB3A1-3977-F603-59E0-9CD0DE0240A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2B7F2BB0-D94D-0F2E-B314-C0B0018B9A02}"/>
              </a:ext>
            </a:extLst>
          </p:cNvPr>
          <p:cNvSpPr>
            <a:spLocks noGrp="1"/>
          </p:cNvSpPr>
          <p:nvPr>
            <p:ph type="sldNum" sz="quarter" idx="7"/>
          </p:nvPr>
        </p:nvSpPr>
        <p:spPr/>
        <p:txBody>
          <a:bodyPr/>
          <a:lstStyle/>
          <a:p>
            <a:fld id="{B6F15528-21DE-4FAA-801E-634DDDAF4B2B}" type="slidenum">
              <a:rPr lang="en-US" altLang="zh-TW" smtClean="0"/>
              <a:t>273</a:t>
            </a:fld>
            <a:endParaRPr lang="zh-TW" altLang="en-US"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6470" y="381000"/>
            <a:ext cx="5179060" cy="629018"/>
          </a:xfrm>
          <a:prstGeom prst="rect">
            <a:avLst/>
          </a:prstGeom>
        </p:spPr>
        <p:txBody>
          <a:bodyPr vert="horz" wrap="square" lIns="0" tIns="13335" rIns="0" bIns="0" rtlCol="0">
            <a:spAutoFit/>
          </a:bodyPr>
          <a:lstStyle/>
          <a:p>
            <a:pPr marL="12700">
              <a:spcBef>
                <a:spcPts val="105"/>
              </a:spcBef>
            </a:pPr>
            <a:r>
              <a:rPr sz="4000" b="1" dirty="0">
                <a:latin typeface="微軟正黑體"/>
                <a:cs typeface="微軟正黑體"/>
              </a:rPr>
              <a:t>例外</a:t>
            </a:r>
            <a:r>
              <a:rPr sz="4000" b="1" spc="-10" dirty="0">
                <a:latin typeface="微軟正黑體"/>
                <a:cs typeface="微軟正黑體"/>
              </a:rPr>
              <a:t>(</a:t>
            </a:r>
            <a:r>
              <a:rPr sz="4000" b="1" dirty="0">
                <a:latin typeface="微軟正黑體"/>
                <a:cs typeface="微軟正黑體"/>
              </a:rPr>
              <a:t>通識規</a:t>
            </a:r>
            <a:r>
              <a:rPr sz="4000" b="1" spc="-25" dirty="0">
                <a:latin typeface="微軟正黑體"/>
                <a:cs typeface="微軟正黑體"/>
              </a:rPr>
              <a:t>則</a:t>
            </a:r>
            <a:r>
              <a:rPr sz="4000" b="1" dirty="0">
                <a:latin typeface="微軟正黑體"/>
                <a:cs typeface="微軟正黑體"/>
              </a:rPr>
              <a:t>第</a:t>
            </a:r>
            <a:r>
              <a:rPr sz="4000" b="1" spc="5" dirty="0">
                <a:latin typeface="微軟正黑體"/>
                <a:cs typeface="微軟正黑體"/>
              </a:rPr>
              <a:t>4</a:t>
            </a:r>
            <a:r>
              <a:rPr sz="4000" b="1" spc="-15" dirty="0">
                <a:latin typeface="微軟正黑體"/>
                <a:cs typeface="微軟正黑體"/>
              </a:rPr>
              <a:t>條</a:t>
            </a:r>
            <a:r>
              <a:rPr sz="4000" b="1" dirty="0">
                <a:latin typeface="微軟正黑體"/>
                <a:cs typeface="微軟正黑體"/>
              </a:rPr>
              <a:t>)</a:t>
            </a:r>
          </a:p>
        </p:txBody>
      </p:sp>
      <p:sp>
        <p:nvSpPr>
          <p:cNvPr id="3" name="object 3"/>
          <p:cNvSpPr txBox="1"/>
          <p:nvPr/>
        </p:nvSpPr>
        <p:spPr>
          <a:xfrm>
            <a:off x="1295400" y="1371600"/>
            <a:ext cx="9601200" cy="4857099"/>
          </a:xfrm>
          <a:prstGeom prst="rect">
            <a:avLst/>
          </a:prstGeom>
        </p:spPr>
        <p:txBody>
          <a:bodyPr vert="horz" wrap="square" lIns="0" tIns="85725" rIns="0" bIns="0" rtlCol="0">
            <a:spAutoFit/>
          </a:bodyPr>
          <a:lstStyle/>
          <a:p>
            <a:pPr marL="12700">
              <a:spcBef>
                <a:spcPts val="675"/>
              </a:spcBef>
              <a:tabLst>
                <a:tab pos="355600" algn="l"/>
                <a:tab pos="356235" algn="l"/>
              </a:tabLst>
            </a:pPr>
            <a:r>
              <a:rPr sz="3000" dirty="0">
                <a:latin typeface="微軟正黑體"/>
                <a:cs typeface="微軟正黑體"/>
              </a:rPr>
              <a:t>下列物品不適用本規則：</a:t>
            </a:r>
          </a:p>
          <a:p>
            <a:pPr marL="12700">
              <a:spcBef>
                <a:spcPts val="575"/>
              </a:spcBef>
              <a:tabLst>
                <a:tab pos="355600" algn="l"/>
                <a:tab pos="356235" algn="l"/>
              </a:tabLst>
            </a:pPr>
            <a:r>
              <a:rPr sz="3000" dirty="0">
                <a:latin typeface="微軟正黑體"/>
                <a:cs typeface="微軟正黑體"/>
              </a:rPr>
              <a:t>一、事業廢棄物。</a:t>
            </a:r>
          </a:p>
          <a:p>
            <a:pPr marL="12700">
              <a:spcBef>
                <a:spcPts val="575"/>
              </a:spcBef>
              <a:tabLst>
                <a:tab pos="355600" algn="l"/>
                <a:tab pos="356235" algn="l"/>
              </a:tabLst>
            </a:pPr>
            <a:r>
              <a:rPr sz="3000" spc="-5" dirty="0">
                <a:latin typeface="微軟正黑體"/>
                <a:cs typeface="微軟正黑體"/>
              </a:rPr>
              <a:t>二、菸草或菸草製品。</a:t>
            </a:r>
            <a:endParaRPr sz="3000" dirty="0">
              <a:latin typeface="微軟正黑體"/>
              <a:cs typeface="微軟正黑體"/>
            </a:endParaRPr>
          </a:p>
          <a:p>
            <a:pPr marL="12700">
              <a:spcBef>
                <a:spcPts val="580"/>
              </a:spcBef>
              <a:tabLst>
                <a:tab pos="355600" algn="l"/>
                <a:tab pos="356235" algn="l"/>
              </a:tabLst>
            </a:pPr>
            <a:r>
              <a:rPr sz="3000" dirty="0">
                <a:latin typeface="微軟正黑體"/>
                <a:cs typeface="微軟正黑體"/>
              </a:rPr>
              <a:t>三、食品、飲料、藥物、化粧品。</a:t>
            </a:r>
          </a:p>
          <a:p>
            <a:pPr marL="12700">
              <a:spcBef>
                <a:spcPts val="575"/>
              </a:spcBef>
              <a:tabLst>
                <a:tab pos="355600" algn="l"/>
                <a:tab pos="356235" algn="l"/>
              </a:tabLst>
            </a:pPr>
            <a:r>
              <a:rPr sz="3000" dirty="0">
                <a:latin typeface="微軟正黑體"/>
                <a:cs typeface="微軟正黑體"/>
              </a:rPr>
              <a:t>四、製成品。</a:t>
            </a:r>
          </a:p>
          <a:p>
            <a:pPr marL="12700">
              <a:spcBef>
                <a:spcPts val="575"/>
              </a:spcBef>
              <a:tabLst>
                <a:tab pos="355600" algn="l"/>
                <a:tab pos="356235" algn="l"/>
              </a:tabLst>
            </a:pPr>
            <a:r>
              <a:rPr sz="3000" spc="-5" dirty="0">
                <a:latin typeface="微軟正黑體"/>
                <a:cs typeface="微軟正黑體"/>
              </a:rPr>
              <a:t>五、非工業用途之一般民生消費商品。</a:t>
            </a:r>
            <a:endParaRPr sz="3000" dirty="0">
              <a:latin typeface="微軟正黑體"/>
              <a:cs typeface="微軟正黑體"/>
            </a:endParaRPr>
          </a:p>
          <a:p>
            <a:pPr marL="12700">
              <a:spcBef>
                <a:spcPts val="580"/>
              </a:spcBef>
              <a:tabLst>
                <a:tab pos="355600" algn="l"/>
                <a:tab pos="356235" algn="l"/>
              </a:tabLst>
            </a:pPr>
            <a:r>
              <a:rPr sz="3000" dirty="0">
                <a:latin typeface="微軟正黑體"/>
                <a:cs typeface="微軟正黑體"/>
              </a:rPr>
              <a:t>六、滅火器。</a:t>
            </a:r>
          </a:p>
          <a:p>
            <a:pPr marL="12700">
              <a:spcBef>
                <a:spcPts val="575"/>
              </a:spcBef>
              <a:tabLst>
                <a:tab pos="355600" algn="l"/>
                <a:tab pos="356235" algn="l"/>
              </a:tabLst>
            </a:pPr>
            <a:r>
              <a:rPr sz="3000" dirty="0">
                <a:latin typeface="微軟正黑體"/>
                <a:cs typeface="微軟正黑體"/>
              </a:rPr>
              <a:t>七、在反應槽或製程中正進行化學反應之中間產物。</a:t>
            </a:r>
          </a:p>
          <a:p>
            <a:pPr marL="12700">
              <a:spcBef>
                <a:spcPts val="580"/>
              </a:spcBef>
              <a:tabLst>
                <a:tab pos="355600" algn="l"/>
                <a:tab pos="356235" algn="l"/>
              </a:tabLst>
            </a:pPr>
            <a:r>
              <a:rPr sz="3000" spc="-5" dirty="0">
                <a:latin typeface="微軟正黑體"/>
                <a:cs typeface="微軟正黑體"/>
              </a:rPr>
              <a:t>八、其他經中央主管機關指定者。</a:t>
            </a:r>
            <a:endParaRPr sz="3000" dirty="0">
              <a:latin typeface="微軟正黑體"/>
              <a:cs typeface="微軟正黑體"/>
            </a:endParaRPr>
          </a:p>
        </p:txBody>
      </p:sp>
      <p:sp>
        <p:nvSpPr>
          <p:cNvPr id="4" name="頁尾版面配置區 3">
            <a:extLst>
              <a:ext uri="{FF2B5EF4-FFF2-40B4-BE49-F238E27FC236}">
                <a16:creationId xmlns:a16="http://schemas.microsoft.com/office/drawing/2014/main" id="{C06B6DB5-9A27-1698-607F-E014C0F0416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2117A94A-6556-E068-E3E7-6216D027A797}"/>
              </a:ext>
            </a:extLst>
          </p:cNvPr>
          <p:cNvSpPr>
            <a:spLocks noGrp="1"/>
          </p:cNvSpPr>
          <p:nvPr>
            <p:ph type="sldNum" sz="quarter" idx="7"/>
          </p:nvPr>
        </p:nvSpPr>
        <p:spPr/>
        <p:txBody>
          <a:bodyPr/>
          <a:lstStyle/>
          <a:p>
            <a:fld id="{B6F15528-21DE-4FAA-801E-634DDDAF4B2B}" type="slidenum">
              <a:rPr lang="en-US" altLang="zh-TW" smtClean="0"/>
              <a:t>274</a:t>
            </a:fld>
            <a:endParaRPr lang="zh-TW" altLang="en-US"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847465" y="304800"/>
            <a:ext cx="4497070" cy="696595"/>
          </a:xfrm>
          <a:prstGeom prst="rect">
            <a:avLst/>
          </a:prstGeom>
        </p:spPr>
        <p:txBody>
          <a:bodyPr vert="horz" wrap="square" lIns="0" tIns="13335" rIns="0" bIns="0" rtlCol="0">
            <a:spAutoFit/>
          </a:bodyPr>
          <a:lstStyle/>
          <a:p>
            <a:pPr marL="12700">
              <a:spcBef>
                <a:spcPts val="105"/>
              </a:spcBef>
            </a:pPr>
            <a:r>
              <a:rPr dirty="0" err="1">
                <a:solidFill>
                  <a:srgbClr val="008000"/>
                </a:solidFill>
                <a:latin typeface="微軟正黑體" panose="020B0604030504040204" pitchFamily="34" charset="-120"/>
                <a:ea typeface="微軟正黑體" panose="020B0604030504040204" pitchFamily="34" charset="-120"/>
              </a:rPr>
              <a:t>危害通</a:t>
            </a:r>
            <a:r>
              <a:rPr spc="-25" dirty="0" err="1">
                <a:solidFill>
                  <a:srgbClr val="008000"/>
                </a:solidFill>
                <a:latin typeface="微軟正黑體" panose="020B0604030504040204" pitchFamily="34" charset="-120"/>
                <a:ea typeface="微軟正黑體" panose="020B0604030504040204" pitchFamily="34" charset="-120"/>
              </a:rPr>
              <a:t>識</a:t>
            </a:r>
            <a:r>
              <a:rPr dirty="0" err="1">
                <a:solidFill>
                  <a:srgbClr val="008000"/>
                </a:solidFill>
                <a:latin typeface="微軟正黑體" panose="020B0604030504040204" pitchFamily="34" charset="-120"/>
                <a:ea typeface="微軟正黑體" panose="020B0604030504040204" pitchFamily="34" charset="-120"/>
              </a:rPr>
              <a:t>計畫項目</a:t>
            </a:r>
            <a:endParaRPr dirty="0">
              <a:solidFill>
                <a:srgbClr val="008000"/>
              </a:solidFill>
              <a:latin typeface="微軟正黑體" panose="020B0604030504040204" pitchFamily="34" charset="-120"/>
              <a:ea typeface="微軟正黑體" panose="020B0604030504040204" pitchFamily="34" charset="-120"/>
            </a:endParaRPr>
          </a:p>
        </p:txBody>
      </p:sp>
      <p:sp>
        <p:nvSpPr>
          <p:cNvPr id="5" name="object 5"/>
          <p:cNvSpPr/>
          <p:nvPr/>
        </p:nvSpPr>
        <p:spPr>
          <a:xfrm>
            <a:off x="1327298" y="1371600"/>
            <a:ext cx="9601200" cy="3429000"/>
          </a:xfrm>
          <a:custGeom>
            <a:avLst/>
            <a:gdLst/>
            <a:ahLst/>
            <a:cxnLst/>
            <a:rect l="l" t="t" r="r" b="b"/>
            <a:pathLst>
              <a:path w="8229600" h="3746500">
                <a:moveTo>
                  <a:pt x="0" y="3745991"/>
                </a:moveTo>
                <a:lnTo>
                  <a:pt x="8229600" y="3745991"/>
                </a:lnTo>
                <a:lnTo>
                  <a:pt x="8229600" y="0"/>
                </a:lnTo>
                <a:lnTo>
                  <a:pt x="0" y="0"/>
                </a:lnTo>
                <a:lnTo>
                  <a:pt x="0" y="3745991"/>
                </a:lnTo>
                <a:close/>
              </a:path>
            </a:pathLst>
          </a:custGeom>
          <a:solidFill>
            <a:srgbClr val="FFFFCC"/>
          </a:solidFill>
        </p:spPr>
        <p:txBody>
          <a:bodyPr wrap="square" lIns="0" tIns="0" rIns="0" bIns="0" rtlCol="0"/>
          <a:lstStyle/>
          <a:p>
            <a:endParaRPr dirty="0"/>
          </a:p>
        </p:txBody>
      </p:sp>
      <p:sp>
        <p:nvSpPr>
          <p:cNvPr id="7" name="object 7"/>
          <p:cNvSpPr txBox="1"/>
          <p:nvPr/>
        </p:nvSpPr>
        <p:spPr>
          <a:xfrm>
            <a:off x="1327298" y="1371600"/>
            <a:ext cx="9601200" cy="3270767"/>
          </a:xfrm>
          <a:prstGeom prst="rect">
            <a:avLst/>
          </a:prstGeom>
        </p:spPr>
        <p:txBody>
          <a:bodyPr vert="horz" wrap="square" lIns="0" tIns="109855" rIns="0" bIns="0" rtlCol="0">
            <a:spAutoFit/>
          </a:bodyPr>
          <a:lstStyle/>
          <a:p>
            <a:pPr marL="12700">
              <a:spcBef>
                <a:spcPts val="865"/>
              </a:spcBef>
            </a:pPr>
            <a:r>
              <a:rPr sz="3200" dirty="0">
                <a:solidFill>
                  <a:srgbClr val="0033CC"/>
                </a:solidFill>
                <a:latin typeface="微軟正黑體" panose="020B0604030504040204" pitchFamily="34" charset="-120"/>
                <a:ea typeface="微軟正黑體" panose="020B0604030504040204" pitchFamily="34" charset="-120"/>
                <a:cs typeface="標楷體"/>
              </a:rPr>
              <a:t>第十</a:t>
            </a:r>
            <a:r>
              <a:rPr sz="3200" spc="-15" dirty="0">
                <a:solidFill>
                  <a:srgbClr val="0033CC"/>
                </a:solidFill>
                <a:latin typeface="微軟正黑體" panose="020B0604030504040204" pitchFamily="34" charset="-120"/>
                <a:ea typeface="微軟正黑體" panose="020B0604030504040204" pitchFamily="34" charset="-120"/>
                <a:cs typeface="標楷體"/>
              </a:rPr>
              <a:t>七</a:t>
            </a:r>
            <a:r>
              <a:rPr sz="3200" dirty="0">
                <a:solidFill>
                  <a:srgbClr val="0033CC"/>
                </a:solidFill>
                <a:latin typeface="微軟正黑體" panose="020B0604030504040204" pitchFamily="34" charset="-120"/>
                <a:ea typeface="微軟正黑體" panose="020B0604030504040204" pitchFamily="34" charset="-120"/>
                <a:cs typeface="標楷體"/>
              </a:rPr>
              <a:t>條</a:t>
            </a:r>
            <a:endParaRPr sz="3200" dirty="0">
              <a:latin typeface="微軟正黑體" panose="020B0604030504040204" pitchFamily="34" charset="-120"/>
              <a:ea typeface="微軟正黑體" panose="020B0604030504040204" pitchFamily="34" charset="-120"/>
              <a:cs typeface="標楷體"/>
            </a:endParaRPr>
          </a:p>
          <a:p>
            <a:pPr marL="12700" marR="5080">
              <a:spcBef>
                <a:spcPts val="770"/>
              </a:spcBef>
              <a:tabLst>
                <a:tab pos="354965" algn="l"/>
                <a:tab pos="355600" algn="l"/>
              </a:tabLst>
            </a:pPr>
            <a:r>
              <a:rPr sz="3200" dirty="0" err="1">
                <a:latin typeface="微軟正黑體" panose="020B0604030504040204" pitchFamily="34" charset="-120"/>
                <a:ea typeface="微軟正黑體" panose="020B0604030504040204" pitchFamily="34" charset="-120"/>
                <a:cs typeface="標楷體"/>
              </a:rPr>
              <a:t>應含</a:t>
            </a:r>
            <a:r>
              <a:rPr sz="3200" dirty="0" err="1">
                <a:solidFill>
                  <a:srgbClr val="FF0000"/>
                </a:solidFill>
                <a:latin typeface="微軟正黑體" panose="020B0604030504040204" pitchFamily="34" charset="-120"/>
                <a:ea typeface="微軟正黑體" panose="020B0604030504040204" pitchFamily="34" charset="-120"/>
                <a:cs typeface="標楷體"/>
              </a:rPr>
              <a:t>危害性</a:t>
            </a:r>
            <a:r>
              <a:rPr sz="3200" spc="-15" dirty="0" err="1">
                <a:solidFill>
                  <a:srgbClr val="FF0000"/>
                </a:solidFill>
                <a:latin typeface="微軟正黑體" panose="020B0604030504040204" pitchFamily="34" charset="-120"/>
                <a:ea typeface="微軟正黑體" panose="020B0604030504040204" pitchFamily="34" charset="-120"/>
                <a:cs typeface="標楷體"/>
              </a:rPr>
              <a:t>化</a:t>
            </a:r>
            <a:r>
              <a:rPr sz="3200" dirty="0" err="1">
                <a:solidFill>
                  <a:srgbClr val="FF0000"/>
                </a:solidFill>
                <a:latin typeface="微軟正黑體" panose="020B0604030504040204" pitchFamily="34" charset="-120"/>
                <a:ea typeface="微軟正黑體" panose="020B0604030504040204" pitchFamily="34" charset="-120"/>
                <a:cs typeface="標楷體"/>
              </a:rPr>
              <a:t>學品清</a:t>
            </a:r>
            <a:r>
              <a:rPr sz="3200" spc="-20" dirty="0" err="1">
                <a:solidFill>
                  <a:srgbClr val="FF0000"/>
                </a:solidFill>
                <a:latin typeface="微軟正黑體" panose="020B0604030504040204" pitchFamily="34" charset="-120"/>
                <a:ea typeface="微軟正黑體" panose="020B0604030504040204" pitchFamily="34" charset="-120"/>
                <a:cs typeface="標楷體"/>
              </a:rPr>
              <a:t>單</a:t>
            </a:r>
            <a:r>
              <a:rPr sz="3200" dirty="0" err="1">
                <a:latin typeface="微軟正黑體" panose="020B0604030504040204" pitchFamily="34" charset="-120"/>
                <a:ea typeface="微軟正黑體" panose="020B0604030504040204" pitchFamily="34" charset="-120"/>
                <a:cs typeface="標楷體"/>
              </a:rPr>
              <a:t>、</a:t>
            </a:r>
            <a:r>
              <a:rPr sz="3200" spc="-15" dirty="0" err="1">
                <a:solidFill>
                  <a:srgbClr val="FF0000"/>
                </a:solidFill>
                <a:latin typeface="微軟正黑體" panose="020B0604030504040204" pitchFamily="34" charset="-120"/>
                <a:ea typeface="微軟正黑體" panose="020B0604030504040204" pitchFamily="34" charset="-120"/>
                <a:cs typeface="標楷體"/>
              </a:rPr>
              <a:t>安</a:t>
            </a:r>
            <a:r>
              <a:rPr sz="3200" dirty="0" err="1">
                <a:solidFill>
                  <a:srgbClr val="FF0000"/>
                </a:solidFill>
                <a:latin typeface="微軟正黑體" panose="020B0604030504040204" pitchFamily="34" charset="-120"/>
                <a:ea typeface="微軟正黑體" panose="020B0604030504040204" pitchFamily="34" charset="-120"/>
                <a:cs typeface="標楷體"/>
              </a:rPr>
              <a:t>全資</a:t>
            </a:r>
            <a:r>
              <a:rPr sz="3200" spc="-15" dirty="0" err="1">
                <a:solidFill>
                  <a:srgbClr val="FF0000"/>
                </a:solidFill>
                <a:latin typeface="微軟正黑體" panose="020B0604030504040204" pitchFamily="34" charset="-120"/>
                <a:ea typeface="微軟正黑體" panose="020B0604030504040204" pitchFamily="34" charset="-120"/>
                <a:cs typeface="標楷體"/>
              </a:rPr>
              <a:t>料</a:t>
            </a:r>
            <a:r>
              <a:rPr sz="3200" dirty="0" err="1">
                <a:solidFill>
                  <a:srgbClr val="FF0000"/>
                </a:solidFill>
                <a:latin typeface="微軟正黑體" panose="020B0604030504040204" pitchFamily="34" charset="-120"/>
                <a:ea typeface="微軟正黑體" panose="020B0604030504040204" pitchFamily="34" charset="-120"/>
                <a:cs typeface="標楷體"/>
              </a:rPr>
              <a:t>表</a:t>
            </a:r>
            <a:r>
              <a:rPr sz="3200" dirty="0" err="1">
                <a:latin typeface="微軟正黑體" panose="020B0604030504040204" pitchFamily="34" charset="-120"/>
                <a:ea typeface="微軟正黑體" panose="020B0604030504040204" pitchFamily="34" charset="-120"/>
                <a:cs typeface="標楷體"/>
              </a:rPr>
              <a:t>、</a:t>
            </a:r>
            <a:r>
              <a:rPr sz="3200" dirty="0" err="1">
                <a:solidFill>
                  <a:srgbClr val="FF0000"/>
                </a:solidFill>
                <a:latin typeface="微軟正黑體" panose="020B0604030504040204" pitchFamily="34" charset="-120"/>
                <a:ea typeface="微軟正黑體" panose="020B0604030504040204" pitchFamily="34" charset="-120"/>
                <a:cs typeface="標楷體"/>
              </a:rPr>
              <a:t>標示</a:t>
            </a:r>
            <a:r>
              <a:rPr sz="3200" dirty="0" err="1">
                <a:latin typeface="微軟正黑體" panose="020B0604030504040204" pitchFamily="34" charset="-120"/>
                <a:ea typeface="微軟正黑體" panose="020B0604030504040204" pitchFamily="34" charset="-120"/>
                <a:cs typeface="標楷體"/>
              </a:rPr>
              <a:t>、</a:t>
            </a:r>
            <a:r>
              <a:rPr sz="3200" dirty="0" err="1">
                <a:solidFill>
                  <a:srgbClr val="FF0000"/>
                </a:solidFill>
                <a:latin typeface="微軟正黑體" panose="020B0604030504040204" pitchFamily="34" charset="-120"/>
                <a:ea typeface="微軟正黑體" panose="020B0604030504040204" pitchFamily="34" charset="-120"/>
                <a:cs typeface="標楷體"/>
              </a:rPr>
              <a:t>危害通</a:t>
            </a:r>
            <a:r>
              <a:rPr sz="3200" spc="-15" dirty="0" err="1">
                <a:solidFill>
                  <a:srgbClr val="FF0000"/>
                </a:solidFill>
                <a:latin typeface="微軟正黑體" panose="020B0604030504040204" pitchFamily="34" charset="-120"/>
                <a:ea typeface="微軟正黑體" panose="020B0604030504040204" pitchFamily="34" charset="-120"/>
                <a:cs typeface="標楷體"/>
              </a:rPr>
              <a:t>識</a:t>
            </a:r>
            <a:r>
              <a:rPr sz="3200" dirty="0" err="1">
                <a:solidFill>
                  <a:srgbClr val="FF0000"/>
                </a:solidFill>
                <a:latin typeface="微軟正黑體" panose="020B0604030504040204" pitchFamily="34" charset="-120"/>
                <a:ea typeface="微軟正黑體" panose="020B0604030504040204" pitchFamily="34" charset="-120"/>
                <a:cs typeface="標楷體"/>
              </a:rPr>
              <a:t>教育訓</a:t>
            </a:r>
            <a:r>
              <a:rPr sz="3200" spc="-20" dirty="0" err="1">
                <a:solidFill>
                  <a:srgbClr val="FF0000"/>
                </a:solidFill>
                <a:latin typeface="微軟正黑體" panose="020B0604030504040204" pitchFamily="34" charset="-120"/>
                <a:ea typeface="微軟正黑體" panose="020B0604030504040204" pitchFamily="34" charset="-120"/>
                <a:cs typeface="標楷體"/>
              </a:rPr>
              <a:t>練</a:t>
            </a:r>
            <a:r>
              <a:rPr sz="3200" dirty="0" err="1">
                <a:latin typeface="微軟正黑體" panose="020B0604030504040204" pitchFamily="34" charset="-120"/>
                <a:ea typeface="微軟正黑體" panose="020B0604030504040204" pitchFamily="34" charset="-120"/>
                <a:cs typeface="標楷體"/>
              </a:rPr>
              <a:t>等</a:t>
            </a:r>
            <a:r>
              <a:rPr sz="3200" spc="-15" dirty="0" err="1">
                <a:latin typeface="微軟正黑體" panose="020B0604030504040204" pitchFamily="34" charset="-120"/>
                <a:ea typeface="微軟正黑體" panose="020B0604030504040204" pitchFamily="34" charset="-120"/>
                <a:cs typeface="標楷體"/>
              </a:rPr>
              <a:t>必</a:t>
            </a:r>
            <a:r>
              <a:rPr sz="3200" dirty="0" err="1">
                <a:latin typeface="微軟正黑體" panose="020B0604030504040204" pitchFamily="34" charset="-120"/>
                <a:ea typeface="微軟正黑體" panose="020B0604030504040204" pitchFamily="34" charset="-120"/>
                <a:cs typeface="標楷體"/>
              </a:rPr>
              <a:t>要項</a:t>
            </a:r>
            <a:r>
              <a:rPr sz="3200" spc="-15" dirty="0" err="1">
                <a:latin typeface="微軟正黑體" panose="020B0604030504040204" pitchFamily="34" charset="-120"/>
                <a:ea typeface="微軟正黑體" panose="020B0604030504040204" pitchFamily="34" charset="-120"/>
                <a:cs typeface="標楷體"/>
              </a:rPr>
              <a:t>目</a:t>
            </a:r>
            <a:r>
              <a:rPr sz="3200" dirty="0" err="1">
                <a:latin typeface="微軟正黑體" panose="020B0604030504040204" pitchFamily="34" charset="-120"/>
                <a:ea typeface="微軟正黑體" panose="020B0604030504040204" pitchFamily="34" charset="-120"/>
                <a:cs typeface="標楷體"/>
              </a:rPr>
              <a:t>之擬</a:t>
            </a:r>
            <a:r>
              <a:rPr sz="3200" spc="-15" dirty="0" err="1">
                <a:latin typeface="微軟正黑體" panose="020B0604030504040204" pitchFamily="34" charset="-120"/>
                <a:ea typeface="微軟正黑體" panose="020B0604030504040204" pitchFamily="34" charset="-120"/>
                <a:cs typeface="標楷體"/>
              </a:rPr>
              <a:t>定</a:t>
            </a:r>
            <a:r>
              <a:rPr sz="3200" dirty="0" err="1">
                <a:latin typeface="微軟正黑體" panose="020B0604030504040204" pitchFamily="34" charset="-120"/>
                <a:ea typeface="微軟正黑體" panose="020B0604030504040204" pitchFamily="34" charset="-120"/>
                <a:cs typeface="標楷體"/>
              </a:rPr>
              <a:t>、執行</a:t>
            </a:r>
            <a:r>
              <a:rPr sz="3200" spc="-15"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紀錄</a:t>
            </a:r>
            <a:r>
              <a:rPr sz="3200" spc="-15" dirty="0" err="1">
                <a:latin typeface="微軟正黑體" panose="020B0604030504040204" pitchFamily="34" charset="-120"/>
                <a:ea typeface="微軟正黑體" panose="020B0604030504040204" pitchFamily="34" charset="-120"/>
                <a:cs typeface="標楷體"/>
              </a:rPr>
              <a:t>及</a:t>
            </a:r>
            <a:r>
              <a:rPr sz="3200" dirty="0" err="1">
                <a:latin typeface="微軟正黑體" panose="020B0604030504040204" pitchFamily="34" charset="-120"/>
                <a:ea typeface="微軟正黑體" panose="020B0604030504040204" pitchFamily="34" charset="-120"/>
                <a:cs typeface="標楷體"/>
              </a:rPr>
              <a:t>修正</a:t>
            </a:r>
            <a:r>
              <a:rPr sz="3200" spc="-15" dirty="0" err="1">
                <a:latin typeface="微軟正黑體" panose="020B0604030504040204" pitchFamily="34" charset="-120"/>
                <a:ea typeface="微軟正黑體" panose="020B0604030504040204" pitchFamily="34" charset="-120"/>
                <a:cs typeface="標楷體"/>
              </a:rPr>
              <a:t>措</a:t>
            </a:r>
            <a:r>
              <a:rPr sz="3200" dirty="0" err="1">
                <a:latin typeface="微軟正黑體" panose="020B0604030504040204" pitchFamily="34" charset="-120"/>
                <a:ea typeface="微軟正黑體" panose="020B0604030504040204" pitchFamily="34" charset="-120"/>
                <a:cs typeface="標楷體"/>
              </a:rPr>
              <a:t>施</a:t>
            </a:r>
            <a:r>
              <a:rPr sz="3200" dirty="0">
                <a:latin typeface="微軟正黑體" panose="020B0604030504040204" pitchFamily="34" charset="-120"/>
                <a:ea typeface="微軟正黑體" panose="020B0604030504040204" pitchFamily="34" charset="-120"/>
                <a:cs typeface="標楷體"/>
              </a:rPr>
              <a:t>。</a:t>
            </a:r>
          </a:p>
          <a:p>
            <a:pPr marL="12700" marR="409575" algn="just">
              <a:spcBef>
                <a:spcPts val="770"/>
              </a:spcBef>
              <a:tabLst>
                <a:tab pos="355600" algn="l"/>
              </a:tabLst>
            </a:pPr>
            <a:r>
              <a:rPr sz="3200" spc="5" dirty="0">
                <a:latin typeface="微軟正黑體" panose="020B0604030504040204" pitchFamily="34" charset="-120"/>
                <a:ea typeface="微軟正黑體" panose="020B0604030504040204" pitchFamily="34" charset="-120"/>
                <a:cs typeface="標楷體"/>
              </a:rPr>
              <a:t>並依</a:t>
            </a:r>
            <a:r>
              <a:rPr sz="3200" spc="-15" dirty="0">
                <a:latin typeface="微軟正黑體" panose="020B0604030504040204" pitchFamily="34" charset="-120"/>
                <a:ea typeface="微軟正黑體" panose="020B0604030504040204" pitchFamily="34" charset="-120"/>
                <a:cs typeface="標楷體"/>
              </a:rPr>
              <a:t>實</a:t>
            </a:r>
            <a:r>
              <a:rPr sz="3200" spc="5" dirty="0">
                <a:latin typeface="微軟正黑體" panose="020B0604030504040204" pitchFamily="34" charset="-120"/>
                <a:ea typeface="微軟正黑體" panose="020B0604030504040204" pitchFamily="34" charset="-120"/>
                <a:cs typeface="標楷體"/>
              </a:rPr>
              <a:t>際狀</a:t>
            </a:r>
            <a:r>
              <a:rPr sz="3200" spc="-15" dirty="0">
                <a:latin typeface="微軟正黑體" panose="020B0604030504040204" pitchFamily="34" charset="-120"/>
                <a:ea typeface="微軟正黑體" panose="020B0604030504040204" pitchFamily="34" charset="-120"/>
                <a:cs typeface="標楷體"/>
              </a:rPr>
              <a:t>況</a:t>
            </a:r>
            <a:r>
              <a:rPr sz="3200" spc="5" dirty="0">
                <a:latin typeface="微軟正黑體" panose="020B0604030504040204" pitchFamily="34" charset="-120"/>
                <a:ea typeface="微軟正黑體" panose="020B0604030504040204" pitchFamily="34" charset="-120"/>
                <a:cs typeface="標楷體"/>
              </a:rPr>
              <a:t>訂定</a:t>
            </a:r>
            <a:r>
              <a:rPr sz="3200" spc="-10" dirty="0">
                <a:latin typeface="微軟正黑體" panose="020B0604030504040204" pitchFamily="34" charset="-120"/>
                <a:ea typeface="微軟正黑體" panose="020B0604030504040204" pitchFamily="34" charset="-120"/>
                <a:cs typeface="標楷體"/>
              </a:rPr>
              <a:t>並</a:t>
            </a:r>
            <a:r>
              <a:rPr sz="3200" spc="5" dirty="0">
                <a:solidFill>
                  <a:srgbClr val="FF0000"/>
                </a:solidFill>
                <a:latin typeface="微軟正黑體" panose="020B0604030504040204" pitchFamily="34" charset="-120"/>
                <a:ea typeface="微軟正黑體" panose="020B0604030504040204" pitchFamily="34" charset="-120"/>
                <a:cs typeface="標楷體"/>
              </a:rPr>
              <a:t>適時</a:t>
            </a:r>
            <a:r>
              <a:rPr sz="3200" spc="-15" dirty="0">
                <a:solidFill>
                  <a:srgbClr val="FF0000"/>
                </a:solidFill>
                <a:latin typeface="微軟正黑體" panose="020B0604030504040204" pitchFamily="34" charset="-120"/>
                <a:ea typeface="微軟正黑體" panose="020B0604030504040204" pitchFamily="34" charset="-120"/>
                <a:cs typeface="標楷體"/>
              </a:rPr>
              <a:t>檢</a:t>
            </a:r>
            <a:r>
              <a:rPr sz="3200" spc="5" dirty="0">
                <a:solidFill>
                  <a:srgbClr val="FF0000"/>
                </a:solidFill>
                <a:latin typeface="微軟正黑體" panose="020B0604030504040204" pitchFamily="34" charset="-120"/>
                <a:ea typeface="微軟正黑體" panose="020B0604030504040204" pitchFamily="34" charset="-120"/>
                <a:cs typeface="標楷體"/>
              </a:rPr>
              <a:t>討更</a:t>
            </a:r>
            <a:r>
              <a:rPr sz="3200" spc="-15" dirty="0">
                <a:solidFill>
                  <a:srgbClr val="FF0000"/>
                </a:solidFill>
                <a:latin typeface="微軟正黑體" panose="020B0604030504040204" pitchFamily="34" charset="-120"/>
                <a:ea typeface="微軟正黑體" panose="020B0604030504040204" pitchFamily="34" charset="-120"/>
                <a:cs typeface="標楷體"/>
              </a:rPr>
              <a:t>新</a:t>
            </a:r>
            <a:r>
              <a:rPr sz="3200" dirty="0">
                <a:latin typeface="微軟正黑體" panose="020B0604030504040204" pitchFamily="34" charset="-120"/>
                <a:ea typeface="微軟正黑體" panose="020B0604030504040204" pitchFamily="34" charset="-120"/>
                <a:cs typeface="標楷體"/>
              </a:rPr>
              <a:t>危害通 識計</a:t>
            </a:r>
            <a:r>
              <a:rPr sz="3200" spc="-15" dirty="0">
                <a:latin typeface="微軟正黑體" panose="020B0604030504040204" pitchFamily="34" charset="-120"/>
                <a:ea typeface="微軟正黑體" panose="020B0604030504040204" pitchFamily="34" charset="-120"/>
                <a:cs typeface="標楷體"/>
              </a:rPr>
              <a:t>畫</a:t>
            </a:r>
            <a:r>
              <a:rPr sz="3200" dirty="0">
                <a:latin typeface="微軟正黑體" panose="020B0604030504040204" pitchFamily="34" charset="-120"/>
                <a:ea typeface="微軟正黑體" panose="020B0604030504040204" pitchFamily="34" charset="-120"/>
                <a:cs typeface="標楷體"/>
              </a:rPr>
              <a:t>，且</a:t>
            </a:r>
            <a:r>
              <a:rPr sz="3200" spc="-15" dirty="0">
                <a:latin typeface="微軟正黑體" panose="020B0604030504040204" pitchFamily="34" charset="-120"/>
                <a:ea typeface="微軟正黑體" panose="020B0604030504040204" pitchFamily="34" charset="-120"/>
                <a:cs typeface="標楷體"/>
              </a:rPr>
              <a:t>依</a:t>
            </a:r>
            <a:r>
              <a:rPr sz="3200" dirty="0">
                <a:latin typeface="微軟正黑體" panose="020B0604030504040204" pitchFamily="34" charset="-120"/>
                <a:ea typeface="微軟正黑體" panose="020B0604030504040204" pitchFamily="34" charset="-120"/>
                <a:cs typeface="標楷體"/>
              </a:rPr>
              <a:t>計畫</a:t>
            </a:r>
            <a:r>
              <a:rPr sz="3200" spc="-15" dirty="0">
                <a:latin typeface="微軟正黑體" panose="020B0604030504040204" pitchFamily="34" charset="-120"/>
                <a:ea typeface="微軟正黑體" panose="020B0604030504040204" pitchFamily="34" charset="-120"/>
                <a:cs typeface="標楷體"/>
              </a:rPr>
              <a:t>確</a:t>
            </a:r>
            <a:r>
              <a:rPr sz="3200" dirty="0">
                <a:latin typeface="微軟正黑體" panose="020B0604030504040204" pitchFamily="34" charset="-120"/>
                <a:ea typeface="微軟正黑體" panose="020B0604030504040204" pitchFamily="34" charset="-120"/>
                <a:cs typeface="標楷體"/>
              </a:rPr>
              <a:t>實執</a:t>
            </a:r>
            <a:r>
              <a:rPr sz="3200" spc="-15" dirty="0">
                <a:latin typeface="微軟正黑體" panose="020B0604030504040204" pitchFamily="34" charset="-120"/>
                <a:ea typeface="微軟正黑體" panose="020B0604030504040204" pitchFamily="34" charset="-120"/>
                <a:cs typeface="標楷體"/>
              </a:rPr>
              <a:t>行</a:t>
            </a:r>
            <a:r>
              <a:rPr sz="3200" dirty="0">
                <a:latin typeface="微軟正黑體" panose="020B0604030504040204" pitchFamily="34" charset="-120"/>
                <a:ea typeface="微軟正黑體" panose="020B0604030504040204" pitchFamily="34" charset="-120"/>
                <a:cs typeface="標楷體"/>
              </a:rPr>
              <a:t>，其</a:t>
            </a:r>
            <a:r>
              <a:rPr sz="3200" spc="-15" dirty="0">
                <a:latin typeface="微軟正黑體" panose="020B0604030504040204" pitchFamily="34" charset="-120"/>
                <a:ea typeface="微軟正黑體" panose="020B0604030504040204" pitchFamily="34" charset="-120"/>
                <a:cs typeface="標楷體"/>
              </a:rPr>
              <a:t>執</a:t>
            </a:r>
            <a:r>
              <a:rPr sz="3200" dirty="0">
                <a:latin typeface="微軟正黑體" panose="020B0604030504040204" pitchFamily="34" charset="-120"/>
                <a:ea typeface="微軟正黑體" panose="020B0604030504040204" pitchFamily="34" charset="-120"/>
                <a:cs typeface="標楷體"/>
              </a:rPr>
              <a:t>行結果紀錄</a:t>
            </a:r>
            <a:r>
              <a:rPr sz="3200" spc="-15" dirty="0">
                <a:latin typeface="微軟正黑體" panose="020B0604030504040204" pitchFamily="34" charset="-120"/>
                <a:ea typeface="微軟正黑體" panose="020B0604030504040204" pitchFamily="34" charset="-120"/>
                <a:cs typeface="標楷體"/>
              </a:rPr>
              <a:t>保</a:t>
            </a:r>
            <a:r>
              <a:rPr sz="3200" dirty="0">
                <a:latin typeface="微軟正黑體" panose="020B0604030504040204" pitchFamily="34" charset="-120"/>
                <a:ea typeface="微軟正黑體" panose="020B0604030504040204" pitchFamily="34" charset="-120"/>
                <a:cs typeface="標楷體"/>
              </a:rPr>
              <a:t>存</a:t>
            </a:r>
            <a:r>
              <a:rPr sz="3200" spc="-10" dirty="0">
                <a:latin typeface="微軟正黑體" panose="020B0604030504040204" pitchFamily="34" charset="-120"/>
                <a:ea typeface="微軟正黑體" panose="020B0604030504040204" pitchFamily="34" charset="-120"/>
                <a:cs typeface="標楷體"/>
              </a:rPr>
              <a:t>3</a:t>
            </a:r>
            <a:r>
              <a:rPr sz="3200" dirty="0">
                <a:latin typeface="微軟正黑體" panose="020B0604030504040204" pitchFamily="34" charset="-120"/>
                <a:ea typeface="微軟正黑體" panose="020B0604030504040204" pitchFamily="34" charset="-120"/>
                <a:cs typeface="標楷體"/>
              </a:rPr>
              <a:t>年。</a:t>
            </a:r>
          </a:p>
        </p:txBody>
      </p:sp>
      <p:sp>
        <p:nvSpPr>
          <p:cNvPr id="2" name="頁尾版面配置區 1">
            <a:extLst>
              <a:ext uri="{FF2B5EF4-FFF2-40B4-BE49-F238E27FC236}">
                <a16:creationId xmlns:a16="http://schemas.microsoft.com/office/drawing/2014/main" id="{C56E16E7-1C32-DD3B-1EF1-6F1A521BC07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037977C4-0E8B-C63F-A7C6-0F8CE973F1F3}"/>
              </a:ext>
            </a:extLst>
          </p:cNvPr>
          <p:cNvSpPr>
            <a:spLocks noGrp="1"/>
          </p:cNvSpPr>
          <p:nvPr>
            <p:ph type="sldNum" sz="quarter" idx="7"/>
          </p:nvPr>
        </p:nvSpPr>
        <p:spPr/>
        <p:txBody>
          <a:bodyPr/>
          <a:lstStyle/>
          <a:p>
            <a:fld id="{B6F15528-21DE-4FAA-801E-634DDDAF4B2B}" type="slidenum">
              <a:rPr lang="en-US" altLang="zh-TW" smtClean="0"/>
              <a:t>275</a:t>
            </a:fld>
            <a:endParaRPr lang="zh-TW" altLang="en-US"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標題 44">
            <a:extLst>
              <a:ext uri="{FF2B5EF4-FFF2-40B4-BE49-F238E27FC236}">
                <a16:creationId xmlns:a16="http://schemas.microsoft.com/office/drawing/2014/main" id="{2CBFC261-71D2-043A-531A-057B7AE24EF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rtl="0">
              <a:lnSpc>
                <a:spcPct val="90000"/>
              </a:lnSpc>
              <a:spcBef>
                <a:spcPct val="0"/>
              </a:spcBef>
            </a:pPr>
            <a:r>
              <a:rPr lang="zh-TW" altLang="en-US" sz="3600" kern="1200" dirty="0">
                <a:solidFill>
                  <a:srgbClr val="FFFFFF"/>
                </a:solidFill>
                <a:latin typeface="+mj-lt"/>
                <a:ea typeface="+mj-ea"/>
                <a:cs typeface="+mj-cs"/>
              </a:rPr>
              <a:t>危害性</a:t>
            </a:r>
            <a:br>
              <a:rPr lang="en-US" altLang="zh-TW" sz="3600" kern="1200" dirty="0">
                <a:solidFill>
                  <a:srgbClr val="FFFFFF"/>
                </a:solidFill>
                <a:latin typeface="+mj-lt"/>
                <a:ea typeface="+mj-ea"/>
                <a:cs typeface="+mj-cs"/>
              </a:rPr>
            </a:br>
            <a:r>
              <a:rPr lang="zh-TW" altLang="en-US" sz="3600" kern="1200" dirty="0">
                <a:solidFill>
                  <a:srgbClr val="FFFFFF"/>
                </a:solidFill>
                <a:latin typeface="+mj-lt"/>
                <a:ea typeface="+mj-ea"/>
                <a:cs typeface="+mj-cs"/>
              </a:rPr>
              <a:t>化學品清單</a:t>
            </a:r>
            <a:endParaRPr lang="en-US" altLang="zh-TW" sz="3600" kern="1200" dirty="0">
              <a:solidFill>
                <a:srgbClr val="FFFFFF"/>
              </a:solidFill>
              <a:latin typeface="+mj-lt"/>
              <a:ea typeface="+mj-ea"/>
              <a:cs typeface="+mj-cs"/>
            </a:endParaRPr>
          </a:p>
        </p:txBody>
      </p:sp>
      <p:pic>
        <p:nvPicPr>
          <p:cNvPr id="47" name="圖片 46" descr="一張含有 桌 的圖片&#10;&#10;自動產生的描述">
            <a:extLst>
              <a:ext uri="{FF2B5EF4-FFF2-40B4-BE49-F238E27FC236}">
                <a16:creationId xmlns:a16="http://schemas.microsoft.com/office/drawing/2014/main" id="{E6FD2288-C347-5E66-07CB-F8648521FE0A}"/>
              </a:ext>
            </a:extLst>
          </p:cNvPr>
          <p:cNvPicPr>
            <a:picLocks noChangeAspect="1"/>
          </p:cNvPicPr>
          <p:nvPr/>
        </p:nvPicPr>
        <p:blipFill>
          <a:blip r:embed="rId2"/>
          <a:stretch>
            <a:fillRect/>
          </a:stretch>
        </p:blipFill>
        <p:spPr>
          <a:xfrm>
            <a:off x="5920209" y="0"/>
            <a:ext cx="6271791" cy="6858000"/>
          </a:xfrm>
          <a:prstGeom prst="rect">
            <a:avLst/>
          </a:prstGeom>
        </p:spPr>
      </p:pic>
      <p:sp>
        <p:nvSpPr>
          <p:cNvPr id="2" name="頁尾版面配置區 1">
            <a:extLst>
              <a:ext uri="{FF2B5EF4-FFF2-40B4-BE49-F238E27FC236}">
                <a16:creationId xmlns:a16="http://schemas.microsoft.com/office/drawing/2014/main" id="{782006DA-8C0B-E3B8-62BC-48EA4A8D049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39B67027-F7BC-768F-E0FE-EEE012FA7005}"/>
              </a:ext>
            </a:extLst>
          </p:cNvPr>
          <p:cNvSpPr>
            <a:spLocks noGrp="1"/>
          </p:cNvSpPr>
          <p:nvPr>
            <p:ph type="sldNum" sz="quarter" idx="7"/>
          </p:nvPr>
        </p:nvSpPr>
        <p:spPr/>
        <p:txBody>
          <a:bodyPr/>
          <a:lstStyle/>
          <a:p>
            <a:fld id="{B6F15528-21DE-4FAA-801E-634DDDAF4B2B}" type="slidenum">
              <a:rPr lang="en-US" altLang="zh-TW" smtClean="0"/>
              <a:t>276</a:t>
            </a:fld>
            <a:endParaRPr lang="zh-TW" altLang="en-US"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6248400" y="1524000"/>
            <a:ext cx="4953000" cy="3158224"/>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a:spLocks noGrp="1"/>
          </p:cNvSpPr>
          <p:nvPr>
            <p:ph type="title"/>
          </p:nvPr>
        </p:nvSpPr>
        <p:spPr>
          <a:xfrm>
            <a:off x="4305300" y="377317"/>
            <a:ext cx="3581400" cy="635000"/>
          </a:xfrm>
          <a:prstGeom prst="rect">
            <a:avLst/>
          </a:prstGeom>
        </p:spPr>
        <p:txBody>
          <a:bodyPr vert="horz" wrap="square" lIns="0" tIns="12065" rIns="0" bIns="0" rtlCol="0">
            <a:spAutoFit/>
          </a:bodyPr>
          <a:lstStyle/>
          <a:p>
            <a:pPr marL="12700">
              <a:spcBef>
                <a:spcPts val="95"/>
              </a:spcBef>
            </a:pPr>
            <a:r>
              <a:rPr sz="4000" b="1" spc="5" dirty="0">
                <a:solidFill>
                  <a:srgbClr val="008000"/>
                </a:solidFill>
                <a:latin typeface="微軟正黑體" panose="020B0604030504040204" pitchFamily="34" charset="-120"/>
                <a:ea typeface="微軟正黑體" panose="020B0604030504040204" pitchFamily="34" charset="-120"/>
              </a:rPr>
              <a:t>標</a:t>
            </a:r>
            <a:r>
              <a:rPr sz="4000" b="1" spc="-5" dirty="0">
                <a:solidFill>
                  <a:srgbClr val="008000"/>
                </a:solidFill>
                <a:latin typeface="微軟正黑體" panose="020B0604030504040204" pitchFamily="34" charset="-120"/>
                <a:ea typeface="微軟正黑體" panose="020B0604030504040204" pitchFamily="34" charset="-120"/>
              </a:rPr>
              <a:t>示－</a:t>
            </a:r>
            <a:r>
              <a:rPr sz="4000" b="1" spc="10" dirty="0">
                <a:solidFill>
                  <a:srgbClr val="008000"/>
                </a:solidFill>
                <a:latin typeface="微軟正黑體" panose="020B0604030504040204" pitchFamily="34" charset="-120"/>
                <a:ea typeface="微軟正黑體" panose="020B0604030504040204" pitchFamily="34" charset="-120"/>
              </a:rPr>
              <a:t>容</a:t>
            </a:r>
            <a:r>
              <a:rPr sz="4000" b="1" spc="-5" dirty="0">
                <a:solidFill>
                  <a:srgbClr val="008000"/>
                </a:solidFill>
                <a:latin typeface="微軟正黑體" panose="020B0604030504040204" pitchFamily="34" charset="-120"/>
                <a:ea typeface="微軟正黑體" panose="020B0604030504040204" pitchFamily="34" charset="-120"/>
              </a:rPr>
              <a:t>器標示</a:t>
            </a:r>
            <a:endParaRPr sz="4000" b="1"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1295401" y="1439418"/>
            <a:ext cx="8685326" cy="4429418"/>
          </a:xfrm>
          <a:prstGeom prst="rect">
            <a:avLst/>
          </a:prstGeom>
        </p:spPr>
        <p:txBody>
          <a:bodyPr vert="horz" wrap="square" lIns="0" tIns="241300" rIns="0" bIns="0" rtlCol="0">
            <a:spAutoFit/>
          </a:bodyPr>
          <a:lstStyle/>
          <a:p>
            <a:pPr marL="12700">
              <a:spcBef>
                <a:spcPts val="1900"/>
              </a:spcBef>
            </a:pPr>
            <a:r>
              <a:rPr sz="3000" spc="1465" dirty="0">
                <a:solidFill>
                  <a:srgbClr val="9999CC"/>
                </a:solidFill>
                <a:latin typeface="微軟正黑體" panose="020B0604030504040204" pitchFamily="34" charset="-120"/>
                <a:ea typeface="微軟正黑體" panose="020B0604030504040204" pitchFamily="34" charset="-120"/>
                <a:cs typeface="Wingdings"/>
              </a:rPr>
              <a:t>◼</a:t>
            </a:r>
            <a:r>
              <a:rPr sz="3000" b="1" spc="5" dirty="0">
                <a:solidFill>
                  <a:srgbClr val="FF0000"/>
                </a:solidFill>
                <a:latin typeface="微軟正黑體" panose="020B0604030504040204" pitchFamily="34" charset="-120"/>
                <a:ea typeface="微軟正黑體" panose="020B0604030504040204" pitchFamily="34" charset="-120"/>
                <a:cs typeface="新細明體"/>
              </a:rPr>
              <a:t>危害圖式</a:t>
            </a:r>
            <a:endParaRPr sz="3000" dirty="0">
              <a:latin typeface="微軟正黑體" panose="020B0604030504040204" pitchFamily="34" charset="-120"/>
              <a:ea typeface="微軟正黑體" panose="020B0604030504040204" pitchFamily="34" charset="-120"/>
              <a:cs typeface="新細明體"/>
            </a:endParaRPr>
          </a:p>
          <a:p>
            <a:pPr marL="12700">
              <a:spcBef>
                <a:spcPts val="1800"/>
              </a:spcBef>
            </a:pPr>
            <a:r>
              <a:rPr sz="3000" spc="1465" dirty="0">
                <a:solidFill>
                  <a:srgbClr val="9999CC"/>
                </a:solidFill>
                <a:latin typeface="微軟正黑體" panose="020B0604030504040204" pitchFamily="34" charset="-120"/>
                <a:ea typeface="微軟正黑體" panose="020B0604030504040204" pitchFamily="34" charset="-120"/>
                <a:cs typeface="Wingdings"/>
              </a:rPr>
              <a:t>◼</a:t>
            </a:r>
            <a:r>
              <a:rPr sz="3000" b="1" spc="5" dirty="0">
                <a:solidFill>
                  <a:srgbClr val="0000FF"/>
                </a:solidFill>
                <a:latin typeface="微軟正黑體" panose="020B0604030504040204" pitchFamily="34" charset="-120"/>
                <a:ea typeface="微軟正黑體" panose="020B0604030504040204" pitchFamily="34" charset="-120"/>
                <a:cs typeface="新細明體"/>
              </a:rPr>
              <a:t>內容</a:t>
            </a:r>
            <a:r>
              <a:rPr sz="3000" b="1" dirty="0">
                <a:solidFill>
                  <a:srgbClr val="FF0000"/>
                </a:solidFill>
                <a:latin typeface="微軟正黑體" panose="020B0604030504040204" pitchFamily="34" charset="-120"/>
                <a:ea typeface="微軟正黑體" panose="020B0604030504040204" pitchFamily="34" charset="-120"/>
                <a:cs typeface="新細明體"/>
              </a:rPr>
              <a:t>(</a:t>
            </a:r>
            <a:r>
              <a:rPr sz="3000" b="1" spc="-5" dirty="0">
                <a:solidFill>
                  <a:srgbClr val="FF0000"/>
                </a:solidFill>
                <a:latin typeface="微軟正黑體" panose="020B0604030504040204" pitchFamily="34" charset="-120"/>
                <a:ea typeface="微軟正黑體" panose="020B0604030504040204" pitchFamily="34" charset="-120"/>
                <a:cs typeface="新細明體"/>
              </a:rPr>
              <a:t>中文)</a:t>
            </a:r>
            <a:endParaRPr sz="3000" dirty="0">
              <a:latin typeface="微軟正黑體" panose="020B0604030504040204" pitchFamily="34" charset="-120"/>
              <a:ea typeface="微軟正黑體" panose="020B0604030504040204" pitchFamily="34" charset="-120"/>
              <a:cs typeface="新細明體"/>
            </a:endParaRPr>
          </a:p>
          <a:p>
            <a:pPr marL="752475" indent="-282575">
              <a:spcBef>
                <a:spcPts val="630"/>
              </a:spcBef>
              <a:buClr>
                <a:srgbClr val="BE7300"/>
              </a:buClr>
              <a:buSzPct val="96428"/>
              <a:buFont typeface="Wingdings"/>
              <a:buChar char=""/>
              <a:tabLst>
                <a:tab pos="753110" algn="l"/>
              </a:tabLst>
            </a:pPr>
            <a:r>
              <a:rPr sz="2800" b="1" dirty="0">
                <a:latin typeface="微軟正黑體" panose="020B0604030504040204" pitchFamily="34" charset="-120"/>
                <a:ea typeface="微軟正黑體" panose="020B0604030504040204" pitchFamily="34" charset="-120"/>
                <a:cs typeface="標楷體"/>
              </a:rPr>
              <a:t>名稱</a:t>
            </a:r>
            <a:endParaRPr sz="2800" dirty="0">
              <a:latin typeface="微軟正黑體" panose="020B0604030504040204" pitchFamily="34" charset="-120"/>
              <a:ea typeface="微軟正黑體" panose="020B0604030504040204" pitchFamily="34" charset="-120"/>
              <a:cs typeface="標楷體"/>
            </a:endParaRPr>
          </a:p>
          <a:p>
            <a:pPr marL="752475" indent="-282575">
              <a:spcBef>
                <a:spcPts val="5"/>
              </a:spcBef>
              <a:buClr>
                <a:srgbClr val="BE7300"/>
              </a:buClr>
              <a:buSzPct val="96428"/>
              <a:buFont typeface="Wingdings"/>
              <a:buChar char=""/>
              <a:tabLst>
                <a:tab pos="753110" algn="l"/>
              </a:tabLst>
            </a:pPr>
            <a:r>
              <a:rPr sz="2800" b="1" dirty="0">
                <a:latin typeface="微軟正黑體" panose="020B0604030504040204" pitchFamily="34" charset="-120"/>
                <a:ea typeface="微軟正黑體" panose="020B0604030504040204" pitchFamily="34" charset="-120"/>
                <a:cs typeface="標楷體"/>
              </a:rPr>
              <a:t>危</a:t>
            </a:r>
            <a:r>
              <a:rPr sz="2800" b="1" spc="-10" dirty="0">
                <a:latin typeface="微軟正黑體" panose="020B0604030504040204" pitchFamily="34" charset="-120"/>
                <a:ea typeface="微軟正黑體" panose="020B0604030504040204" pitchFamily="34" charset="-120"/>
                <a:cs typeface="標楷體"/>
              </a:rPr>
              <a:t>害成分</a:t>
            </a:r>
            <a:r>
              <a:rPr sz="2800" b="1" dirty="0">
                <a:solidFill>
                  <a:srgbClr val="0099FF"/>
                </a:solidFill>
                <a:latin typeface="微軟正黑體" panose="020B0604030504040204" pitchFamily="34" charset="-120"/>
                <a:ea typeface="微軟正黑體" panose="020B0604030504040204" pitchFamily="34" charset="-120"/>
                <a:cs typeface="標楷體"/>
              </a:rPr>
              <a:t>(</a:t>
            </a:r>
            <a:r>
              <a:rPr sz="2800" b="1" spc="-10" dirty="0">
                <a:solidFill>
                  <a:srgbClr val="0099FF"/>
                </a:solidFill>
                <a:latin typeface="微軟正黑體" panose="020B0604030504040204" pitchFamily="34" charset="-120"/>
                <a:ea typeface="微軟正黑體" panose="020B0604030504040204" pitchFamily="34" charset="-120"/>
                <a:cs typeface="標楷體"/>
              </a:rPr>
              <a:t>混</a:t>
            </a:r>
            <a:r>
              <a:rPr sz="2800" b="1" spc="-5" dirty="0">
                <a:solidFill>
                  <a:srgbClr val="0099FF"/>
                </a:solidFill>
                <a:latin typeface="微軟正黑體" panose="020B0604030504040204" pitchFamily="34" charset="-120"/>
                <a:ea typeface="微軟正黑體" panose="020B0604030504040204" pitchFamily="34" charset="-120"/>
                <a:cs typeface="標楷體"/>
              </a:rPr>
              <a:t>合</a:t>
            </a:r>
            <a:r>
              <a:rPr sz="2800" b="1" spc="-10" dirty="0">
                <a:solidFill>
                  <a:srgbClr val="0099FF"/>
                </a:solidFill>
                <a:latin typeface="微軟正黑體" panose="020B0604030504040204" pitchFamily="34" charset="-120"/>
                <a:ea typeface="微軟正黑體" panose="020B0604030504040204" pitchFamily="34" charset="-120"/>
                <a:cs typeface="標楷體"/>
              </a:rPr>
              <a:t>物</a:t>
            </a:r>
            <a:r>
              <a:rPr sz="2800" b="1" spc="-5" dirty="0">
                <a:solidFill>
                  <a:srgbClr val="0099FF"/>
                </a:solidFill>
                <a:latin typeface="微軟正黑體" panose="020B0604030504040204" pitchFamily="34" charset="-120"/>
                <a:ea typeface="微軟正黑體" panose="020B0604030504040204" pitchFamily="34" charset="-120"/>
                <a:cs typeface="標楷體"/>
              </a:rPr>
              <a:t>中</a:t>
            </a:r>
            <a:r>
              <a:rPr sz="2800" b="1" spc="-10" dirty="0">
                <a:solidFill>
                  <a:srgbClr val="0099FF"/>
                </a:solidFill>
                <a:latin typeface="微軟正黑體" panose="020B0604030504040204" pitchFamily="34" charset="-120"/>
                <a:ea typeface="微軟正黑體" panose="020B0604030504040204" pitchFamily="34" charset="-120"/>
                <a:cs typeface="標楷體"/>
              </a:rPr>
              <a:t>危害成</a:t>
            </a:r>
            <a:r>
              <a:rPr sz="2800" b="1" spc="10" dirty="0">
                <a:solidFill>
                  <a:srgbClr val="0099FF"/>
                </a:solidFill>
                <a:latin typeface="微軟正黑體" panose="020B0604030504040204" pitchFamily="34" charset="-120"/>
                <a:ea typeface="微軟正黑體" panose="020B0604030504040204" pitchFamily="34" charset="-120"/>
                <a:cs typeface="標楷體"/>
              </a:rPr>
              <a:t>分</a:t>
            </a:r>
            <a:r>
              <a:rPr sz="2800" b="1" spc="-5" dirty="0">
                <a:solidFill>
                  <a:srgbClr val="0099FF"/>
                </a:solidFill>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752475" indent="-282575">
              <a:buClr>
                <a:srgbClr val="BE7300"/>
              </a:buClr>
              <a:buSzPct val="96428"/>
              <a:buFont typeface="Wingdings"/>
              <a:buChar char=""/>
              <a:tabLst>
                <a:tab pos="753110" algn="l"/>
              </a:tabLst>
            </a:pPr>
            <a:r>
              <a:rPr sz="2800" b="1" dirty="0">
                <a:latin typeface="微軟正黑體" panose="020B0604030504040204" pitchFamily="34" charset="-120"/>
                <a:ea typeface="微軟正黑體" panose="020B0604030504040204" pitchFamily="34" charset="-120"/>
                <a:cs typeface="標楷體"/>
              </a:rPr>
              <a:t>警</a:t>
            </a:r>
            <a:r>
              <a:rPr sz="2800" b="1" spc="-5" dirty="0">
                <a:latin typeface="微軟正黑體" panose="020B0604030504040204" pitchFamily="34" charset="-120"/>
                <a:ea typeface="微軟正黑體" panose="020B0604030504040204" pitchFamily="34" charset="-120"/>
                <a:cs typeface="標楷體"/>
              </a:rPr>
              <a:t>示</a:t>
            </a:r>
            <a:r>
              <a:rPr sz="2800" b="1" spc="5" dirty="0">
                <a:latin typeface="微軟正黑體" panose="020B0604030504040204" pitchFamily="34" charset="-120"/>
                <a:ea typeface="微軟正黑體" panose="020B0604030504040204" pitchFamily="34" charset="-120"/>
                <a:cs typeface="標楷體"/>
              </a:rPr>
              <a:t>語</a:t>
            </a:r>
            <a:r>
              <a:rPr sz="2800" b="1" spc="-15" dirty="0">
                <a:solidFill>
                  <a:srgbClr val="0099FF"/>
                </a:solidFill>
                <a:latin typeface="微軟正黑體" panose="020B0604030504040204" pitchFamily="34" charset="-120"/>
                <a:ea typeface="微軟正黑體" panose="020B0604030504040204" pitchFamily="34" charset="-120"/>
                <a:cs typeface="標楷體"/>
              </a:rPr>
              <a:t>(</a:t>
            </a:r>
            <a:r>
              <a:rPr sz="2800" b="1" dirty="0">
                <a:solidFill>
                  <a:srgbClr val="0099FF"/>
                </a:solidFill>
                <a:latin typeface="微軟正黑體" panose="020B0604030504040204" pitchFamily="34" charset="-120"/>
                <a:ea typeface="微軟正黑體" panose="020B0604030504040204" pitchFamily="34" charset="-120"/>
                <a:cs typeface="標楷體"/>
              </a:rPr>
              <a:t>只</a:t>
            </a:r>
            <a:r>
              <a:rPr sz="2800" b="1" spc="-5" dirty="0">
                <a:solidFill>
                  <a:srgbClr val="0099FF"/>
                </a:solidFill>
                <a:latin typeface="微軟正黑體" panose="020B0604030504040204" pitchFamily="34" charset="-120"/>
                <a:ea typeface="微軟正黑體" panose="020B0604030504040204" pitchFamily="34" charset="-120"/>
                <a:cs typeface="標楷體"/>
              </a:rPr>
              <a:t>列嚴重者危險、警</a:t>
            </a:r>
            <a:r>
              <a:rPr sz="2800" b="1" spc="5" dirty="0">
                <a:solidFill>
                  <a:srgbClr val="0099FF"/>
                </a:solidFill>
                <a:latin typeface="微軟正黑體" panose="020B0604030504040204" pitchFamily="34" charset="-120"/>
                <a:ea typeface="微軟正黑體" panose="020B0604030504040204" pitchFamily="34" charset="-120"/>
                <a:cs typeface="標楷體"/>
              </a:rPr>
              <a:t>告</a:t>
            </a:r>
            <a:r>
              <a:rPr sz="2800" b="1" spc="-5" dirty="0">
                <a:solidFill>
                  <a:srgbClr val="0099FF"/>
                </a:solidFill>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752475" indent="-282575">
              <a:buClr>
                <a:srgbClr val="BE7300"/>
              </a:buClr>
              <a:buSzPct val="96428"/>
              <a:buFont typeface="Wingdings"/>
              <a:buChar char=""/>
              <a:tabLst>
                <a:tab pos="753110" algn="l"/>
              </a:tabLst>
            </a:pPr>
            <a:r>
              <a:rPr sz="2800" b="1" dirty="0">
                <a:latin typeface="微軟正黑體" panose="020B0604030504040204" pitchFamily="34" charset="-120"/>
                <a:ea typeface="微軟正黑體" panose="020B0604030504040204" pitchFamily="34" charset="-120"/>
                <a:cs typeface="標楷體"/>
              </a:rPr>
              <a:t>危</a:t>
            </a:r>
            <a:r>
              <a:rPr sz="2800" b="1" spc="-10" dirty="0">
                <a:latin typeface="微軟正黑體" panose="020B0604030504040204" pitchFamily="34" charset="-120"/>
                <a:ea typeface="微軟正黑體" panose="020B0604030504040204" pitchFamily="34" charset="-120"/>
                <a:cs typeface="標楷體"/>
              </a:rPr>
              <a:t>害警告</a:t>
            </a:r>
            <a:r>
              <a:rPr sz="2800" b="1" spc="5" dirty="0">
                <a:latin typeface="微軟正黑體" panose="020B0604030504040204" pitchFamily="34" charset="-120"/>
                <a:ea typeface="微軟正黑體" panose="020B0604030504040204" pitchFamily="34" charset="-120"/>
                <a:cs typeface="標楷體"/>
              </a:rPr>
              <a:t>訊</a:t>
            </a:r>
            <a:r>
              <a:rPr sz="2800" b="1" spc="-15" dirty="0">
                <a:latin typeface="微軟正黑體" panose="020B0604030504040204" pitchFamily="34" charset="-120"/>
                <a:ea typeface="微軟正黑體" panose="020B0604030504040204" pitchFamily="34" charset="-120"/>
                <a:cs typeface="標楷體"/>
              </a:rPr>
              <a:t>息</a:t>
            </a:r>
            <a:r>
              <a:rPr sz="2800" b="1" dirty="0">
                <a:solidFill>
                  <a:srgbClr val="0099FF"/>
                </a:solidFill>
                <a:latin typeface="微軟正黑體" panose="020B0604030504040204" pitchFamily="34" charset="-120"/>
                <a:ea typeface="微軟正黑體" panose="020B0604030504040204" pitchFamily="34" charset="-120"/>
                <a:cs typeface="標楷體"/>
              </a:rPr>
              <a:t>(</a:t>
            </a:r>
            <a:r>
              <a:rPr sz="2800" b="1" spc="-10" dirty="0">
                <a:solidFill>
                  <a:srgbClr val="0099FF"/>
                </a:solidFill>
                <a:latin typeface="微軟正黑體" panose="020B0604030504040204" pitchFamily="34" charset="-120"/>
                <a:ea typeface="微軟正黑體" panose="020B0604030504040204" pitchFamily="34" charset="-120"/>
                <a:cs typeface="標楷體"/>
              </a:rPr>
              <a:t>全</a:t>
            </a:r>
            <a:r>
              <a:rPr sz="2800" b="1" spc="-5" dirty="0">
                <a:solidFill>
                  <a:srgbClr val="0099FF"/>
                </a:solidFill>
                <a:latin typeface="微軟正黑體" panose="020B0604030504040204" pitchFamily="34" charset="-120"/>
                <a:ea typeface="微軟正黑體" panose="020B0604030504040204" pitchFamily="34" charset="-120"/>
                <a:cs typeface="標楷體"/>
              </a:rPr>
              <a:t>部</a:t>
            </a:r>
            <a:r>
              <a:rPr sz="2800" b="1" spc="-10" dirty="0">
                <a:solidFill>
                  <a:srgbClr val="0099FF"/>
                </a:solidFill>
                <a:latin typeface="微軟正黑體" panose="020B0604030504040204" pitchFamily="34" charset="-120"/>
                <a:ea typeface="微軟正黑體" panose="020B0604030504040204" pitchFamily="34" charset="-120"/>
                <a:cs typeface="標楷體"/>
              </a:rPr>
              <a:t>列</a:t>
            </a:r>
            <a:r>
              <a:rPr sz="2800" b="1" spc="5" dirty="0">
                <a:solidFill>
                  <a:srgbClr val="0099FF"/>
                </a:solidFill>
                <a:latin typeface="微軟正黑體" panose="020B0604030504040204" pitchFamily="34" charset="-120"/>
                <a:ea typeface="微軟正黑體" panose="020B0604030504040204" pitchFamily="34" charset="-120"/>
                <a:cs typeface="標楷體"/>
              </a:rPr>
              <a:t>出</a:t>
            </a:r>
            <a:r>
              <a:rPr sz="2800" b="1" spc="-5" dirty="0">
                <a:solidFill>
                  <a:srgbClr val="0099FF"/>
                </a:solidFill>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752475" indent="-282575">
              <a:buClr>
                <a:srgbClr val="BE7300"/>
              </a:buClr>
              <a:buSzPct val="96428"/>
              <a:buFont typeface="Wingdings"/>
              <a:buChar char=""/>
              <a:tabLst>
                <a:tab pos="753110" algn="l"/>
              </a:tabLst>
            </a:pPr>
            <a:r>
              <a:rPr sz="2800" b="1" dirty="0">
                <a:latin typeface="微軟正黑體" panose="020B0604030504040204" pitchFamily="34" charset="-120"/>
                <a:ea typeface="微軟正黑體" panose="020B0604030504040204" pitchFamily="34" charset="-120"/>
                <a:cs typeface="標楷體"/>
              </a:rPr>
              <a:t>危</a:t>
            </a:r>
            <a:r>
              <a:rPr sz="2800" b="1" spc="-10" dirty="0">
                <a:latin typeface="微軟正黑體" panose="020B0604030504040204" pitchFamily="34" charset="-120"/>
                <a:ea typeface="微軟正黑體" panose="020B0604030504040204" pitchFamily="34" charset="-120"/>
                <a:cs typeface="標楷體"/>
              </a:rPr>
              <a:t>害防範</a:t>
            </a:r>
            <a:r>
              <a:rPr sz="2800" b="1" spc="5" dirty="0">
                <a:latin typeface="微軟正黑體" panose="020B0604030504040204" pitchFamily="34" charset="-120"/>
                <a:ea typeface="微軟正黑體" panose="020B0604030504040204" pitchFamily="34" charset="-120"/>
                <a:cs typeface="標楷體"/>
              </a:rPr>
              <a:t>措</a:t>
            </a:r>
            <a:r>
              <a:rPr sz="2800" b="1" spc="-15" dirty="0">
                <a:latin typeface="微軟正黑體" panose="020B0604030504040204" pitchFamily="34" charset="-120"/>
                <a:ea typeface="微軟正黑體" panose="020B0604030504040204" pitchFamily="34" charset="-120"/>
                <a:cs typeface="標楷體"/>
              </a:rPr>
              <a:t>施</a:t>
            </a:r>
            <a:r>
              <a:rPr sz="2800" b="1" dirty="0">
                <a:solidFill>
                  <a:srgbClr val="0099FF"/>
                </a:solidFill>
                <a:latin typeface="微軟正黑體" panose="020B0604030504040204" pitchFamily="34" charset="-120"/>
                <a:ea typeface="微軟正黑體" panose="020B0604030504040204" pitchFamily="34" charset="-120"/>
                <a:cs typeface="標楷體"/>
              </a:rPr>
              <a:t>(</a:t>
            </a:r>
            <a:r>
              <a:rPr sz="2800" b="1" spc="-10" dirty="0">
                <a:solidFill>
                  <a:srgbClr val="0099FF"/>
                </a:solidFill>
                <a:latin typeface="微軟正黑體" panose="020B0604030504040204" pitchFamily="34" charset="-120"/>
                <a:ea typeface="微軟正黑體" panose="020B0604030504040204" pitchFamily="34" charset="-120"/>
                <a:cs typeface="標楷體"/>
              </a:rPr>
              <a:t>無</a:t>
            </a:r>
            <a:r>
              <a:rPr sz="2800" b="1" spc="-5" dirty="0">
                <a:solidFill>
                  <a:srgbClr val="0099FF"/>
                </a:solidFill>
                <a:latin typeface="微軟正黑體" panose="020B0604030504040204" pitchFamily="34" charset="-120"/>
                <a:ea typeface="微軟正黑體" panose="020B0604030504040204" pitchFamily="34" charset="-120"/>
                <a:cs typeface="標楷體"/>
              </a:rPr>
              <a:t>標</a:t>
            </a:r>
            <a:r>
              <a:rPr sz="2800" b="1" spc="-10" dirty="0">
                <a:solidFill>
                  <a:srgbClr val="0099FF"/>
                </a:solidFill>
                <a:latin typeface="微軟正黑體" panose="020B0604030504040204" pitchFamily="34" charset="-120"/>
                <a:ea typeface="微軟正黑體" panose="020B0604030504040204" pitchFamily="34" charset="-120"/>
                <a:cs typeface="標楷體"/>
              </a:rPr>
              <a:t>準</a:t>
            </a:r>
            <a:r>
              <a:rPr sz="2800" b="1" spc="5" dirty="0">
                <a:solidFill>
                  <a:srgbClr val="0099FF"/>
                </a:solidFill>
                <a:latin typeface="微軟正黑體" panose="020B0604030504040204" pitchFamily="34" charset="-120"/>
                <a:ea typeface="微軟正黑體" panose="020B0604030504040204" pitchFamily="34" charset="-120"/>
                <a:cs typeface="標楷體"/>
              </a:rPr>
              <a:t>化</a:t>
            </a:r>
            <a:r>
              <a:rPr sz="2800" b="1" spc="-5" dirty="0">
                <a:solidFill>
                  <a:srgbClr val="0099FF"/>
                </a:solidFill>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752475" indent="-282575">
              <a:buClr>
                <a:srgbClr val="BE7300"/>
              </a:buClr>
              <a:buSzPct val="96428"/>
              <a:buFont typeface="Wingdings"/>
              <a:buChar char=""/>
              <a:tabLst>
                <a:tab pos="753110" algn="l"/>
              </a:tabLst>
            </a:pPr>
            <a:r>
              <a:rPr sz="2800" b="1" dirty="0">
                <a:latin typeface="微軟正黑體" panose="020B0604030504040204" pitchFamily="34" charset="-120"/>
                <a:ea typeface="微軟正黑體" panose="020B0604030504040204" pitchFamily="34" charset="-120"/>
                <a:cs typeface="標楷體"/>
              </a:rPr>
              <a:t>製</a:t>
            </a:r>
            <a:r>
              <a:rPr sz="2800" b="1" spc="-5" dirty="0">
                <a:latin typeface="微軟正黑體" panose="020B0604030504040204" pitchFamily="34" charset="-120"/>
                <a:ea typeface="微軟正黑體" panose="020B0604030504040204" pitchFamily="34" charset="-120"/>
                <a:cs typeface="標楷體"/>
              </a:rPr>
              <a:t>造者、</a:t>
            </a:r>
            <a:r>
              <a:rPr sz="2800" b="1" dirty="0">
                <a:latin typeface="微軟正黑體" panose="020B0604030504040204" pitchFamily="34" charset="-120"/>
                <a:ea typeface="微軟正黑體" panose="020B0604030504040204" pitchFamily="34" charset="-120"/>
                <a:cs typeface="標楷體"/>
              </a:rPr>
              <a:t>輸</a:t>
            </a:r>
            <a:r>
              <a:rPr sz="2800" b="1" spc="-5" dirty="0">
                <a:latin typeface="微軟正黑體" panose="020B0604030504040204" pitchFamily="34" charset="-120"/>
                <a:ea typeface="微軟正黑體" panose="020B0604030504040204" pitchFamily="34" charset="-120"/>
                <a:cs typeface="標楷體"/>
              </a:rPr>
              <a:t>入者或</a:t>
            </a:r>
            <a:r>
              <a:rPr sz="2800" b="1" dirty="0">
                <a:latin typeface="微軟正黑體" panose="020B0604030504040204" pitchFamily="34" charset="-120"/>
                <a:ea typeface="微軟正黑體" panose="020B0604030504040204" pitchFamily="34" charset="-120"/>
                <a:cs typeface="標楷體"/>
              </a:rPr>
              <a:t>供</a:t>
            </a:r>
            <a:r>
              <a:rPr sz="2800" b="1" spc="-5" dirty="0">
                <a:latin typeface="微軟正黑體" panose="020B0604030504040204" pitchFamily="34" charset="-120"/>
                <a:ea typeface="微軟正黑體" panose="020B0604030504040204" pitchFamily="34" charset="-120"/>
                <a:cs typeface="標楷體"/>
              </a:rPr>
              <a:t>應商之</a:t>
            </a:r>
            <a:r>
              <a:rPr sz="2800" b="1" dirty="0">
                <a:latin typeface="微軟正黑體" panose="020B0604030504040204" pitchFamily="34" charset="-120"/>
                <a:ea typeface="微軟正黑體" panose="020B0604030504040204" pitchFamily="34" charset="-120"/>
                <a:cs typeface="標楷體"/>
              </a:rPr>
              <a:t>名</a:t>
            </a:r>
            <a:r>
              <a:rPr sz="2800" b="1" spc="-5" dirty="0">
                <a:latin typeface="微軟正黑體" panose="020B0604030504040204" pitchFamily="34" charset="-120"/>
                <a:ea typeface="微軟正黑體" panose="020B0604030504040204" pitchFamily="34" charset="-120"/>
                <a:cs typeface="標楷體"/>
              </a:rPr>
              <a:t>稱、地</a:t>
            </a:r>
            <a:r>
              <a:rPr sz="2800" b="1" dirty="0">
                <a:latin typeface="微軟正黑體" panose="020B0604030504040204" pitchFamily="34" charset="-120"/>
                <a:ea typeface="微軟正黑體" panose="020B0604030504040204" pitchFamily="34" charset="-120"/>
                <a:cs typeface="標楷體"/>
              </a:rPr>
              <a:t>址</a:t>
            </a:r>
            <a:r>
              <a:rPr sz="2800" b="1" spc="-5" dirty="0">
                <a:latin typeface="微軟正黑體" panose="020B0604030504040204" pitchFamily="34" charset="-120"/>
                <a:ea typeface="微軟正黑體" panose="020B0604030504040204" pitchFamily="34" charset="-120"/>
                <a:cs typeface="標楷體"/>
              </a:rPr>
              <a:t>及電話</a:t>
            </a:r>
            <a:endParaRPr sz="2800" dirty="0">
              <a:latin typeface="微軟正黑體" panose="020B0604030504040204" pitchFamily="34" charset="-120"/>
              <a:ea typeface="微軟正黑體" panose="020B0604030504040204" pitchFamily="34" charset="-120"/>
              <a:cs typeface="標楷體"/>
            </a:endParaRPr>
          </a:p>
          <a:p>
            <a:pPr marL="469900">
              <a:spcBef>
                <a:spcPts val="20"/>
              </a:spcBef>
            </a:pPr>
            <a:r>
              <a:rPr sz="2400" b="1" spc="-5" dirty="0">
                <a:solidFill>
                  <a:srgbClr val="6F2F9F"/>
                </a:solidFill>
                <a:latin typeface="微軟正黑體" panose="020B0604030504040204" pitchFamily="34" charset="-120"/>
                <a:ea typeface="微軟正黑體" panose="020B0604030504040204" pitchFamily="34" charset="-120"/>
                <a:cs typeface="標楷體"/>
              </a:rPr>
              <a:t>(加註〝更詳細的資料請，參考安全資料</a:t>
            </a:r>
            <a:r>
              <a:rPr sz="2400" b="1" dirty="0">
                <a:solidFill>
                  <a:srgbClr val="6F2F9F"/>
                </a:solidFill>
                <a:latin typeface="微軟正黑體" panose="020B0604030504040204" pitchFamily="34" charset="-120"/>
                <a:ea typeface="微軟正黑體" panose="020B0604030504040204" pitchFamily="34" charset="-120"/>
                <a:cs typeface="標楷體"/>
              </a:rPr>
              <a:t>表</a:t>
            </a:r>
            <a:r>
              <a:rPr sz="2400" b="1" spc="-5" dirty="0">
                <a:solidFill>
                  <a:srgbClr val="6F2F9F"/>
                </a:solidFill>
                <a:latin typeface="微軟正黑體" panose="020B0604030504040204" pitchFamily="34" charset="-120"/>
                <a:ea typeface="微軟正黑體" panose="020B0604030504040204" pitchFamily="34" charset="-120"/>
                <a:cs typeface="標楷體"/>
              </a:rPr>
              <a:t>〞)</a:t>
            </a:r>
            <a:endParaRPr sz="2400" dirty="0">
              <a:latin typeface="微軟正黑體" panose="020B0604030504040204" pitchFamily="34" charset="-120"/>
              <a:ea typeface="微軟正黑體" panose="020B0604030504040204" pitchFamily="34" charset="-120"/>
              <a:cs typeface="標楷體"/>
            </a:endParaRPr>
          </a:p>
        </p:txBody>
      </p:sp>
      <p:sp>
        <p:nvSpPr>
          <p:cNvPr id="2" name="頁尾版面配置區 1">
            <a:extLst>
              <a:ext uri="{FF2B5EF4-FFF2-40B4-BE49-F238E27FC236}">
                <a16:creationId xmlns:a16="http://schemas.microsoft.com/office/drawing/2014/main" id="{8E63BD35-6E66-DF38-E973-A70F33AE275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2332ECFD-8D36-A2E0-C695-F7B46CF2BA55}"/>
              </a:ext>
            </a:extLst>
          </p:cNvPr>
          <p:cNvSpPr>
            <a:spLocks noGrp="1"/>
          </p:cNvSpPr>
          <p:nvPr>
            <p:ph type="sldNum" sz="quarter" idx="7"/>
          </p:nvPr>
        </p:nvSpPr>
        <p:spPr/>
        <p:txBody>
          <a:bodyPr/>
          <a:lstStyle/>
          <a:p>
            <a:fld id="{B6F15528-21DE-4FAA-801E-634DDDAF4B2B}" type="slidenum">
              <a:rPr lang="en-US" altLang="zh-TW" smtClean="0"/>
              <a:t>277</a:t>
            </a:fld>
            <a:endParaRPr lang="zh-TW" altLang="en-US"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12665" y="314960"/>
            <a:ext cx="2566670" cy="635000"/>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安</a:t>
            </a:r>
            <a:r>
              <a:rPr sz="4000" spc="-5" dirty="0">
                <a:latin typeface="微軟正黑體" panose="020B0604030504040204" pitchFamily="34" charset="-120"/>
                <a:ea typeface="微軟正黑體" panose="020B0604030504040204" pitchFamily="34" charset="-120"/>
              </a:rPr>
              <a:t>全資</a:t>
            </a:r>
            <a:r>
              <a:rPr sz="4000" spc="10" dirty="0">
                <a:latin typeface="微軟正黑體" panose="020B0604030504040204" pitchFamily="34" charset="-120"/>
                <a:ea typeface="微軟正黑體" panose="020B0604030504040204" pitchFamily="34" charset="-120"/>
              </a:rPr>
              <a:t>料</a:t>
            </a:r>
            <a:r>
              <a:rPr sz="4000" spc="-5" dirty="0">
                <a:latin typeface="微軟正黑體" panose="020B0604030504040204" pitchFamily="34" charset="-120"/>
                <a:ea typeface="微軟正黑體" panose="020B0604030504040204" pitchFamily="34" charset="-120"/>
              </a:rPr>
              <a:t>表</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1" y="1676400"/>
            <a:ext cx="4114800" cy="4549140"/>
          </a:xfrm>
          <a:prstGeom prst="rect">
            <a:avLst/>
          </a:prstGeom>
        </p:spPr>
        <p:txBody>
          <a:bodyPr vert="horz" wrap="square" lIns="0" tIns="12065" rIns="0" bIns="0" rtlCol="0">
            <a:spAutoFit/>
          </a:bodyPr>
          <a:lstStyle/>
          <a:p>
            <a:pPr marL="355600" marR="186055" indent="-342900" algn="just">
              <a:spcBef>
                <a:spcPts val="95"/>
              </a:spcBef>
              <a:buFont typeface="Arial"/>
              <a:buChar char="•"/>
              <a:tabLst>
                <a:tab pos="356235" algn="l"/>
              </a:tabLst>
            </a:pPr>
            <a:r>
              <a:rPr sz="2800" dirty="0" err="1">
                <a:latin typeface="微軟正黑體" panose="020B0604030504040204" pitchFamily="34" charset="-120"/>
                <a:ea typeface="微軟正黑體" panose="020B0604030504040204" pitchFamily="34" charset="-120"/>
                <a:cs typeface="標楷體"/>
              </a:rPr>
              <a:t>供</a:t>
            </a:r>
            <a:r>
              <a:rPr sz="2800" spc="-5" dirty="0" err="1">
                <a:latin typeface="微軟正黑體" panose="020B0604030504040204" pitchFamily="34" charset="-120"/>
                <a:ea typeface="微軟正黑體" panose="020B0604030504040204" pitchFamily="34" charset="-120"/>
                <a:cs typeface="標楷體"/>
              </a:rPr>
              <a:t>實驗人</a:t>
            </a:r>
            <a:r>
              <a:rPr sz="2800" dirty="0" err="1">
                <a:latin typeface="微軟正黑體" panose="020B0604030504040204" pitchFamily="34" charset="-120"/>
                <a:ea typeface="微軟正黑體" panose="020B0604030504040204" pitchFamily="34" charset="-120"/>
                <a:cs typeface="標楷體"/>
              </a:rPr>
              <a:t>員</a:t>
            </a:r>
            <a:r>
              <a:rPr sz="2800" spc="-5" dirty="0" err="1">
                <a:latin typeface="微軟正黑體" panose="020B0604030504040204" pitchFamily="34" charset="-120"/>
                <a:ea typeface="微軟正黑體" panose="020B0604030504040204" pitchFamily="34" charset="-120"/>
                <a:cs typeface="標楷體"/>
              </a:rPr>
              <a:t>查閱化學</a:t>
            </a:r>
            <a:r>
              <a:rPr sz="2800" dirty="0" err="1">
                <a:latin typeface="微軟正黑體" panose="020B0604030504040204" pitchFamily="34" charset="-120"/>
                <a:ea typeface="微軟正黑體" panose="020B0604030504040204" pitchFamily="34" charset="-120"/>
                <a:cs typeface="標楷體"/>
              </a:rPr>
              <a:t>品</a:t>
            </a:r>
            <a:r>
              <a:rPr sz="2800" spc="-5" dirty="0" err="1">
                <a:latin typeface="微軟正黑體" panose="020B0604030504040204" pitchFamily="34" charset="-120"/>
                <a:ea typeface="微軟正黑體" panose="020B0604030504040204" pitchFamily="34" charset="-120"/>
                <a:cs typeface="標楷體"/>
              </a:rPr>
              <a:t>相關的安全衛生注</a:t>
            </a:r>
            <a:r>
              <a:rPr sz="2800" dirty="0" err="1">
                <a:latin typeface="微軟正黑體" panose="020B0604030504040204" pitchFamily="34" charset="-120"/>
                <a:ea typeface="微軟正黑體" panose="020B0604030504040204" pitchFamily="34" charset="-120"/>
                <a:cs typeface="標楷體"/>
              </a:rPr>
              <a:t>意</a:t>
            </a:r>
            <a:r>
              <a:rPr sz="2800" spc="-5" dirty="0" err="1">
                <a:latin typeface="微軟正黑體" panose="020B0604030504040204" pitchFamily="34" charset="-120"/>
                <a:ea typeface="微軟正黑體" panose="020B0604030504040204" pitchFamily="34" charset="-120"/>
                <a:cs typeface="標楷體"/>
              </a:rPr>
              <a:t>事項的</a:t>
            </a:r>
            <a:r>
              <a:rPr sz="2800" dirty="0" err="1">
                <a:latin typeface="微軟正黑體" panose="020B0604030504040204" pitchFamily="34" charset="-120"/>
                <a:ea typeface="微軟正黑體" panose="020B0604030504040204" pitchFamily="34" charset="-120"/>
                <a:cs typeface="標楷體"/>
              </a:rPr>
              <a:t>資</a:t>
            </a:r>
            <a:r>
              <a:rPr sz="2800" spc="-5" dirty="0" err="1">
                <a:latin typeface="微軟正黑體" panose="020B0604030504040204" pitchFamily="34" charset="-120"/>
                <a:ea typeface="微軟正黑體" panose="020B0604030504040204" pitchFamily="34" charset="-120"/>
                <a:cs typeface="標楷體"/>
              </a:rPr>
              <a:t>料表</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355600" indent="-342900">
              <a:spcBef>
                <a:spcPts val="675"/>
              </a:spcBef>
              <a:buFont typeface="Arial"/>
              <a:buChar char="•"/>
              <a:tabLst>
                <a:tab pos="355600" algn="l"/>
                <a:tab pos="356235" algn="l"/>
              </a:tabLst>
            </a:pPr>
            <a:r>
              <a:rPr sz="2800" dirty="0">
                <a:solidFill>
                  <a:srgbClr val="FF0000"/>
                </a:solidFill>
                <a:latin typeface="微軟正黑體" panose="020B0604030504040204" pitchFamily="34" charset="-120"/>
                <a:ea typeface="微軟正黑體" panose="020B0604030504040204" pitchFamily="34" charset="-120"/>
                <a:cs typeface="標楷體"/>
              </a:rPr>
              <a:t>共</a:t>
            </a:r>
            <a:r>
              <a:rPr sz="2800" spc="-5" dirty="0">
                <a:solidFill>
                  <a:srgbClr val="FF0000"/>
                </a:solidFill>
                <a:latin typeface="微軟正黑體" panose="020B0604030504040204" pitchFamily="34" charset="-120"/>
                <a:ea typeface="微軟正黑體" panose="020B0604030504040204" pitchFamily="34" charset="-120"/>
                <a:cs typeface="標楷體"/>
              </a:rPr>
              <a:t>十六個</a:t>
            </a:r>
            <a:r>
              <a:rPr sz="2800" dirty="0">
                <a:solidFill>
                  <a:srgbClr val="FF0000"/>
                </a:solidFill>
                <a:latin typeface="微軟正黑體" panose="020B0604030504040204" pitchFamily="34" charset="-120"/>
                <a:ea typeface="微軟正黑體" panose="020B0604030504040204" pitchFamily="34" charset="-120"/>
                <a:cs typeface="標楷體"/>
              </a:rPr>
              <a:t>項</a:t>
            </a:r>
            <a:r>
              <a:rPr sz="2800" spc="-5" dirty="0">
                <a:solidFill>
                  <a:srgbClr val="FF0000"/>
                </a:solidFill>
                <a:latin typeface="微軟正黑體" panose="020B0604030504040204" pitchFamily="34" charset="-120"/>
                <a:ea typeface="微軟正黑體" panose="020B0604030504040204" pitchFamily="34" charset="-120"/>
                <a:cs typeface="標楷體"/>
              </a:rPr>
              <a:t>目</a:t>
            </a:r>
            <a:endParaRPr sz="2800" dirty="0">
              <a:latin typeface="微軟正黑體" panose="020B0604030504040204" pitchFamily="34" charset="-120"/>
              <a:ea typeface="微軟正黑體" panose="020B0604030504040204" pitchFamily="34" charset="-120"/>
              <a:cs typeface="標楷體"/>
            </a:endParaRPr>
          </a:p>
          <a:p>
            <a:pPr marL="355600" marR="5080" indent="-342900">
              <a:spcBef>
                <a:spcPts val="670"/>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通</a:t>
            </a:r>
            <a:r>
              <a:rPr sz="2800" spc="-5" dirty="0">
                <a:latin typeface="微軟正黑體" panose="020B0604030504040204" pitchFamily="34" charset="-120"/>
                <a:ea typeface="微軟正黑體" panose="020B0604030504040204" pitchFamily="34" charset="-120"/>
                <a:cs typeface="標楷體"/>
              </a:rPr>
              <a:t>常</a:t>
            </a:r>
            <a:r>
              <a:rPr sz="2800" spc="5" dirty="0">
                <a:latin typeface="微軟正黑體" panose="020B0604030504040204" pitchFamily="34" charset="-120"/>
                <a:ea typeface="微軟正黑體" panose="020B0604030504040204" pitchFamily="34" charset="-120"/>
                <a:cs typeface="標楷體"/>
              </a:rPr>
              <a:t>為</a:t>
            </a:r>
            <a:r>
              <a:rPr sz="2800" spc="-15" dirty="0">
                <a:latin typeface="微軟正黑體" panose="020B0604030504040204" pitchFamily="34" charset="-120"/>
                <a:ea typeface="微軟正黑體" panose="020B0604030504040204" pitchFamily="34" charset="-120"/>
                <a:cs typeface="標楷體"/>
              </a:rPr>
              <a:t>A4</a:t>
            </a:r>
            <a:r>
              <a:rPr sz="2800" dirty="0">
                <a:latin typeface="微軟正黑體" panose="020B0604030504040204" pitchFamily="34" charset="-120"/>
                <a:ea typeface="微軟正黑體" panose="020B0604030504040204" pitchFamily="34" charset="-120"/>
                <a:cs typeface="標楷體"/>
              </a:rPr>
              <a:t>大</a:t>
            </a:r>
            <a:r>
              <a:rPr sz="2800" spc="-5" dirty="0">
                <a:latin typeface="微軟正黑體" panose="020B0604030504040204" pitchFamily="34" charset="-120"/>
                <a:ea typeface="微軟正黑體" panose="020B0604030504040204" pitchFamily="34" charset="-120"/>
                <a:cs typeface="標楷體"/>
              </a:rPr>
              <a:t>小4~</a:t>
            </a:r>
            <a:r>
              <a:rPr sz="2800" spc="-15" dirty="0">
                <a:latin typeface="微軟正黑體" panose="020B0604030504040204" pitchFamily="34" charset="-120"/>
                <a:ea typeface="微軟正黑體" panose="020B0604030504040204" pitchFamily="34" charset="-120"/>
                <a:cs typeface="標楷體"/>
              </a:rPr>
              <a:t>6</a:t>
            </a:r>
            <a:r>
              <a:rPr sz="2800" dirty="0">
                <a:latin typeface="微軟正黑體" panose="020B0604030504040204" pitchFamily="34" charset="-120"/>
                <a:ea typeface="微軟正黑體" panose="020B0604030504040204" pitchFamily="34" charset="-120"/>
                <a:cs typeface="標楷體"/>
              </a:rPr>
              <a:t>頁的紙</a:t>
            </a:r>
            <a:r>
              <a:rPr sz="2800" spc="-5" dirty="0">
                <a:latin typeface="微軟正黑體" panose="020B0604030504040204" pitchFamily="34" charset="-120"/>
                <a:ea typeface="微軟正黑體" panose="020B0604030504040204" pitchFamily="34" charset="-120"/>
                <a:cs typeface="標楷體"/>
              </a:rPr>
              <a:t>本或電</a:t>
            </a:r>
            <a:r>
              <a:rPr sz="2800" dirty="0">
                <a:latin typeface="微軟正黑體" panose="020B0604030504040204" pitchFamily="34" charset="-120"/>
                <a:ea typeface="微軟正黑體" panose="020B0604030504040204" pitchFamily="34" charset="-120"/>
                <a:cs typeface="標楷體"/>
              </a:rPr>
              <a:t>腦</a:t>
            </a:r>
            <a:r>
              <a:rPr sz="2800" spc="-5" dirty="0">
                <a:latin typeface="微軟正黑體" panose="020B0604030504040204" pitchFamily="34" charset="-120"/>
                <a:ea typeface="微軟正黑體" panose="020B0604030504040204" pitchFamily="34" charset="-120"/>
                <a:cs typeface="標楷體"/>
              </a:rPr>
              <a:t>檔案。</a:t>
            </a:r>
            <a:endParaRPr sz="2800" dirty="0">
              <a:latin typeface="微軟正黑體" panose="020B0604030504040204" pitchFamily="34" charset="-120"/>
              <a:ea typeface="微軟正黑體" panose="020B0604030504040204" pitchFamily="34" charset="-120"/>
              <a:cs typeface="標楷體"/>
            </a:endParaRPr>
          </a:p>
          <a:p>
            <a:pPr marL="355600" marR="186055" indent="-342900" algn="just">
              <a:spcBef>
                <a:spcPts val="675"/>
              </a:spcBef>
              <a:buFont typeface="Arial"/>
              <a:buChar char="•"/>
              <a:tabLst>
                <a:tab pos="356235" algn="l"/>
              </a:tabLst>
            </a:pPr>
            <a:r>
              <a:rPr sz="2800" dirty="0" err="1">
                <a:latin typeface="微軟正黑體" panose="020B0604030504040204" pitchFamily="34" charset="-120"/>
                <a:ea typeface="微軟正黑體" panose="020B0604030504040204" pitchFamily="34" charset="-120"/>
                <a:cs typeface="標楷體"/>
              </a:rPr>
              <a:t>依</a:t>
            </a:r>
            <a:r>
              <a:rPr sz="2800" spc="-5" dirty="0" err="1">
                <a:latin typeface="微軟正黑體" panose="020B0604030504040204" pitchFamily="34" charset="-120"/>
                <a:ea typeface="微軟正黑體" panose="020B0604030504040204" pitchFamily="34" charset="-120"/>
                <a:cs typeface="標楷體"/>
              </a:rPr>
              <a:t>法化學品製造商或</a:t>
            </a:r>
            <a:r>
              <a:rPr sz="2800" dirty="0" err="1">
                <a:latin typeface="微軟正黑體" panose="020B0604030504040204" pitchFamily="34" charset="-120"/>
                <a:ea typeface="微軟正黑體" panose="020B0604030504040204" pitchFamily="34" charset="-120"/>
                <a:cs typeface="標楷體"/>
              </a:rPr>
              <a:t>供</a:t>
            </a:r>
            <a:r>
              <a:rPr sz="2800" spc="-5" dirty="0" err="1">
                <a:latin typeface="微軟正黑體" panose="020B0604030504040204" pitchFamily="34" charset="-120"/>
                <a:ea typeface="微軟正黑體" panose="020B0604030504040204" pitchFamily="34" charset="-120"/>
                <a:cs typeface="標楷體"/>
              </a:rPr>
              <a:t>應商需</a:t>
            </a:r>
            <a:r>
              <a:rPr sz="2800" dirty="0" err="1">
                <a:latin typeface="微軟正黑體" panose="020B0604030504040204" pitchFamily="34" charset="-120"/>
                <a:ea typeface="微軟正黑體" panose="020B0604030504040204" pitchFamily="34" charset="-120"/>
                <a:cs typeface="標楷體"/>
              </a:rPr>
              <a:t>提</a:t>
            </a:r>
            <a:r>
              <a:rPr sz="2800" spc="-5" dirty="0" err="1">
                <a:latin typeface="微軟正黑體" panose="020B0604030504040204" pitchFamily="34" charset="-120"/>
                <a:ea typeface="微軟正黑體" panose="020B0604030504040204" pitchFamily="34" charset="-120"/>
                <a:cs typeface="標楷體"/>
              </a:rPr>
              <a:t>供物質安</a:t>
            </a:r>
            <a:r>
              <a:rPr sz="2800" dirty="0" err="1">
                <a:latin typeface="微軟正黑體" panose="020B0604030504040204" pitchFamily="34" charset="-120"/>
                <a:ea typeface="微軟正黑體" panose="020B0604030504040204" pitchFamily="34" charset="-120"/>
                <a:cs typeface="標楷體"/>
              </a:rPr>
              <a:t>全</a:t>
            </a:r>
            <a:r>
              <a:rPr sz="2800" spc="-5" dirty="0" err="1">
                <a:latin typeface="微軟正黑體" panose="020B0604030504040204" pitchFamily="34" charset="-120"/>
                <a:ea typeface="微軟正黑體" panose="020B0604030504040204" pitchFamily="34" charset="-120"/>
                <a:cs typeface="標楷體"/>
              </a:rPr>
              <a:t>資料表</a:t>
            </a:r>
            <a:r>
              <a:rPr sz="2800" dirty="0" err="1">
                <a:latin typeface="微軟正黑體" panose="020B0604030504040204" pitchFamily="34" charset="-120"/>
                <a:ea typeface="微軟正黑體" panose="020B0604030504040204" pitchFamily="34" charset="-120"/>
                <a:cs typeface="標楷體"/>
              </a:rPr>
              <a:t>給</a:t>
            </a:r>
            <a:r>
              <a:rPr sz="2800" spc="-5" dirty="0" err="1">
                <a:latin typeface="微軟正黑體" panose="020B0604030504040204" pitchFamily="34" charset="-120"/>
                <a:ea typeface="微軟正黑體" panose="020B0604030504040204" pitchFamily="34" charset="-120"/>
                <a:cs typeface="標楷體"/>
              </a:rPr>
              <a:t>予化學品</a:t>
            </a:r>
            <a:r>
              <a:rPr sz="2800" dirty="0" err="1">
                <a:latin typeface="微軟正黑體" panose="020B0604030504040204" pitchFamily="34" charset="-120"/>
                <a:ea typeface="微軟正黑體" panose="020B0604030504040204" pitchFamily="34" charset="-120"/>
                <a:cs typeface="標楷體"/>
              </a:rPr>
              <a:t>購</a:t>
            </a:r>
            <a:r>
              <a:rPr sz="2800" spc="-5" dirty="0" err="1">
                <a:latin typeface="微軟正黑體" panose="020B0604030504040204" pitchFamily="34" charset="-120"/>
                <a:ea typeface="微軟正黑體" panose="020B0604030504040204" pitchFamily="34" charset="-120"/>
                <a:cs typeface="標楷體"/>
              </a:rPr>
              <a:t>買者</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pic>
        <p:nvPicPr>
          <p:cNvPr id="7" name="圖片 6">
            <a:extLst>
              <a:ext uri="{FF2B5EF4-FFF2-40B4-BE49-F238E27FC236}">
                <a16:creationId xmlns:a16="http://schemas.microsoft.com/office/drawing/2014/main" id="{94B9E35E-2AF5-CAEA-BC3D-F653B72EE7ED}"/>
              </a:ext>
            </a:extLst>
          </p:cNvPr>
          <p:cNvPicPr>
            <a:picLocks noChangeAspect="1"/>
          </p:cNvPicPr>
          <p:nvPr/>
        </p:nvPicPr>
        <p:blipFill>
          <a:blip r:embed="rId2"/>
          <a:stretch>
            <a:fillRect/>
          </a:stretch>
        </p:blipFill>
        <p:spPr>
          <a:xfrm>
            <a:off x="6781801" y="1371601"/>
            <a:ext cx="4114798" cy="4800600"/>
          </a:xfrm>
          <a:prstGeom prst="rect">
            <a:avLst/>
          </a:prstGeom>
        </p:spPr>
      </p:pic>
      <p:sp>
        <p:nvSpPr>
          <p:cNvPr id="4" name="頁尾版面配置區 3">
            <a:extLst>
              <a:ext uri="{FF2B5EF4-FFF2-40B4-BE49-F238E27FC236}">
                <a16:creationId xmlns:a16="http://schemas.microsoft.com/office/drawing/2014/main" id="{E7B0C98B-50ED-6870-D368-68C3E2D59BC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9E158A7E-2DC4-C9CC-1C17-3BAE3039FFE8}"/>
              </a:ext>
            </a:extLst>
          </p:cNvPr>
          <p:cNvSpPr>
            <a:spLocks noGrp="1"/>
          </p:cNvSpPr>
          <p:nvPr>
            <p:ph type="sldNum" sz="quarter" idx="7"/>
          </p:nvPr>
        </p:nvSpPr>
        <p:spPr/>
        <p:txBody>
          <a:bodyPr/>
          <a:lstStyle/>
          <a:p>
            <a:fld id="{B6F15528-21DE-4FAA-801E-634DDDAF4B2B}" type="slidenum">
              <a:rPr lang="en-US" altLang="zh-TW" smtClean="0"/>
              <a:t>278</a:t>
            </a:fld>
            <a:endParaRPr lang="zh-TW" altLang="en-US"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228600"/>
            <a:ext cx="10972800" cy="59436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FEEE789-4A2A-8251-53DE-9056C898F09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1CFC2304-90E6-B442-D64C-0E61A2AC997E}"/>
              </a:ext>
            </a:extLst>
          </p:cNvPr>
          <p:cNvSpPr>
            <a:spLocks noGrp="1"/>
          </p:cNvSpPr>
          <p:nvPr>
            <p:ph type="sldNum" sz="quarter" idx="7"/>
          </p:nvPr>
        </p:nvSpPr>
        <p:spPr/>
        <p:txBody>
          <a:bodyPr/>
          <a:lstStyle/>
          <a:p>
            <a:fld id="{B6F15528-21DE-4FAA-801E-634DDDAF4B2B}" type="slidenum">
              <a:rPr lang="en-US" altLang="zh-TW" smtClean="0"/>
              <a:t>279</a:t>
            </a:fld>
            <a:endParaRPr lang="zh-TW"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64430" y="381000"/>
            <a:ext cx="2263140" cy="629018"/>
          </a:xfrm>
          <a:prstGeom prst="rect">
            <a:avLst/>
          </a:prstGeom>
        </p:spPr>
        <p:txBody>
          <a:bodyPr vert="horz" wrap="square" lIns="0" tIns="13335" rIns="0" bIns="0" rtlCol="0">
            <a:spAutoFit/>
          </a:bodyPr>
          <a:lstStyle/>
          <a:p>
            <a:pPr marL="12700">
              <a:spcBef>
                <a:spcPts val="105"/>
              </a:spcBef>
            </a:pPr>
            <a:r>
              <a:rPr sz="4000" dirty="0">
                <a:latin typeface="微軟正黑體"/>
                <a:cs typeface="微軟正黑體"/>
              </a:rPr>
              <a:t>過勞預防</a:t>
            </a:r>
          </a:p>
        </p:txBody>
      </p:sp>
      <p:sp>
        <p:nvSpPr>
          <p:cNvPr id="3" name="object 3"/>
          <p:cNvSpPr txBox="1"/>
          <p:nvPr/>
        </p:nvSpPr>
        <p:spPr>
          <a:xfrm>
            <a:off x="1295400" y="1143000"/>
            <a:ext cx="9601200" cy="5183470"/>
          </a:xfrm>
          <a:prstGeom prst="rect">
            <a:avLst/>
          </a:prstGeom>
        </p:spPr>
        <p:txBody>
          <a:bodyPr vert="horz" wrap="square" lIns="0" tIns="12700" rIns="0" bIns="0" rtlCol="0">
            <a:spAutoFit/>
          </a:bodyPr>
          <a:lstStyle/>
          <a:p>
            <a:pPr marL="12700">
              <a:spcBef>
                <a:spcPts val="100"/>
              </a:spcBef>
              <a:tabLst>
                <a:tab pos="355600" algn="l"/>
                <a:tab pos="356235" algn="l"/>
              </a:tabLst>
            </a:pPr>
            <a:r>
              <a:rPr sz="2400" dirty="0">
                <a:latin typeface="微軟正黑體"/>
                <a:cs typeface="微軟正黑體"/>
              </a:rPr>
              <a:t>第 </a:t>
            </a:r>
            <a:r>
              <a:rPr sz="2400" spc="-5" dirty="0">
                <a:latin typeface="微軟正黑體"/>
                <a:cs typeface="微軟正黑體"/>
              </a:rPr>
              <a:t>324-2</a:t>
            </a:r>
            <a:r>
              <a:rPr sz="2400" spc="-50" dirty="0">
                <a:latin typeface="微軟正黑體"/>
                <a:cs typeface="微軟正黑體"/>
              </a:rPr>
              <a:t> </a:t>
            </a:r>
            <a:r>
              <a:rPr sz="2400" dirty="0">
                <a:latin typeface="微軟正黑體"/>
                <a:cs typeface="微軟正黑體"/>
              </a:rPr>
              <a:t>條</a:t>
            </a:r>
          </a:p>
          <a:p>
            <a:pPr marL="12700">
              <a:spcBef>
                <a:spcPts val="5"/>
              </a:spcBef>
              <a:tabLst>
                <a:tab pos="355600" algn="l"/>
                <a:tab pos="356235" algn="l"/>
              </a:tabLst>
            </a:pPr>
            <a:r>
              <a:rPr sz="2400" dirty="0">
                <a:latin typeface="微軟正黑體"/>
                <a:cs typeface="微軟正黑體"/>
              </a:rPr>
              <a:t>雇主使勞工從事輪班、夜間工作、長時間工作等作業，為避免勞工因異常工作負荷促發疾病，應採取下列疾病預防措施，作成執行紀錄並留存三年：</a:t>
            </a:r>
          </a:p>
          <a:p>
            <a:pPr marL="12700">
              <a:tabLst>
                <a:tab pos="355600" algn="l"/>
                <a:tab pos="356235" algn="l"/>
              </a:tabLst>
            </a:pPr>
            <a:r>
              <a:rPr sz="2400" spc="-5" dirty="0">
                <a:latin typeface="微軟正黑體"/>
                <a:cs typeface="微軟正黑體"/>
              </a:rPr>
              <a:t>一、辨識及評估高風險群。</a:t>
            </a:r>
            <a:endParaRPr sz="2400" dirty="0">
              <a:latin typeface="微軟正黑體"/>
              <a:cs typeface="微軟正黑體"/>
            </a:endParaRPr>
          </a:p>
          <a:p>
            <a:pPr marL="12700">
              <a:tabLst>
                <a:tab pos="355600" algn="l"/>
                <a:tab pos="356235" algn="l"/>
              </a:tabLst>
            </a:pPr>
            <a:r>
              <a:rPr sz="2400" dirty="0">
                <a:latin typeface="微軟正黑體"/>
                <a:cs typeface="微軟正黑體"/>
              </a:rPr>
              <a:t>二、安排醫師面談及健康指導。</a:t>
            </a:r>
          </a:p>
          <a:p>
            <a:pPr marL="12700">
              <a:tabLst>
                <a:tab pos="355600" algn="l"/>
                <a:tab pos="356235" algn="l"/>
              </a:tabLst>
            </a:pPr>
            <a:r>
              <a:rPr sz="2400" dirty="0">
                <a:latin typeface="微軟正黑體"/>
                <a:cs typeface="微軟正黑體"/>
              </a:rPr>
              <a:t>三、調整或縮短工作時間及更換工作內容之措施。</a:t>
            </a:r>
          </a:p>
          <a:p>
            <a:pPr marL="12700">
              <a:tabLst>
                <a:tab pos="355600" algn="l"/>
                <a:tab pos="356235" algn="l"/>
              </a:tabLst>
            </a:pPr>
            <a:r>
              <a:rPr sz="2400" dirty="0">
                <a:latin typeface="微軟正黑體"/>
                <a:cs typeface="微軟正黑體"/>
              </a:rPr>
              <a:t>四、實施健康檢查、管理及促進。</a:t>
            </a:r>
          </a:p>
          <a:p>
            <a:pPr marL="12700">
              <a:tabLst>
                <a:tab pos="355600" algn="l"/>
                <a:tab pos="356235" algn="l"/>
              </a:tabLst>
            </a:pPr>
            <a:r>
              <a:rPr sz="2400" dirty="0">
                <a:latin typeface="微軟正黑體"/>
                <a:cs typeface="微軟正黑體"/>
              </a:rPr>
              <a:t>五、執行成效之評估及改善。</a:t>
            </a:r>
          </a:p>
          <a:p>
            <a:pPr marL="12700">
              <a:tabLst>
                <a:tab pos="355600" algn="l"/>
                <a:tab pos="356235" algn="l"/>
              </a:tabLst>
            </a:pPr>
            <a:r>
              <a:rPr sz="2400" spc="-5" dirty="0">
                <a:latin typeface="微軟正黑體"/>
                <a:cs typeface="微軟正黑體"/>
              </a:rPr>
              <a:t>六、其他有關安全衛生事項。</a:t>
            </a:r>
            <a:endParaRPr sz="2400" dirty="0">
              <a:latin typeface="微軟正黑體"/>
              <a:cs typeface="微軟正黑體"/>
            </a:endParaRPr>
          </a:p>
          <a:p>
            <a:pPr marL="12700">
              <a:spcBef>
                <a:spcPts val="5"/>
              </a:spcBef>
              <a:tabLst>
                <a:tab pos="355600" algn="l"/>
                <a:tab pos="356235" algn="l"/>
              </a:tabLst>
            </a:pPr>
            <a:r>
              <a:rPr sz="2400" dirty="0">
                <a:latin typeface="微軟正黑體"/>
                <a:cs typeface="微軟正黑體"/>
              </a:rPr>
              <a:t>前項疾病預防措施，事業單位依規定配置有醫護人員從事勞工健康服務者，雇主應依勞工作業環境特性、工作形態及身體狀況，參照中央主管機關公告之相關指引，訂定異常工作負荷促發疾病預防計畫，並據以執行；依</a:t>
            </a:r>
            <a:r>
              <a:rPr sz="2400" spc="-5" dirty="0">
                <a:latin typeface="微軟正黑體"/>
                <a:cs typeface="微軟正黑體"/>
              </a:rPr>
              <a:t>規定免配置醫護人員者，得以執行紀錄或文件代替。</a:t>
            </a:r>
            <a:endParaRPr sz="2400" dirty="0">
              <a:latin typeface="微軟正黑體"/>
              <a:cs typeface="微軟正黑體"/>
            </a:endParaRPr>
          </a:p>
        </p:txBody>
      </p:sp>
      <p:sp>
        <p:nvSpPr>
          <p:cNvPr id="4" name="頁尾版面配置區 3">
            <a:extLst>
              <a:ext uri="{FF2B5EF4-FFF2-40B4-BE49-F238E27FC236}">
                <a16:creationId xmlns:a16="http://schemas.microsoft.com/office/drawing/2014/main" id="{AA4F3953-CB7B-E2A0-5DDC-E180594F2D2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7FEF9A9C-7359-F0A3-C073-8ABBCDDE3C12}"/>
              </a:ext>
            </a:extLst>
          </p:cNvPr>
          <p:cNvSpPr>
            <a:spLocks noGrp="1"/>
          </p:cNvSpPr>
          <p:nvPr>
            <p:ph type="sldNum" sz="quarter" idx="7"/>
          </p:nvPr>
        </p:nvSpPr>
        <p:spPr/>
        <p:txBody>
          <a:bodyPr/>
          <a:lstStyle/>
          <a:p>
            <a:fld id="{B6F15528-21DE-4FAA-801E-634DDDAF4B2B}" type="slidenum">
              <a:rPr lang="en-US" altLang="zh-TW" smtClean="0"/>
              <a:t>28</a:t>
            </a:fld>
            <a:endParaRPr lang="zh-TW" altLang="en-US" dirty="0"/>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66768" y="316495"/>
            <a:ext cx="2700832" cy="628377"/>
          </a:xfrm>
          <a:prstGeom prst="rect">
            <a:avLst/>
          </a:prstGeom>
        </p:spPr>
        <p:txBody>
          <a:bodyPr vert="horz" wrap="square" lIns="0" tIns="12700" rIns="0" bIns="0" rtlCol="0">
            <a:spAutoFit/>
          </a:bodyPr>
          <a:lstStyle/>
          <a:p>
            <a:pPr marL="12700">
              <a:spcBef>
                <a:spcPts val="100"/>
              </a:spcBef>
            </a:pPr>
            <a:r>
              <a:rPr sz="4000" b="1" dirty="0">
                <a:solidFill>
                  <a:srgbClr val="0000FF"/>
                </a:solidFill>
                <a:latin typeface="微軟正黑體" panose="020B0604030504040204" pitchFamily="34" charset="-120"/>
                <a:ea typeface="微軟正黑體" panose="020B0604030504040204" pitchFamily="34" charset="-120"/>
                <a:cs typeface="新細明體"/>
              </a:rPr>
              <a:t>藥品櫃管理</a:t>
            </a:r>
            <a:endParaRPr sz="4000" b="1" dirty="0">
              <a:latin typeface="微軟正黑體" panose="020B0604030504040204" pitchFamily="34" charset="-120"/>
              <a:ea typeface="微軟正黑體" panose="020B0604030504040204" pitchFamily="34" charset="-120"/>
              <a:cs typeface="新細明體"/>
            </a:endParaRPr>
          </a:p>
        </p:txBody>
      </p:sp>
      <p:sp>
        <p:nvSpPr>
          <p:cNvPr id="4" name="object 4"/>
          <p:cNvSpPr txBox="1"/>
          <p:nvPr/>
        </p:nvSpPr>
        <p:spPr>
          <a:xfrm>
            <a:off x="2230224" y="2062796"/>
            <a:ext cx="3187065" cy="2732405"/>
          </a:xfrm>
          <a:prstGeom prst="rect">
            <a:avLst/>
          </a:prstGeom>
        </p:spPr>
        <p:txBody>
          <a:bodyPr vert="horz" wrap="square" lIns="0" tIns="125095" rIns="0" bIns="0" rtlCol="0">
            <a:spAutoFit/>
          </a:bodyPr>
          <a:lstStyle/>
          <a:p>
            <a:pPr marL="355600" indent="-342900">
              <a:spcBef>
                <a:spcPts val="985"/>
              </a:spcBef>
              <a:buFont typeface="Arial"/>
              <a:buChar char="•"/>
              <a:tabLst>
                <a:tab pos="355600" algn="l"/>
              </a:tabLst>
            </a:pPr>
            <a:r>
              <a:rPr sz="3700" spc="-5" dirty="0">
                <a:latin typeface="微軟正黑體" panose="020B0604030504040204" pitchFamily="34" charset="-120"/>
                <a:ea typeface="微軟正黑體" panose="020B0604030504040204" pitchFamily="34" charset="-120"/>
                <a:cs typeface="新細明體"/>
              </a:rPr>
              <a:t>耐腐蝕</a:t>
            </a:r>
            <a:endParaRPr sz="3700" dirty="0">
              <a:latin typeface="微軟正黑體" panose="020B0604030504040204" pitchFamily="34" charset="-120"/>
              <a:ea typeface="微軟正黑體" panose="020B0604030504040204" pitchFamily="34" charset="-120"/>
              <a:cs typeface="新細明體"/>
            </a:endParaRPr>
          </a:p>
          <a:p>
            <a:pPr marL="355600" indent="-342900">
              <a:spcBef>
                <a:spcPts val="890"/>
              </a:spcBef>
              <a:buFont typeface="Arial"/>
              <a:buChar char="•"/>
              <a:tabLst>
                <a:tab pos="355600" algn="l"/>
              </a:tabLst>
            </a:pPr>
            <a:r>
              <a:rPr sz="3700" spc="-5" dirty="0">
                <a:latin typeface="微軟正黑體" panose="020B0604030504040204" pitchFamily="34" charset="-120"/>
                <a:ea typeface="微軟正黑體" panose="020B0604030504040204" pitchFamily="34" charset="-120"/>
                <a:cs typeface="新細明體"/>
              </a:rPr>
              <a:t>固定於牆壁上</a:t>
            </a:r>
            <a:endParaRPr sz="3700" dirty="0">
              <a:latin typeface="微軟正黑體" panose="020B0604030504040204" pitchFamily="34" charset="-120"/>
              <a:ea typeface="微軟正黑體" panose="020B0604030504040204" pitchFamily="34" charset="-120"/>
              <a:cs typeface="新細明體"/>
            </a:endParaRPr>
          </a:p>
          <a:p>
            <a:pPr marL="355600" indent="-342900">
              <a:spcBef>
                <a:spcPts val="890"/>
              </a:spcBef>
              <a:buFont typeface="Arial"/>
              <a:buChar char="•"/>
              <a:tabLst>
                <a:tab pos="355600" algn="l"/>
              </a:tabLst>
            </a:pPr>
            <a:r>
              <a:rPr sz="3700" spc="-5" dirty="0">
                <a:latin typeface="微軟正黑體" panose="020B0604030504040204" pitchFamily="34" charset="-120"/>
                <a:ea typeface="微軟正黑體" panose="020B0604030504040204" pitchFamily="34" charset="-120"/>
                <a:cs typeface="新細明體"/>
              </a:rPr>
              <a:t>上鎖</a:t>
            </a:r>
            <a:endParaRPr sz="3700" dirty="0">
              <a:latin typeface="微軟正黑體" panose="020B0604030504040204" pitchFamily="34" charset="-120"/>
              <a:ea typeface="微軟正黑體" panose="020B0604030504040204" pitchFamily="34" charset="-120"/>
              <a:cs typeface="新細明體"/>
            </a:endParaRPr>
          </a:p>
          <a:p>
            <a:pPr marL="355600" indent="-342900">
              <a:spcBef>
                <a:spcPts val="890"/>
              </a:spcBef>
              <a:buFont typeface="Arial"/>
              <a:buChar char="•"/>
              <a:tabLst>
                <a:tab pos="355600" algn="l"/>
              </a:tabLst>
            </a:pPr>
            <a:r>
              <a:rPr sz="3700" spc="-5" dirty="0">
                <a:latin typeface="微軟正黑體" panose="020B0604030504040204" pitchFamily="34" charset="-120"/>
                <a:ea typeface="微軟正黑體" panose="020B0604030504040204" pitchFamily="34" charset="-120"/>
                <a:cs typeface="新細明體"/>
              </a:rPr>
              <a:t>通風換氣裝置</a:t>
            </a:r>
            <a:endParaRPr sz="3700" dirty="0">
              <a:latin typeface="微軟正黑體" panose="020B0604030504040204" pitchFamily="34" charset="-120"/>
              <a:ea typeface="微軟正黑體" panose="020B0604030504040204" pitchFamily="34" charset="-120"/>
              <a:cs typeface="新細明體"/>
            </a:endParaRPr>
          </a:p>
        </p:txBody>
      </p:sp>
      <p:sp>
        <p:nvSpPr>
          <p:cNvPr id="5" name="object 5"/>
          <p:cNvSpPr/>
          <p:nvPr/>
        </p:nvSpPr>
        <p:spPr>
          <a:xfrm>
            <a:off x="6781800" y="1376172"/>
            <a:ext cx="4837175" cy="4105655"/>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3BDD718-BC87-74E3-712F-670A510B7B1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2746C044-597A-9344-A89B-2EAEF111B75E}"/>
              </a:ext>
            </a:extLst>
          </p:cNvPr>
          <p:cNvSpPr>
            <a:spLocks noGrp="1"/>
          </p:cNvSpPr>
          <p:nvPr>
            <p:ph type="sldNum" sz="quarter" idx="7"/>
          </p:nvPr>
        </p:nvSpPr>
        <p:spPr/>
        <p:txBody>
          <a:bodyPr/>
          <a:lstStyle/>
          <a:p>
            <a:fld id="{B6F15528-21DE-4FAA-801E-634DDDAF4B2B}" type="slidenum">
              <a:rPr lang="en-US" altLang="zh-TW" smtClean="0"/>
              <a:t>280</a:t>
            </a:fld>
            <a:endParaRPr lang="zh-TW" altLang="en-US"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object 4">
            <a:extLst>
              <a:ext uri="{FF2B5EF4-FFF2-40B4-BE49-F238E27FC236}">
                <a16:creationId xmlns:a16="http://schemas.microsoft.com/office/drawing/2014/main" id="{E4970E37-0D5A-0D36-3B82-4F4C2AF3825D}"/>
              </a:ext>
            </a:extLst>
          </p:cNvPr>
          <p:cNvGraphicFramePr/>
          <p:nvPr>
            <p:extLst>
              <p:ext uri="{D42A27DB-BD31-4B8C-83A1-F6EECF244321}">
                <p14:modId xmlns:p14="http://schemas.microsoft.com/office/powerpoint/2010/main" val="1097458216"/>
              </p:ext>
            </p:extLst>
          </p:nvPr>
        </p:nvGraphicFramePr>
        <p:xfrm>
          <a:off x="1295400" y="1447800"/>
          <a:ext cx="9601199" cy="4172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bject 3"/>
          <p:cNvSpPr txBox="1">
            <a:spLocks noGrp="1"/>
          </p:cNvSpPr>
          <p:nvPr>
            <p:ph type="title"/>
          </p:nvPr>
        </p:nvSpPr>
        <p:spPr>
          <a:xfrm>
            <a:off x="3949700" y="392953"/>
            <a:ext cx="4292600" cy="756920"/>
          </a:xfrm>
          <a:prstGeom prst="rect">
            <a:avLst/>
          </a:prstGeom>
        </p:spPr>
        <p:txBody>
          <a:bodyPr vert="horz" wrap="square" lIns="0" tIns="12700" rIns="0" bIns="0" rtlCol="0">
            <a:spAutoFit/>
          </a:bodyPr>
          <a:lstStyle/>
          <a:p>
            <a:pPr marL="12700">
              <a:spcBef>
                <a:spcPts val="100"/>
              </a:spcBef>
            </a:pPr>
            <a:r>
              <a:rPr lang="zh-TW" altLang="en-US" sz="4800" b="1">
                <a:solidFill>
                  <a:srgbClr val="0000FF"/>
                </a:solidFill>
                <a:latin typeface="微軟正黑體" panose="020B0604030504040204" pitchFamily="34" charset="-120"/>
                <a:ea typeface="微軟正黑體" panose="020B0604030504040204" pitchFamily="34" charset="-120"/>
              </a:rPr>
              <a:t>化學品儲存原則</a:t>
            </a:r>
            <a:endParaRPr lang="zh-TW" altLang="en-US" sz="48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EF0FF77-A1A2-F9DB-BC03-4548E2B0781D}"/>
              </a:ext>
            </a:extLst>
          </p:cNvPr>
          <p:cNvPicPr>
            <a:picLocks noChangeAspect="1"/>
          </p:cNvPicPr>
          <p:nvPr/>
        </p:nvPicPr>
        <p:blipFill>
          <a:blip r:embed="rId7"/>
          <a:stretch>
            <a:fillRect/>
          </a:stretch>
        </p:blipFill>
        <p:spPr>
          <a:xfrm>
            <a:off x="7086600" y="3733800"/>
            <a:ext cx="4191215" cy="2908449"/>
          </a:xfrm>
          <a:prstGeom prst="rect">
            <a:avLst/>
          </a:prstGeom>
        </p:spPr>
      </p:pic>
      <p:sp>
        <p:nvSpPr>
          <p:cNvPr id="2" name="頁尾版面配置區 1">
            <a:extLst>
              <a:ext uri="{FF2B5EF4-FFF2-40B4-BE49-F238E27FC236}">
                <a16:creationId xmlns:a16="http://schemas.microsoft.com/office/drawing/2014/main" id="{7E1CCF4E-C20C-FA93-669A-A7F15E65F1D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BC3EC608-F6AC-BE0F-2752-F0D03C56E82F}"/>
              </a:ext>
            </a:extLst>
          </p:cNvPr>
          <p:cNvSpPr>
            <a:spLocks noGrp="1"/>
          </p:cNvSpPr>
          <p:nvPr>
            <p:ph type="sldNum" sz="quarter" idx="7"/>
          </p:nvPr>
        </p:nvSpPr>
        <p:spPr/>
        <p:txBody>
          <a:bodyPr/>
          <a:lstStyle/>
          <a:p>
            <a:fld id="{B6F15528-21DE-4FAA-801E-634DDDAF4B2B}" type="slidenum">
              <a:rPr lang="en-US" altLang="zh-TW" smtClean="0"/>
              <a:t>281</a:t>
            </a:fld>
            <a:endParaRPr lang="zh-TW" altLang="en-US"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8077961" y="4725161"/>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5" name="object 5"/>
          <p:cNvSpPr/>
          <p:nvPr/>
        </p:nvSpPr>
        <p:spPr>
          <a:xfrm>
            <a:off x="8077961" y="4725161"/>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BCFD9428-DE82-1100-9D33-ACF4C39E490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72BDE358-B791-FB0C-532A-DA2378F0ECC7}"/>
              </a:ext>
            </a:extLst>
          </p:cNvPr>
          <p:cNvSpPr>
            <a:spLocks noGrp="1"/>
          </p:cNvSpPr>
          <p:nvPr>
            <p:ph type="sldNum" sz="quarter" idx="7"/>
          </p:nvPr>
        </p:nvSpPr>
        <p:spPr/>
        <p:txBody>
          <a:bodyPr/>
          <a:lstStyle/>
          <a:p>
            <a:fld id="{B6F15528-21DE-4FAA-801E-634DDDAF4B2B}" type="slidenum">
              <a:rPr lang="en-US" altLang="zh-TW" smtClean="0"/>
              <a:t>282</a:t>
            </a:fld>
            <a:endParaRPr lang="zh-TW" altLang="en-US" dirty="0"/>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733876"/>
            <a:ext cx="10958623" cy="5438324"/>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4440173" y="3213354"/>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6" name="object 6"/>
          <p:cNvSpPr/>
          <p:nvPr/>
        </p:nvSpPr>
        <p:spPr>
          <a:xfrm>
            <a:off x="4440173" y="3213354"/>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7" name="object 7"/>
          <p:cNvSpPr/>
          <p:nvPr/>
        </p:nvSpPr>
        <p:spPr>
          <a:xfrm>
            <a:off x="7177278" y="755141"/>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8" name="object 8"/>
          <p:cNvSpPr/>
          <p:nvPr/>
        </p:nvSpPr>
        <p:spPr>
          <a:xfrm>
            <a:off x="7177278" y="755141"/>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9" name="object 9"/>
          <p:cNvSpPr/>
          <p:nvPr/>
        </p:nvSpPr>
        <p:spPr>
          <a:xfrm>
            <a:off x="9144761" y="3214877"/>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10" name="object 10"/>
          <p:cNvSpPr/>
          <p:nvPr/>
        </p:nvSpPr>
        <p:spPr>
          <a:xfrm>
            <a:off x="9144761" y="3214877"/>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62755417-48D9-53F6-31C0-E593EEDA87A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A2B91EFD-BC79-0F23-A961-8B918A8AC4DC}"/>
              </a:ext>
            </a:extLst>
          </p:cNvPr>
          <p:cNvSpPr>
            <a:spLocks noGrp="1"/>
          </p:cNvSpPr>
          <p:nvPr>
            <p:ph type="sldNum" sz="quarter" idx="7"/>
          </p:nvPr>
        </p:nvSpPr>
        <p:spPr/>
        <p:txBody>
          <a:bodyPr/>
          <a:lstStyle/>
          <a:p>
            <a:fld id="{B6F15528-21DE-4FAA-801E-634DDDAF4B2B}" type="slidenum">
              <a:rPr lang="en-US" altLang="zh-TW" smtClean="0"/>
              <a:t>283</a:t>
            </a:fld>
            <a:endParaRPr lang="zh-TW" altLang="en-US"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F7C551E6-9FC9-5184-C61F-5189005F46F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2190E17-2B9A-2DE2-61CD-28C82CE8F217}"/>
              </a:ext>
            </a:extLst>
          </p:cNvPr>
          <p:cNvSpPr>
            <a:spLocks noGrp="1"/>
          </p:cNvSpPr>
          <p:nvPr>
            <p:ph type="sldNum" sz="quarter" idx="7"/>
          </p:nvPr>
        </p:nvSpPr>
        <p:spPr/>
        <p:txBody>
          <a:bodyPr/>
          <a:lstStyle/>
          <a:p>
            <a:fld id="{B6F15528-21DE-4FAA-801E-634DDDAF4B2B}" type="slidenum">
              <a:rPr lang="en-US" altLang="zh-TW" smtClean="0"/>
              <a:t>284</a:t>
            </a:fld>
            <a:endParaRPr lang="zh-TW" alt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781800" y="690371"/>
            <a:ext cx="4797552" cy="5481829"/>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295400" y="686826"/>
            <a:ext cx="4114801" cy="3427973"/>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2667000" y="4114798"/>
            <a:ext cx="2725480" cy="2056375"/>
          </a:xfrm>
          <a:prstGeom prst="rect">
            <a:avLst/>
          </a:prstGeom>
          <a:blipFill>
            <a:blip r:embed="rId4"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47F90D23-84FC-1E35-4125-52E78794B1A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D25836CC-E3DA-09B1-010A-BFEF351D1FF7}"/>
              </a:ext>
            </a:extLst>
          </p:cNvPr>
          <p:cNvSpPr>
            <a:spLocks noGrp="1"/>
          </p:cNvSpPr>
          <p:nvPr>
            <p:ph type="sldNum" sz="quarter" idx="7"/>
          </p:nvPr>
        </p:nvSpPr>
        <p:spPr/>
        <p:txBody>
          <a:bodyPr/>
          <a:lstStyle/>
          <a:p>
            <a:fld id="{B6F15528-21DE-4FAA-801E-634DDDAF4B2B}" type="slidenum">
              <a:rPr lang="en-US" altLang="zh-TW" smtClean="0"/>
              <a:t>285</a:t>
            </a:fld>
            <a:endParaRPr lang="zh-TW" alt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525000" y="2057400"/>
            <a:ext cx="2057400" cy="3429000"/>
          </a:xfrm>
          <a:prstGeom prst="rect">
            <a:avLst/>
          </a:prstGeom>
          <a:blipFill>
            <a:blip r:embed="rId2"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2362200" y="404405"/>
            <a:ext cx="8709522" cy="630942"/>
          </a:xfrm>
          <a:prstGeom prst="rect">
            <a:avLst/>
          </a:prstGeom>
        </p:spPr>
        <p:txBody>
          <a:bodyPr vert="horz" wrap="square" lIns="0" tIns="15240" rIns="0" bIns="0" rtlCol="0">
            <a:spAutoFit/>
          </a:bodyPr>
          <a:lstStyle/>
          <a:p>
            <a:pPr marL="12700">
              <a:spcBef>
                <a:spcPts val="120"/>
              </a:spcBef>
            </a:pPr>
            <a:r>
              <a:rPr sz="4000" spc="165" dirty="0" err="1">
                <a:solidFill>
                  <a:srgbClr val="5E310A"/>
                </a:solidFill>
                <a:latin typeface="微軟正黑體" panose="020B0604030504040204" pitchFamily="34" charset="-120"/>
                <a:ea typeface="微軟正黑體" panose="020B0604030504040204" pitchFamily="34" charset="-120"/>
                <a:cs typeface="新細明體"/>
              </a:rPr>
              <a:t>高壓氣體容器注意事項</a:t>
            </a:r>
            <a:r>
              <a:rPr lang="en-US" sz="4000" spc="165" dirty="0">
                <a:solidFill>
                  <a:srgbClr val="5E310A"/>
                </a:solidFill>
                <a:latin typeface="微軟正黑體" panose="020B0604030504040204" pitchFamily="34" charset="-120"/>
                <a:ea typeface="微軟正黑體" panose="020B0604030504040204" pitchFamily="34" charset="-120"/>
                <a:cs typeface="新細明體"/>
              </a:rPr>
              <a:t>(</a:t>
            </a:r>
            <a:r>
              <a:rPr sz="4000" spc="165" dirty="0" err="1">
                <a:solidFill>
                  <a:srgbClr val="5E310A"/>
                </a:solidFill>
                <a:latin typeface="微軟正黑體" panose="020B0604030504040204" pitchFamily="34" charset="-120"/>
                <a:ea typeface="微軟正黑體" panose="020B0604030504040204" pitchFamily="34" charset="-120"/>
                <a:cs typeface="新細明體"/>
              </a:rPr>
              <a:t>例．鋼瓶</a:t>
            </a:r>
            <a:r>
              <a:rPr lang="en-US" sz="4000" spc="165" dirty="0">
                <a:solidFill>
                  <a:srgbClr val="5E310A"/>
                </a:solidFill>
                <a:latin typeface="微軟正黑體" panose="020B0604030504040204" pitchFamily="34" charset="-120"/>
                <a:ea typeface="微軟正黑體" panose="020B0604030504040204" pitchFamily="34" charset="-120"/>
                <a:cs typeface="新細明體"/>
              </a:rPr>
              <a:t>)</a:t>
            </a:r>
            <a:endParaRPr sz="4000" dirty="0">
              <a:latin typeface="微軟正黑體" panose="020B0604030504040204" pitchFamily="34" charset="-120"/>
              <a:ea typeface="微軟正黑體" panose="020B0604030504040204" pitchFamily="34" charset="-120"/>
              <a:cs typeface="新細明體"/>
            </a:endParaRPr>
          </a:p>
        </p:txBody>
      </p:sp>
      <p:sp>
        <p:nvSpPr>
          <p:cNvPr id="7" name="object 7"/>
          <p:cNvSpPr txBox="1"/>
          <p:nvPr/>
        </p:nvSpPr>
        <p:spPr>
          <a:xfrm>
            <a:off x="609600" y="1373544"/>
            <a:ext cx="9372600" cy="4650632"/>
          </a:xfrm>
          <a:prstGeom prst="rect">
            <a:avLst/>
          </a:prstGeom>
        </p:spPr>
        <p:txBody>
          <a:bodyPr vert="horz" wrap="square" lIns="0" tIns="173355" rIns="0" bIns="0" rtlCol="0">
            <a:spAutoFit/>
          </a:bodyPr>
          <a:lstStyle/>
          <a:p>
            <a:pPr marL="527050" indent="-514350">
              <a:spcBef>
                <a:spcPts val="1365"/>
              </a:spcBef>
              <a:buClr>
                <a:srgbClr val="010177"/>
              </a:buClr>
              <a:buChar char="•"/>
              <a:tabLst>
                <a:tab pos="527685" algn="l"/>
              </a:tabLst>
            </a:pPr>
            <a:r>
              <a:rPr sz="4000" spc="390" dirty="0">
                <a:solidFill>
                  <a:srgbClr val="050308"/>
                </a:solidFill>
                <a:latin typeface="微軟正黑體" panose="020B0604030504040204" pitchFamily="34" charset="-120"/>
                <a:ea typeface="微軟正黑體" panose="020B0604030504040204" pitchFamily="34" charset="-120"/>
                <a:cs typeface="新細明體"/>
              </a:rPr>
              <a:t>高</a:t>
            </a:r>
            <a:r>
              <a:rPr sz="4000" spc="245" dirty="0">
                <a:solidFill>
                  <a:srgbClr val="050308"/>
                </a:solidFill>
                <a:latin typeface="微軟正黑體" panose="020B0604030504040204" pitchFamily="34" charset="-120"/>
                <a:ea typeface="微軟正黑體" panose="020B0604030504040204" pitchFamily="34" charset="-120"/>
                <a:cs typeface="新細明體"/>
              </a:rPr>
              <a:t>壓</a:t>
            </a:r>
            <a:r>
              <a:rPr sz="4000" spc="409" dirty="0">
                <a:solidFill>
                  <a:srgbClr val="050308"/>
                </a:solidFill>
                <a:latin typeface="微軟正黑體" panose="020B0604030504040204" pitchFamily="34" charset="-120"/>
                <a:ea typeface="微軟正黑體" panose="020B0604030504040204" pitchFamily="34" charset="-120"/>
                <a:cs typeface="新細明體"/>
              </a:rPr>
              <a:t>氣</a:t>
            </a:r>
            <a:r>
              <a:rPr sz="4000" spc="310" dirty="0">
                <a:solidFill>
                  <a:srgbClr val="050308"/>
                </a:solidFill>
                <a:latin typeface="微軟正黑體" panose="020B0604030504040204" pitchFamily="34" charset="-120"/>
                <a:ea typeface="微軟正黑體" panose="020B0604030504040204" pitchFamily="34" charset="-120"/>
                <a:cs typeface="新細明體"/>
              </a:rPr>
              <a:t>體</a:t>
            </a:r>
            <a:r>
              <a:rPr sz="4000" spc="445" dirty="0">
                <a:solidFill>
                  <a:srgbClr val="050308"/>
                </a:solidFill>
                <a:latin typeface="微軟正黑體" panose="020B0604030504040204" pitchFamily="34" charset="-120"/>
                <a:ea typeface="微軟正黑體" panose="020B0604030504040204" pitchFamily="34" charset="-120"/>
                <a:cs typeface="新細明體"/>
              </a:rPr>
              <a:t>鋼</a:t>
            </a:r>
            <a:r>
              <a:rPr sz="4000" spc="254" dirty="0">
                <a:solidFill>
                  <a:srgbClr val="050308"/>
                </a:solidFill>
                <a:latin typeface="微軟正黑體" panose="020B0604030504040204" pitchFamily="34" charset="-120"/>
                <a:ea typeface="微軟正黑體" panose="020B0604030504040204" pitchFamily="34" charset="-120"/>
                <a:cs typeface="新細明體"/>
              </a:rPr>
              <a:t>瓶</a:t>
            </a:r>
            <a:r>
              <a:rPr sz="4000" spc="320" dirty="0">
                <a:solidFill>
                  <a:srgbClr val="E8050C"/>
                </a:solidFill>
                <a:latin typeface="微軟正黑體" panose="020B0604030504040204" pitchFamily="34" charset="-120"/>
                <a:ea typeface="微軟正黑體" panose="020B0604030504040204" pitchFamily="34" charset="-120"/>
                <a:cs typeface="新細明體"/>
              </a:rPr>
              <a:t>有</a:t>
            </a:r>
            <a:r>
              <a:rPr sz="4000" spc="420" dirty="0">
                <a:solidFill>
                  <a:srgbClr val="E8050C"/>
                </a:solidFill>
                <a:latin typeface="微軟正黑體" panose="020B0604030504040204" pitchFamily="34" charset="-120"/>
                <a:ea typeface="微軟正黑體" panose="020B0604030504040204" pitchFamily="34" charset="-120"/>
                <a:cs typeface="新細明體"/>
              </a:rPr>
              <a:t>無</a:t>
            </a:r>
            <a:r>
              <a:rPr sz="4000" spc="325" dirty="0">
                <a:solidFill>
                  <a:srgbClr val="E8050C"/>
                </a:solidFill>
                <a:latin typeface="微軟正黑體" panose="020B0604030504040204" pitchFamily="34" charset="-120"/>
                <a:ea typeface="微軟正黑體" panose="020B0604030504040204" pitchFamily="34" charset="-120"/>
                <a:cs typeface="新細明體"/>
              </a:rPr>
              <a:t>橫</a:t>
            </a:r>
            <a:r>
              <a:rPr sz="4000" spc="365" dirty="0">
                <a:solidFill>
                  <a:srgbClr val="E8050C"/>
                </a:solidFill>
                <a:latin typeface="微軟正黑體" panose="020B0604030504040204" pitchFamily="34" charset="-120"/>
                <a:ea typeface="微軟正黑體" panose="020B0604030504040204" pitchFamily="34" charset="-120"/>
                <a:cs typeface="新細明體"/>
              </a:rPr>
              <a:t>置</a:t>
            </a:r>
            <a:r>
              <a:rPr sz="4000" spc="260" dirty="0">
                <a:solidFill>
                  <a:srgbClr val="050308"/>
                </a:solidFill>
                <a:latin typeface="微軟正黑體" panose="020B0604030504040204" pitchFamily="34" charset="-120"/>
                <a:ea typeface="微軟正黑體" panose="020B0604030504040204" pitchFamily="34" charset="-120"/>
                <a:cs typeface="新細明體"/>
              </a:rPr>
              <a:t>之</a:t>
            </a:r>
            <a:r>
              <a:rPr sz="4000" spc="434" dirty="0">
                <a:solidFill>
                  <a:srgbClr val="050308"/>
                </a:solidFill>
                <a:latin typeface="微軟正黑體" panose="020B0604030504040204" pitchFamily="34" charset="-120"/>
                <a:ea typeface="微軟正黑體" panose="020B0604030504040204" pitchFamily="34" charset="-120"/>
                <a:cs typeface="新細明體"/>
              </a:rPr>
              <a:t>固</a:t>
            </a:r>
            <a:r>
              <a:rPr sz="4000" spc="155" dirty="0">
                <a:solidFill>
                  <a:srgbClr val="050308"/>
                </a:solidFill>
                <a:latin typeface="微軟正黑體" panose="020B0604030504040204" pitchFamily="34" charset="-120"/>
                <a:ea typeface="微軟正黑體" panose="020B0604030504040204" pitchFamily="34" charset="-120"/>
                <a:cs typeface="新細明體"/>
              </a:rPr>
              <a:t>定</a:t>
            </a:r>
            <a:endParaRPr sz="4000" dirty="0">
              <a:latin typeface="微軟正黑體" panose="020B0604030504040204" pitchFamily="34" charset="-120"/>
              <a:ea typeface="微軟正黑體" panose="020B0604030504040204" pitchFamily="34" charset="-120"/>
              <a:cs typeface="新細明體"/>
            </a:endParaRPr>
          </a:p>
          <a:p>
            <a:pPr marL="533400" indent="-520700">
              <a:spcBef>
                <a:spcPts val="1275"/>
              </a:spcBef>
              <a:buClr>
                <a:srgbClr val="010177"/>
              </a:buClr>
              <a:buChar char="•"/>
              <a:tabLst>
                <a:tab pos="534035" algn="l"/>
              </a:tabLst>
            </a:pPr>
            <a:r>
              <a:rPr sz="4000" spc="260" dirty="0">
                <a:solidFill>
                  <a:srgbClr val="050308"/>
                </a:solidFill>
                <a:latin typeface="微軟正黑體" panose="020B0604030504040204" pitchFamily="34" charset="-120"/>
                <a:ea typeface="微軟正黑體" panose="020B0604030504040204" pitchFamily="34" charset="-120"/>
                <a:cs typeface="新細明體"/>
              </a:rPr>
              <a:t>各</a:t>
            </a:r>
            <a:r>
              <a:rPr sz="4000" spc="295" dirty="0">
                <a:solidFill>
                  <a:srgbClr val="050308"/>
                </a:solidFill>
                <a:latin typeface="微軟正黑體" panose="020B0604030504040204" pitchFamily="34" charset="-120"/>
                <a:ea typeface="微軟正黑體" panose="020B0604030504040204" pitchFamily="34" charset="-120"/>
                <a:cs typeface="新細明體"/>
              </a:rPr>
              <a:t>種</a:t>
            </a:r>
            <a:r>
              <a:rPr sz="4000" spc="515" dirty="0">
                <a:solidFill>
                  <a:srgbClr val="E8050C"/>
                </a:solidFill>
                <a:latin typeface="微軟正黑體" panose="020B0604030504040204" pitchFamily="34" charset="-120"/>
                <a:ea typeface="微軟正黑體" panose="020B0604030504040204" pitchFamily="34" charset="-120"/>
                <a:cs typeface="新細明體"/>
              </a:rPr>
              <a:t>錶</a:t>
            </a:r>
            <a:r>
              <a:rPr sz="4000" spc="260" dirty="0">
                <a:solidFill>
                  <a:srgbClr val="E8050C"/>
                </a:solidFill>
                <a:latin typeface="微軟正黑體" panose="020B0604030504040204" pitchFamily="34" charset="-120"/>
                <a:ea typeface="微軟正黑體" panose="020B0604030504040204" pitchFamily="34" charset="-120"/>
                <a:cs typeface="新細明體"/>
              </a:rPr>
              <a:t>壓</a:t>
            </a:r>
            <a:r>
              <a:rPr sz="4000" spc="290" dirty="0">
                <a:solidFill>
                  <a:srgbClr val="050308"/>
                </a:solidFill>
                <a:latin typeface="微軟正黑體" panose="020B0604030504040204" pitchFamily="34" charset="-120"/>
                <a:ea typeface="微軟正黑體" panose="020B0604030504040204" pitchFamily="34" charset="-120"/>
                <a:cs typeface="新細明體"/>
              </a:rPr>
              <a:t>是</a:t>
            </a:r>
            <a:r>
              <a:rPr sz="4000" spc="375" dirty="0">
                <a:solidFill>
                  <a:srgbClr val="050308"/>
                </a:solidFill>
                <a:latin typeface="微軟正黑體" panose="020B0604030504040204" pitchFamily="34" charset="-120"/>
                <a:ea typeface="微軟正黑體" panose="020B0604030504040204" pitchFamily="34" charset="-120"/>
                <a:cs typeface="新細明體"/>
              </a:rPr>
              <a:t>否</a:t>
            </a:r>
            <a:r>
              <a:rPr sz="4000" spc="340" dirty="0">
                <a:solidFill>
                  <a:srgbClr val="050308"/>
                </a:solidFill>
                <a:latin typeface="微軟正黑體" panose="020B0604030504040204" pitchFamily="34" charset="-120"/>
                <a:ea typeface="微軟正黑體" panose="020B0604030504040204" pitchFamily="34" charset="-120"/>
                <a:cs typeface="新細明體"/>
              </a:rPr>
              <a:t>正</a:t>
            </a:r>
            <a:r>
              <a:rPr sz="4000" spc="155" dirty="0">
                <a:solidFill>
                  <a:srgbClr val="050308"/>
                </a:solidFill>
                <a:latin typeface="微軟正黑體" panose="020B0604030504040204" pitchFamily="34" charset="-120"/>
                <a:ea typeface="微軟正黑體" panose="020B0604030504040204" pitchFamily="34" charset="-120"/>
                <a:cs typeface="新細明體"/>
              </a:rPr>
              <a:t>常</a:t>
            </a:r>
            <a:endParaRPr sz="4000" dirty="0">
              <a:latin typeface="微軟正黑體" panose="020B0604030504040204" pitchFamily="34" charset="-120"/>
              <a:ea typeface="微軟正黑體" panose="020B0604030504040204" pitchFamily="34" charset="-120"/>
              <a:cs typeface="新細明體"/>
            </a:endParaRPr>
          </a:p>
          <a:p>
            <a:pPr marL="519430" indent="-506730">
              <a:spcBef>
                <a:spcPts val="1120"/>
              </a:spcBef>
              <a:buClr>
                <a:srgbClr val="010177"/>
              </a:buClr>
              <a:buChar char="•"/>
              <a:tabLst>
                <a:tab pos="520065" algn="l"/>
              </a:tabLst>
            </a:pPr>
            <a:r>
              <a:rPr sz="4000" spc="445" dirty="0">
                <a:solidFill>
                  <a:srgbClr val="050308"/>
                </a:solidFill>
                <a:latin typeface="微軟正黑體" panose="020B0604030504040204" pitchFamily="34" charset="-120"/>
                <a:ea typeface="微軟正黑體" panose="020B0604030504040204" pitchFamily="34" charset="-120"/>
                <a:cs typeface="新細明體"/>
              </a:rPr>
              <a:t>鋼</a:t>
            </a:r>
            <a:r>
              <a:rPr sz="4000" spc="254" dirty="0">
                <a:solidFill>
                  <a:srgbClr val="050308"/>
                </a:solidFill>
                <a:latin typeface="微軟正黑體" panose="020B0604030504040204" pitchFamily="34" charset="-120"/>
                <a:ea typeface="微軟正黑體" panose="020B0604030504040204" pitchFamily="34" charset="-120"/>
                <a:cs typeface="新細明體"/>
              </a:rPr>
              <a:t>瓶</a:t>
            </a:r>
            <a:r>
              <a:rPr sz="4000" spc="480" dirty="0">
                <a:solidFill>
                  <a:srgbClr val="050308"/>
                </a:solidFill>
                <a:latin typeface="微軟正黑體" panose="020B0604030504040204" pitchFamily="34" charset="-120"/>
                <a:ea typeface="微軟正黑體" panose="020B0604030504040204" pitchFamily="34" charset="-120"/>
                <a:cs typeface="新細明體"/>
              </a:rPr>
              <a:t>儲</a:t>
            </a:r>
            <a:r>
              <a:rPr sz="4000" spc="260" dirty="0">
                <a:solidFill>
                  <a:srgbClr val="050308"/>
                </a:solidFill>
                <a:latin typeface="微軟正黑體" panose="020B0604030504040204" pitchFamily="34" charset="-120"/>
                <a:ea typeface="微軟正黑體" panose="020B0604030504040204" pitchFamily="34" charset="-120"/>
                <a:cs typeface="新細明體"/>
              </a:rPr>
              <a:t>存</a:t>
            </a:r>
            <a:r>
              <a:rPr sz="4000" spc="330" dirty="0">
                <a:solidFill>
                  <a:srgbClr val="050308"/>
                </a:solidFill>
                <a:latin typeface="微軟正黑體" panose="020B0604030504040204" pitchFamily="34" charset="-120"/>
                <a:ea typeface="微軟正黑體" panose="020B0604030504040204" pitchFamily="34" charset="-120"/>
                <a:cs typeface="新細明體"/>
              </a:rPr>
              <a:t>間</a:t>
            </a:r>
            <a:r>
              <a:rPr sz="4000" spc="290" dirty="0">
                <a:solidFill>
                  <a:srgbClr val="E8050C"/>
                </a:solidFill>
                <a:latin typeface="微軟正黑體" panose="020B0604030504040204" pitchFamily="34" charset="-120"/>
                <a:ea typeface="微軟正黑體" panose="020B0604030504040204" pitchFamily="34" charset="-120"/>
                <a:cs typeface="新細明體"/>
              </a:rPr>
              <a:t>是</a:t>
            </a:r>
            <a:r>
              <a:rPr sz="4000" spc="375" dirty="0">
                <a:solidFill>
                  <a:srgbClr val="E8050C"/>
                </a:solidFill>
                <a:latin typeface="微軟正黑體" panose="020B0604030504040204" pitchFamily="34" charset="-120"/>
                <a:ea typeface="微軟正黑體" panose="020B0604030504040204" pitchFamily="34" charset="-120"/>
                <a:cs typeface="新細明體"/>
              </a:rPr>
              <a:t>否</a:t>
            </a:r>
            <a:r>
              <a:rPr sz="4000" spc="385" dirty="0">
                <a:solidFill>
                  <a:srgbClr val="E8050C"/>
                </a:solidFill>
                <a:latin typeface="微軟正黑體" panose="020B0604030504040204" pitchFamily="34" charset="-120"/>
                <a:ea typeface="微軟正黑體" panose="020B0604030504040204" pitchFamily="34" charset="-120"/>
                <a:cs typeface="新細明體"/>
              </a:rPr>
              <a:t>有</a:t>
            </a:r>
            <a:r>
              <a:rPr sz="4000" spc="360" dirty="0">
                <a:solidFill>
                  <a:srgbClr val="E8050C"/>
                </a:solidFill>
                <a:latin typeface="微軟正黑體" panose="020B0604030504040204" pitchFamily="34" charset="-120"/>
                <a:ea typeface="微軟正黑體" panose="020B0604030504040204" pitchFamily="34" charset="-120"/>
                <a:cs typeface="新細明體"/>
              </a:rPr>
              <a:t>易</a:t>
            </a:r>
            <a:r>
              <a:rPr sz="4000" spc="335" dirty="0">
                <a:solidFill>
                  <a:srgbClr val="E8050C"/>
                </a:solidFill>
                <a:latin typeface="微軟正黑體" panose="020B0604030504040204" pitchFamily="34" charset="-120"/>
                <a:ea typeface="微軟正黑體" panose="020B0604030504040204" pitchFamily="34" charset="-120"/>
                <a:cs typeface="新細明體"/>
              </a:rPr>
              <a:t>燃</a:t>
            </a:r>
            <a:r>
              <a:rPr sz="4000" spc="125" dirty="0">
                <a:solidFill>
                  <a:srgbClr val="E8050C"/>
                </a:solidFill>
                <a:latin typeface="微軟正黑體" panose="020B0604030504040204" pitchFamily="34" charset="-120"/>
                <a:ea typeface="微軟正黑體" panose="020B0604030504040204" pitchFamily="34" charset="-120"/>
                <a:cs typeface="新細明體"/>
              </a:rPr>
              <a:t>物</a:t>
            </a:r>
            <a:endParaRPr sz="4000" dirty="0">
              <a:latin typeface="微軟正黑體" panose="020B0604030504040204" pitchFamily="34" charset="-120"/>
              <a:ea typeface="微軟正黑體" panose="020B0604030504040204" pitchFamily="34" charset="-120"/>
              <a:cs typeface="新細明體"/>
            </a:endParaRPr>
          </a:p>
          <a:p>
            <a:pPr marL="533400" indent="-520700">
              <a:spcBef>
                <a:spcPts val="1270"/>
              </a:spcBef>
              <a:buClr>
                <a:srgbClr val="010177"/>
              </a:buClr>
              <a:buChar char="•"/>
              <a:tabLst>
                <a:tab pos="534035" algn="l"/>
              </a:tabLst>
            </a:pPr>
            <a:r>
              <a:rPr sz="4000" spc="260" dirty="0">
                <a:solidFill>
                  <a:srgbClr val="050308"/>
                </a:solidFill>
                <a:latin typeface="微軟正黑體" panose="020B0604030504040204" pitchFamily="34" charset="-120"/>
                <a:ea typeface="微軟正黑體" panose="020B0604030504040204" pitchFamily="34" charset="-120"/>
                <a:cs typeface="新細明體"/>
              </a:rPr>
              <a:t>各</a:t>
            </a:r>
            <a:r>
              <a:rPr sz="4000" spc="295" dirty="0">
                <a:solidFill>
                  <a:srgbClr val="050308"/>
                </a:solidFill>
                <a:latin typeface="微軟正黑體" panose="020B0604030504040204" pitchFamily="34" charset="-120"/>
                <a:ea typeface="微軟正黑體" panose="020B0604030504040204" pitchFamily="34" charset="-120"/>
                <a:cs typeface="新細明體"/>
              </a:rPr>
              <a:t>種</a:t>
            </a:r>
            <a:r>
              <a:rPr sz="4000" spc="520" dirty="0">
                <a:solidFill>
                  <a:srgbClr val="050308"/>
                </a:solidFill>
                <a:latin typeface="微軟正黑體" panose="020B0604030504040204" pitchFamily="34" charset="-120"/>
                <a:ea typeface="微軟正黑體" panose="020B0604030504040204" pitchFamily="34" charset="-120"/>
                <a:cs typeface="新細明體"/>
              </a:rPr>
              <a:t>鋼</a:t>
            </a:r>
            <a:r>
              <a:rPr sz="4000" spc="235" dirty="0">
                <a:solidFill>
                  <a:srgbClr val="050308"/>
                </a:solidFill>
                <a:latin typeface="微軟正黑體" panose="020B0604030504040204" pitchFamily="34" charset="-120"/>
                <a:ea typeface="微軟正黑體" panose="020B0604030504040204" pitchFamily="34" charset="-120"/>
                <a:cs typeface="新細明體"/>
              </a:rPr>
              <a:t>瓶</a:t>
            </a:r>
            <a:r>
              <a:rPr sz="4000" spc="325" dirty="0">
                <a:solidFill>
                  <a:srgbClr val="E8050C"/>
                </a:solidFill>
                <a:latin typeface="微軟正黑體" panose="020B0604030504040204" pitchFamily="34" charset="-120"/>
                <a:ea typeface="微軟正黑體" panose="020B0604030504040204" pitchFamily="34" charset="-120"/>
                <a:cs typeface="新細明體"/>
              </a:rPr>
              <a:t>成</a:t>
            </a:r>
            <a:r>
              <a:rPr sz="4000" spc="370" dirty="0">
                <a:solidFill>
                  <a:srgbClr val="E8050C"/>
                </a:solidFill>
                <a:latin typeface="微軟正黑體" panose="020B0604030504040204" pitchFamily="34" charset="-120"/>
                <a:ea typeface="微軟正黑體" panose="020B0604030504040204" pitchFamily="34" charset="-120"/>
                <a:cs typeface="新細明體"/>
              </a:rPr>
              <a:t>分</a:t>
            </a:r>
            <a:r>
              <a:rPr sz="4000" spc="290" dirty="0">
                <a:solidFill>
                  <a:srgbClr val="E8050C"/>
                </a:solidFill>
                <a:latin typeface="微軟正黑體" panose="020B0604030504040204" pitchFamily="34" charset="-120"/>
                <a:ea typeface="微軟正黑體" panose="020B0604030504040204" pitchFamily="34" charset="-120"/>
                <a:cs typeface="新細明體"/>
              </a:rPr>
              <a:t>是</a:t>
            </a:r>
            <a:r>
              <a:rPr sz="4000" spc="450" dirty="0">
                <a:solidFill>
                  <a:srgbClr val="E8050C"/>
                </a:solidFill>
                <a:latin typeface="微軟正黑體" panose="020B0604030504040204" pitchFamily="34" charset="-120"/>
                <a:ea typeface="微軟正黑體" panose="020B0604030504040204" pitchFamily="34" charset="-120"/>
                <a:cs typeface="新細明體"/>
              </a:rPr>
              <a:t>否</a:t>
            </a:r>
            <a:r>
              <a:rPr sz="4000" spc="310" dirty="0">
                <a:solidFill>
                  <a:srgbClr val="E8050C"/>
                </a:solidFill>
                <a:latin typeface="微軟正黑體" panose="020B0604030504040204" pitchFamily="34" charset="-120"/>
                <a:ea typeface="微軟正黑體" panose="020B0604030504040204" pitchFamily="34" charset="-120"/>
                <a:cs typeface="新細明體"/>
              </a:rPr>
              <a:t>標</a:t>
            </a:r>
            <a:r>
              <a:rPr sz="4000" spc="385" dirty="0">
                <a:solidFill>
                  <a:srgbClr val="E8050C"/>
                </a:solidFill>
                <a:latin typeface="微軟正黑體" panose="020B0604030504040204" pitchFamily="34" charset="-120"/>
                <a:ea typeface="微軟正黑體" panose="020B0604030504040204" pitchFamily="34" charset="-120"/>
                <a:cs typeface="新細明體"/>
              </a:rPr>
              <a:t>示</a:t>
            </a:r>
            <a:r>
              <a:rPr sz="4000" spc="375" dirty="0">
                <a:solidFill>
                  <a:srgbClr val="E8050C"/>
                </a:solidFill>
                <a:latin typeface="微軟正黑體" panose="020B0604030504040204" pitchFamily="34" charset="-120"/>
                <a:ea typeface="微軟正黑體" panose="020B0604030504040204" pitchFamily="34" charset="-120"/>
                <a:cs typeface="新細明體"/>
              </a:rPr>
              <a:t>清</a:t>
            </a:r>
            <a:r>
              <a:rPr sz="4000" spc="95" dirty="0">
                <a:solidFill>
                  <a:srgbClr val="E8050C"/>
                </a:solidFill>
                <a:latin typeface="微軟正黑體" panose="020B0604030504040204" pitchFamily="34" charset="-120"/>
                <a:ea typeface="微軟正黑體" panose="020B0604030504040204" pitchFamily="34" charset="-120"/>
                <a:cs typeface="新細明體"/>
              </a:rPr>
              <a:t>楚</a:t>
            </a:r>
            <a:endParaRPr sz="4000" dirty="0">
              <a:latin typeface="微軟正黑體" panose="020B0604030504040204" pitchFamily="34" charset="-120"/>
              <a:ea typeface="微軟正黑體" panose="020B0604030504040204" pitchFamily="34" charset="-120"/>
              <a:cs typeface="新細明體"/>
            </a:endParaRPr>
          </a:p>
          <a:p>
            <a:pPr marL="523875" indent="-511175">
              <a:spcBef>
                <a:spcPts val="1195"/>
              </a:spcBef>
              <a:buClr>
                <a:srgbClr val="010177"/>
              </a:buClr>
              <a:buChar char="•"/>
              <a:tabLst>
                <a:tab pos="524510" algn="l"/>
              </a:tabLst>
            </a:pPr>
            <a:r>
              <a:rPr sz="4000" spc="300" dirty="0" err="1">
                <a:solidFill>
                  <a:srgbClr val="050308"/>
                </a:solidFill>
                <a:latin typeface="微軟正黑體" panose="020B0604030504040204" pitchFamily="34" charset="-120"/>
                <a:ea typeface="微軟正黑體" panose="020B0604030504040204" pitchFamily="34" charset="-120"/>
                <a:cs typeface="新細明體"/>
              </a:rPr>
              <a:t>檢查接頭部份有無溢洩</a:t>
            </a:r>
            <a:endParaRPr lang="en-US" sz="4000" spc="300" dirty="0">
              <a:solidFill>
                <a:srgbClr val="050308"/>
              </a:solidFill>
              <a:latin typeface="微軟正黑體" panose="020B0604030504040204" pitchFamily="34" charset="-120"/>
              <a:ea typeface="微軟正黑體" panose="020B0604030504040204" pitchFamily="34" charset="-120"/>
              <a:cs typeface="新細明體"/>
            </a:endParaRPr>
          </a:p>
          <a:p>
            <a:pPr marL="523875" indent="-511175">
              <a:spcBef>
                <a:spcPts val="1195"/>
              </a:spcBef>
              <a:buClr>
                <a:srgbClr val="010177"/>
              </a:buClr>
              <a:buFontTx/>
              <a:buChar char="•"/>
              <a:tabLst>
                <a:tab pos="524510" algn="l"/>
              </a:tabLst>
            </a:pPr>
            <a:r>
              <a:rPr lang="zh-TW" altLang="en-US" sz="4000" spc="370" dirty="0">
                <a:solidFill>
                  <a:srgbClr val="050308"/>
                </a:solidFill>
                <a:latin typeface="微軟正黑體" panose="020B0604030504040204" pitchFamily="34" charset="-120"/>
                <a:ea typeface="微軟正黑體" panose="020B0604030504040204" pitchFamily="34" charset="-120"/>
                <a:cs typeface="新細明體"/>
              </a:rPr>
              <a:t>鋼</a:t>
            </a:r>
            <a:r>
              <a:rPr lang="zh-TW" altLang="en-US" sz="4000" spc="335" dirty="0">
                <a:solidFill>
                  <a:srgbClr val="050308"/>
                </a:solidFill>
                <a:latin typeface="微軟正黑體" panose="020B0604030504040204" pitchFamily="34" charset="-120"/>
                <a:ea typeface="微軟正黑體" panose="020B0604030504040204" pitchFamily="34" charset="-120"/>
                <a:cs typeface="新細明體"/>
              </a:rPr>
              <a:t>瓶</a:t>
            </a:r>
            <a:r>
              <a:rPr lang="zh-TW" altLang="en-US" sz="4000" spc="480" dirty="0">
                <a:solidFill>
                  <a:srgbClr val="050308"/>
                </a:solidFill>
                <a:latin typeface="微軟正黑體" panose="020B0604030504040204" pitchFamily="34" charset="-120"/>
                <a:ea typeface="微軟正黑體" panose="020B0604030504040204" pitchFamily="34" charset="-120"/>
                <a:cs typeface="新細明體"/>
              </a:rPr>
              <a:t>儲</a:t>
            </a:r>
            <a:r>
              <a:rPr lang="zh-TW" altLang="en-US" sz="4000" spc="260" dirty="0">
                <a:solidFill>
                  <a:srgbClr val="050308"/>
                </a:solidFill>
                <a:latin typeface="微軟正黑體" panose="020B0604030504040204" pitchFamily="34" charset="-120"/>
                <a:ea typeface="微軟正黑體" panose="020B0604030504040204" pitchFamily="34" charset="-120"/>
                <a:cs typeface="新細明體"/>
              </a:rPr>
              <a:t>存</a:t>
            </a:r>
            <a:r>
              <a:rPr lang="zh-TW" altLang="en-US" sz="4000" spc="350" dirty="0">
                <a:solidFill>
                  <a:srgbClr val="050308"/>
                </a:solidFill>
                <a:latin typeface="微軟正黑體" panose="020B0604030504040204" pitchFamily="34" charset="-120"/>
                <a:ea typeface="微軟正黑體" panose="020B0604030504040204" pitchFamily="34" charset="-120"/>
                <a:cs typeface="新細明體"/>
              </a:rPr>
              <a:t>間</a:t>
            </a:r>
            <a:r>
              <a:rPr lang="zh-TW" altLang="en-US" sz="4000" spc="330" dirty="0">
                <a:solidFill>
                  <a:srgbClr val="050308"/>
                </a:solidFill>
                <a:latin typeface="微軟正黑體" panose="020B0604030504040204" pitchFamily="34" charset="-120"/>
                <a:ea typeface="微軟正黑體" panose="020B0604030504040204" pitchFamily="34" charset="-120"/>
                <a:cs typeface="新細明體"/>
              </a:rPr>
              <a:t>之</a:t>
            </a:r>
            <a:r>
              <a:rPr lang="zh-TW" altLang="en-US" sz="4000" spc="390" dirty="0">
                <a:solidFill>
                  <a:srgbClr val="050308"/>
                </a:solidFill>
                <a:latin typeface="微軟正黑體" panose="020B0604030504040204" pitchFamily="34" charset="-120"/>
                <a:ea typeface="微軟正黑體" panose="020B0604030504040204" pitchFamily="34" charset="-120"/>
                <a:cs typeface="新細明體"/>
              </a:rPr>
              <a:t>溫</a:t>
            </a:r>
            <a:r>
              <a:rPr lang="zh-TW" altLang="en-US" sz="4000" spc="335" dirty="0">
                <a:solidFill>
                  <a:srgbClr val="050308"/>
                </a:solidFill>
                <a:latin typeface="微軟正黑體" panose="020B0604030504040204" pitchFamily="34" charset="-120"/>
                <a:ea typeface="微軟正黑體" panose="020B0604030504040204" pitchFamily="34" charset="-120"/>
                <a:cs typeface="新細明體"/>
              </a:rPr>
              <a:t>度</a:t>
            </a:r>
            <a:r>
              <a:rPr lang="zh-TW" altLang="en-US" sz="4000" spc="290" dirty="0">
                <a:solidFill>
                  <a:srgbClr val="050308"/>
                </a:solidFill>
                <a:latin typeface="微軟正黑體" panose="020B0604030504040204" pitchFamily="34" charset="-120"/>
                <a:ea typeface="微軟正黑體" panose="020B0604030504040204" pitchFamily="34" charset="-120"/>
                <a:cs typeface="新細明體"/>
              </a:rPr>
              <a:t>是</a:t>
            </a:r>
            <a:r>
              <a:rPr lang="zh-TW" altLang="en-US" sz="4000" spc="375" dirty="0">
                <a:solidFill>
                  <a:srgbClr val="050308"/>
                </a:solidFill>
                <a:latin typeface="微軟正黑體" panose="020B0604030504040204" pitchFamily="34" charset="-120"/>
                <a:ea typeface="微軟正黑體" panose="020B0604030504040204" pitchFamily="34" charset="-120"/>
                <a:cs typeface="新細明體"/>
              </a:rPr>
              <a:t>否</a:t>
            </a:r>
            <a:r>
              <a:rPr lang="zh-TW" altLang="en-US" sz="4000" spc="260" dirty="0">
                <a:solidFill>
                  <a:srgbClr val="E8050C"/>
                </a:solidFill>
                <a:latin typeface="微軟正黑體" panose="020B0604030504040204" pitchFamily="34" charset="-120"/>
                <a:ea typeface="微軟正黑體" panose="020B0604030504040204" pitchFamily="34" charset="-120"/>
                <a:cs typeface="新細明體"/>
              </a:rPr>
              <a:t>超</a:t>
            </a:r>
            <a:r>
              <a:rPr lang="zh-TW" altLang="en-US" sz="4000" spc="240" dirty="0">
                <a:solidFill>
                  <a:srgbClr val="E8050C"/>
                </a:solidFill>
                <a:latin typeface="微軟正黑體" panose="020B0604030504040204" pitchFamily="34" charset="-120"/>
                <a:ea typeface="微軟正黑體" panose="020B0604030504040204" pitchFamily="34" charset="-120"/>
                <a:cs typeface="新細明體"/>
              </a:rPr>
              <a:t>過</a:t>
            </a:r>
            <a:r>
              <a:rPr lang="zh-TW" altLang="en-US" sz="4000" spc="60" dirty="0">
                <a:solidFill>
                  <a:srgbClr val="E8050C"/>
                </a:solidFill>
                <a:latin typeface="微軟正黑體" panose="020B0604030504040204" pitchFamily="34" charset="-120"/>
                <a:ea typeface="微軟正黑體" panose="020B0604030504040204" pitchFamily="34" charset="-120"/>
                <a:cs typeface="新細明體"/>
              </a:rPr>
              <a:t> </a:t>
            </a:r>
            <a:r>
              <a:rPr lang="en-US" altLang="zh-TW" sz="4000" spc="60" dirty="0">
                <a:solidFill>
                  <a:srgbClr val="E8050C"/>
                </a:solidFill>
                <a:latin typeface="微軟正黑體" panose="020B0604030504040204" pitchFamily="34" charset="-120"/>
                <a:ea typeface="微軟正黑體" panose="020B0604030504040204" pitchFamily="34" charset="-120"/>
                <a:cs typeface="Arial"/>
              </a:rPr>
              <a:t>40</a:t>
            </a:r>
            <a:r>
              <a:rPr lang="en-US" altLang="zh-TW" sz="4000" spc="60" dirty="0">
                <a:solidFill>
                  <a:srgbClr val="E41C28"/>
                </a:solidFill>
                <a:latin typeface="微軟正黑體" panose="020B0604030504040204" pitchFamily="34" charset="-120"/>
                <a:ea typeface="微軟正黑體" panose="020B0604030504040204" pitchFamily="34" charset="-120"/>
                <a:cs typeface="Arial"/>
              </a:rPr>
              <a:t>°</a:t>
            </a:r>
            <a:r>
              <a:rPr lang="en-US" altLang="zh-TW" sz="4000" spc="60" dirty="0">
                <a:solidFill>
                  <a:srgbClr val="E8050C"/>
                </a:solidFill>
                <a:latin typeface="微軟正黑體" panose="020B0604030504040204" pitchFamily="34" charset="-120"/>
                <a:ea typeface="微軟正黑體" panose="020B0604030504040204" pitchFamily="34" charset="-120"/>
                <a:cs typeface="Arial"/>
              </a:rPr>
              <a:t>c</a:t>
            </a:r>
            <a:endParaRPr sz="4000" dirty="0">
              <a:latin typeface="微軟正黑體" panose="020B0604030504040204" pitchFamily="34" charset="-120"/>
              <a:ea typeface="微軟正黑體" panose="020B0604030504040204" pitchFamily="34" charset="-120"/>
              <a:cs typeface="新細明體"/>
            </a:endParaRPr>
          </a:p>
        </p:txBody>
      </p:sp>
      <p:sp>
        <p:nvSpPr>
          <p:cNvPr id="2" name="頁尾版面配置區 1">
            <a:extLst>
              <a:ext uri="{FF2B5EF4-FFF2-40B4-BE49-F238E27FC236}">
                <a16:creationId xmlns:a16="http://schemas.microsoft.com/office/drawing/2014/main" id="{F91FEBEC-7114-1455-F8D8-6C423E95B87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C0E265F0-A4A9-099A-5DE1-0DCDA3EEC816}"/>
              </a:ext>
            </a:extLst>
          </p:cNvPr>
          <p:cNvSpPr>
            <a:spLocks noGrp="1"/>
          </p:cNvSpPr>
          <p:nvPr>
            <p:ph type="sldNum" sz="quarter" idx="7"/>
          </p:nvPr>
        </p:nvSpPr>
        <p:spPr/>
        <p:txBody>
          <a:bodyPr/>
          <a:lstStyle/>
          <a:p>
            <a:fld id="{B6F15528-21DE-4FAA-801E-634DDDAF4B2B}" type="slidenum">
              <a:rPr lang="en-US" altLang="zh-TW" smtClean="0"/>
              <a:t>286</a:t>
            </a:fld>
            <a:endParaRPr lang="zh-TW" altLang="en-US" dirty="0"/>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DEAF0F3E-A393-AAC1-CCFB-4C89EEB11D1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162838ED-EE19-B316-6C6F-F14A7D228CF1}"/>
              </a:ext>
            </a:extLst>
          </p:cNvPr>
          <p:cNvSpPr>
            <a:spLocks noGrp="1"/>
          </p:cNvSpPr>
          <p:nvPr>
            <p:ph type="sldNum" sz="quarter" idx="7"/>
          </p:nvPr>
        </p:nvSpPr>
        <p:spPr/>
        <p:txBody>
          <a:bodyPr/>
          <a:lstStyle/>
          <a:p>
            <a:fld id="{B6F15528-21DE-4FAA-801E-634DDDAF4B2B}" type="slidenum">
              <a:rPr lang="en-US" altLang="zh-TW" smtClean="0"/>
              <a:t>287</a:t>
            </a:fld>
            <a:endParaRPr lang="zh-TW" altLang="en-US"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74030" y="513715"/>
            <a:ext cx="1044575" cy="635000"/>
          </a:xfrm>
          <a:prstGeom prst="rect">
            <a:avLst/>
          </a:prstGeom>
        </p:spPr>
        <p:txBody>
          <a:bodyPr vert="horz" wrap="square" lIns="0" tIns="12065" rIns="0" bIns="0" rtlCol="0">
            <a:spAutoFit/>
          </a:bodyPr>
          <a:lstStyle/>
          <a:p>
            <a:pPr marL="12700">
              <a:spcBef>
                <a:spcPts val="95"/>
              </a:spcBef>
            </a:pPr>
            <a:r>
              <a:rPr sz="4000" spc="5" dirty="0"/>
              <a:t>鋼瓶</a:t>
            </a:r>
            <a:endParaRPr sz="4000" dirty="0"/>
          </a:p>
        </p:txBody>
      </p:sp>
      <p:sp>
        <p:nvSpPr>
          <p:cNvPr id="3" name="object 3"/>
          <p:cNvSpPr/>
          <p:nvPr/>
        </p:nvSpPr>
        <p:spPr>
          <a:xfrm>
            <a:off x="7484365" y="1600200"/>
            <a:ext cx="1414271" cy="2185416"/>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4311395" y="1629155"/>
            <a:ext cx="1894332" cy="3960876"/>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10028936" y="6371640"/>
            <a:ext cx="103505" cy="197490"/>
          </a:xfrm>
          <a:prstGeom prst="rect">
            <a:avLst/>
          </a:prstGeom>
        </p:spPr>
        <p:txBody>
          <a:bodyPr vert="horz" wrap="square" lIns="0" tIns="12700" rIns="0" bIns="0" rtlCol="0">
            <a:spAutoFit/>
          </a:bodyPr>
          <a:lstStyle/>
          <a:p>
            <a:pPr marL="12700">
              <a:spcBef>
                <a:spcPts val="100"/>
              </a:spcBef>
            </a:pPr>
            <a:r>
              <a:rPr sz="1200" dirty="0">
                <a:latin typeface="Calibri"/>
                <a:cs typeface="Calibri"/>
              </a:rPr>
              <a:t>1</a:t>
            </a:r>
          </a:p>
        </p:txBody>
      </p:sp>
      <p:sp>
        <p:nvSpPr>
          <p:cNvPr id="6" name="object 6"/>
          <p:cNvSpPr txBox="1"/>
          <p:nvPr/>
        </p:nvSpPr>
        <p:spPr>
          <a:xfrm>
            <a:off x="9886189" y="6422440"/>
            <a:ext cx="155575" cy="146450"/>
          </a:xfrm>
          <a:prstGeom prst="rect">
            <a:avLst/>
          </a:prstGeom>
        </p:spPr>
        <p:txBody>
          <a:bodyPr vert="horz" wrap="square" lIns="0" tIns="0" rIns="0" bIns="0" rtlCol="0">
            <a:spAutoFit/>
          </a:bodyPr>
          <a:lstStyle/>
          <a:p>
            <a:pPr>
              <a:lnSpc>
                <a:spcPts val="1140"/>
              </a:lnSpc>
            </a:pPr>
            <a:r>
              <a:rPr sz="1200" dirty="0">
                <a:latin typeface="Calibri"/>
                <a:cs typeface="Calibri"/>
              </a:rPr>
              <a:t>29</a:t>
            </a:r>
          </a:p>
        </p:txBody>
      </p:sp>
      <p:sp>
        <p:nvSpPr>
          <p:cNvPr id="7" name="object 7"/>
          <p:cNvSpPr/>
          <p:nvPr/>
        </p:nvSpPr>
        <p:spPr>
          <a:xfrm>
            <a:off x="1299013" y="4367022"/>
            <a:ext cx="2495366" cy="959237"/>
          </a:xfrm>
          <a:custGeom>
            <a:avLst/>
            <a:gdLst/>
            <a:ahLst/>
            <a:cxnLst/>
            <a:rect l="l" t="t" r="r" b="b"/>
            <a:pathLst>
              <a:path w="2014855" h="1122045">
                <a:moveTo>
                  <a:pt x="0" y="1121664"/>
                </a:moveTo>
                <a:lnTo>
                  <a:pt x="2014727" y="1121664"/>
                </a:lnTo>
                <a:lnTo>
                  <a:pt x="2014727" y="0"/>
                </a:lnTo>
                <a:lnTo>
                  <a:pt x="0" y="0"/>
                </a:lnTo>
                <a:lnTo>
                  <a:pt x="0" y="1121664"/>
                </a:lnTo>
                <a:close/>
              </a:path>
            </a:pathLst>
          </a:custGeom>
          <a:solidFill>
            <a:srgbClr val="FFFF99"/>
          </a:solidFill>
        </p:spPr>
        <p:txBody>
          <a:bodyPr wrap="square" lIns="0" tIns="0" rIns="0" bIns="0" rtlCol="0"/>
          <a:lstStyle/>
          <a:p>
            <a:endParaRPr dirty="0"/>
          </a:p>
        </p:txBody>
      </p:sp>
      <p:sp>
        <p:nvSpPr>
          <p:cNvPr id="8" name="object 8"/>
          <p:cNvSpPr/>
          <p:nvPr/>
        </p:nvSpPr>
        <p:spPr>
          <a:xfrm>
            <a:off x="1299012" y="4338193"/>
            <a:ext cx="2495367" cy="997068"/>
          </a:xfrm>
          <a:custGeom>
            <a:avLst/>
            <a:gdLst/>
            <a:ahLst/>
            <a:cxnLst/>
            <a:rect l="l" t="t" r="r" b="b"/>
            <a:pathLst>
              <a:path w="2014855" h="1122045">
                <a:moveTo>
                  <a:pt x="0" y="1121664"/>
                </a:moveTo>
                <a:lnTo>
                  <a:pt x="2014727" y="1121664"/>
                </a:lnTo>
                <a:lnTo>
                  <a:pt x="2014727" y="0"/>
                </a:lnTo>
                <a:lnTo>
                  <a:pt x="0" y="0"/>
                </a:lnTo>
                <a:lnTo>
                  <a:pt x="0" y="1121664"/>
                </a:lnTo>
                <a:close/>
              </a:path>
            </a:pathLst>
          </a:custGeom>
          <a:ln w="28575">
            <a:solidFill>
              <a:srgbClr val="ED3723"/>
            </a:solidFill>
          </a:ln>
        </p:spPr>
        <p:txBody>
          <a:bodyPr wrap="square" lIns="0" tIns="0" rIns="0" bIns="0" rtlCol="0"/>
          <a:lstStyle/>
          <a:p>
            <a:endParaRPr dirty="0"/>
          </a:p>
        </p:txBody>
      </p:sp>
      <p:sp>
        <p:nvSpPr>
          <p:cNvPr id="9" name="object 9"/>
          <p:cNvSpPr/>
          <p:nvPr/>
        </p:nvSpPr>
        <p:spPr>
          <a:xfrm>
            <a:off x="3813744" y="3733087"/>
            <a:ext cx="1444817" cy="959237"/>
          </a:xfrm>
          <a:custGeom>
            <a:avLst/>
            <a:gdLst/>
            <a:ahLst/>
            <a:cxnLst/>
            <a:rect l="l" t="t" r="r" b="b"/>
            <a:pathLst>
              <a:path w="1548764" h="807720">
                <a:moveTo>
                  <a:pt x="0" y="807593"/>
                </a:moveTo>
                <a:lnTo>
                  <a:pt x="1548384" y="0"/>
                </a:lnTo>
              </a:path>
            </a:pathLst>
          </a:custGeom>
          <a:ln w="28575">
            <a:solidFill>
              <a:srgbClr val="ED3723"/>
            </a:solidFill>
          </a:ln>
        </p:spPr>
        <p:txBody>
          <a:bodyPr wrap="square" lIns="0" tIns="0" rIns="0" bIns="0" rtlCol="0"/>
          <a:lstStyle/>
          <a:p>
            <a:endParaRPr dirty="0"/>
          </a:p>
        </p:txBody>
      </p:sp>
      <p:sp>
        <p:nvSpPr>
          <p:cNvPr id="10" name="object 10"/>
          <p:cNvSpPr txBox="1"/>
          <p:nvPr/>
        </p:nvSpPr>
        <p:spPr>
          <a:xfrm>
            <a:off x="1329211" y="4326408"/>
            <a:ext cx="2484533" cy="948978"/>
          </a:xfrm>
          <a:prstGeom prst="rect">
            <a:avLst/>
          </a:prstGeom>
        </p:spPr>
        <p:txBody>
          <a:bodyPr vert="horz" wrap="square" lIns="0" tIns="12700" rIns="0" bIns="0" rtlCol="0">
            <a:spAutoFit/>
          </a:bodyPr>
          <a:lstStyle/>
          <a:p>
            <a:pPr marL="12700" marR="5080">
              <a:spcBef>
                <a:spcPts val="100"/>
              </a:spcBef>
            </a:pPr>
            <a:r>
              <a:rPr sz="2000" dirty="0">
                <a:latin typeface="標楷體"/>
                <a:cs typeface="標楷體"/>
              </a:rPr>
              <a:t>鋼瓶應</a:t>
            </a:r>
            <a:r>
              <a:rPr sz="2000" spc="-15" dirty="0">
                <a:latin typeface="標楷體"/>
                <a:cs typeface="標楷體"/>
              </a:rPr>
              <a:t>直</a:t>
            </a:r>
            <a:r>
              <a:rPr sz="2000" dirty="0">
                <a:latin typeface="標楷體"/>
                <a:cs typeface="標楷體"/>
              </a:rPr>
              <a:t>立</a:t>
            </a:r>
            <a:r>
              <a:rPr sz="2000" spc="-15" dirty="0">
                <a:latin typeface="標楷體"/>
                <a:cs typeface="標楷體"/>
              </a:rPr>
              <a:t>併</a:t>
            </a:r>
            <a:r>
              <a:rPr sz="2000" dirty="0">
                <a:latin typeface="標楷體"/>
                <a:cs typeface="標楷體"/>
              </a:rPr>
              <a:t>列， </a:t>
            </a:r>
            <a:r>
              <a:rPr sz="2000" spc="10" dirty="0" err="1">
                <a:latin typeface="標楷體"/>
                <a:cs typeface="標楷體"/>
              </a:rPr>
              <a:t>固定</a:t>
            </a:r>
            <a:r>
              <a:rPr sz="2000" dirty="0" err="1">
                <a:latin typeface="標楷體"/>
                <a:cs typeface="標楷體"/>
              </a:rPr>
              <a:t>措施</a:t>
            </a:r>
            <a:endParaRPr lang="en-US" sz="2000" dirty="0">
              <a:latin typeface="標楷體"/>
              <a:cs typeface="標楷體"/>
            </a:endParaRPr>
          </a:p>
          <a:p>
            <a:pPr marL="12700" marR="5080">
              <a:spcBef>
                <a:spcPts val="100"/>
              </a:spcBef>
            </a:pPr>
            <a:r>
              <a:rPr lang="en-US" altLang="zh-TW" sz="2000" spc="-10" dirty="0">
                <a:latin typeface="Times New Roman"/>
                <a:cs typeface="Times New Roman"/>
              </a:rPr>
              <a:t>§</a:t>
            </a:r>
            <a:r>
              <a:rPr sz="2000" dirty="0">
                <a:latin typeface="標楷體"/>
                <a:cs typeface="標楷體"/>
              </a:rPr>
              <a:t>設施</a:t>
            </a:r>
            <a:r>
              <a:rPr sz="2000" spc="10" dirty="0">
                <a:latin typeface="標楷體"/>
                <a:cs typeface="標楷體"/>
              </a:rPr>
              <a:t>規則</a:t>
            </a:r>
            <a:r>
              <a:rPr sz="2000" dirty="0">
                <a:latin typeface="Times New Roman"/>
                <a:cs typeface="Times New Roman"/>
              </a:rPr>
              <a:t>108</a:t>
            </a:r>
          </a:p>
        </p:txBody>
      </p:sp>
      <p:sp>
        <p:nvSpPr>
          <p:cNvPr id="12" name="object 12"/>
          <p:cNvSpPr txBox="1"/>
          <p:nvPr/>
        </p:nvSpPr>
        <p:spPr>
          <a:xfrm>
            <a:off x="1309846" y="5709653"/>
            <a:ext cx="4535805" cy="997709"/>
          </a:xfrm>
          <a:prstGeom prst="rect">
            <a:avLst/>
          </a:prstGeom>
          <a:solidFill>
            <a:srgbClr val="FFFF99"/>
          </a:solidFill>
          <a:ln w="28575">
            <a:solidFill>
              <a:srgbClr val="ED3723"/>
            </a:solidFill>
          </a:ln>
        </p:spPr>
        <p:txBody>
          <a:bodyPr vert="horz" wrap="square" lIns="0" tIns="35560" rIns="0" bIns="0" rtlCol="0">
            <a:spAutoFit/>
          </a:bodyPr>
          <a:lstStyle/>
          <a:p>
            <a:pPr marL="90805" marR="116839">
              <a:spcBef>
                <a:spcPts val="280"/>
              </a:spcBef>
            </a:pPr>
            <a:r>
              <a:rPr sz="2000" dirty="0">
                <a:latin typeface="標楷體"/>
                <a:cs typeface="標楷體"/>
              </a:rPr>
              <a:t>鋼瓶或</a:t>
            </a:r>
            <a:r>
              <a:rPr sz="2000" spc="-15" dirty="0">
                <a:latin typeface="標楷體"/>
                <a:cs typeface="標楷體"/>
              </a:rPr>
              <a:t>空</a:t>
            </a:r>
            <a:r>
              <a:rPr sz="2000" dirty="0">
                <a:latin typeface="標楷體"/>
                <a:cs typeface="標楷體"/>
              </a:rPr>
              <a:t>瓶</a:t>
            </a:r>
            <a:r>
              <a:rPr sz="2000" spc="-15" dirty="0">
                <a:latin typeface="標楷體"/>
                <a:cs typeface="標楷體"/>
              </a:rPr>
              <a:t>，</a:t>
            </a:r>
            <a:r>
              <a:rPr sz="2000" dirty="0">
                <a:latin typeface="標楷體"/>
                <a:cs typeface="標楷體"/>
              </a:rPr>
              <a:t>分區放</a:t>
            </a:r>
            <a:r>
              <a:rPr sz="2000" spc="-15" dirty="0">
                <a:latin typeface="標楷體"/>
                <a:cs typeface="標楷體"/>
              </a:rPr>
              <a:t>置</a:t>
            </a:r>
            <a:r>
              <a:rPr sz="2000" spc="5" dirty="0">
                <a:latin typeface="標楷體"/>
                <a:cs typeface="標楷體"/>
              </a:rPr>
              <a:t>。</a:t>
            </a:r>
            <a:r>
              <a:rPr sz="2000" spc="-15" dirty="0">
                <a:latin typeface="標楷體"/>
                <a:cs typeface="標楷體"/>
              </a:rPr>
              <a:t>可</a:t>
            </a:r>
            <a:r>
              <a:rPr sz="2000" dirty="0">
                <a:latin typeface="標楷體"/>
                <a:cs typeface="標楷體"/>
              </a:rPr>
              <a:t>燃性氣</a:t>
            </a:r>
            <a:r>
              <a:rPr sz="2000" spc="-15" dirty="0">
                <a:latin typeface="標楷體"/>
                <a:cs typeface="標楷體"/>
              </a:rPr>
              <a:t>體</a:t>
            </a:r>
            <a:r>
              <a:rPr sz="2000" dirty="0">
                <a:latin typeface="標楷體"/>
                <a:cs typeface="標楷體"/>
              </a:rPr>
              <a:t>、 </a:t>
            </a:r>
            <a:r>
              <a:rPr sz="2000" spc="10" dirty="0" err="1">
                <a:latin typeface="標楷體"/>
                <a:cs typeface="標楷體"/>
              </a:rPr>
              <a:t>有毒</a:t>
            </a:r>
            <a:r>
              <a:rPr sz="2000" dirty="0" err="1">
                <a:latin typeface="標楷體"/>
                <a:cs typeface="標楷體"/>
              </a:rPr>
              <a:t>性氣</a:t>
            </a:r>
            <a:r>
              <a:rPr sz="2000" spc="-15" dirty="0" err="1">
                <a:latin typeface="標楷體"/>
                <a:cs typeface="標楷體"/>
              </a:rPr>
              <a:t>體</a:t>
            </a:r>
            <a:r>
              <a:rPr sz="2000" dirty="0" err="1">
                <a:latin typeface="標楷體"/>
                <a:cs typeface="標楷體"/>
              </a:rPr>
              <a:t>及氧</a:t>
            </a:r>
            <a:r>
              <a:rPr sz="2000" spc="-15" dirty="0" err="1">
                <a:latin typeface="標楷體"/>
                <a:cs typeface="標楷體"/>
              </a:rPr>
              <a:t>氣</a:t>
            </a:r>
            <a:r>
              <a:rPr sz="2000" dirty="0" err="1">
                <a:latin typeface="標楷體"/>
                <a:cs typeface="標楷體"/>
              </a:rPr>
              <a:t>之鋼</a:t>
            </a:r>
            <a:r>
              <a:rPr sz="2000" spc="-15" dirty="0" err="1">
                <a:latin typeface="標楷體"/>
                <a:cs typeface="標楷體"/>
              </a:rPr>
              <a:t>瓶</a:t>
            </a:r>
            <a:r>
              <a:rPr sz="2000" dirty="0" err="1">
                <a:latin typeface="標楷體"/>
                <a:cs typeface="標楷體"/>
              </a:rPr>
              <a:t>，分</a:t>
            </a:r>
            <a:r>
              <a:rPr sz="2000" spc="-15" dirty="0" err="1">
                <a:latin typeface="標楷體"/>
                <a:cs typeface="標楷體"/>
              </a:rPr>
              <a:t>開</a:t>
            </a:r>
            <a:r>
              <a:rPr sz="2000" dirty="0" err="1">
                <a:latin typeface="標楷體"/>
                <a:cs typeface="標楷體"/>
              </a:rPr>
              <a:t>貯</a:t>
            </a:r>
            <a:r>
              <a:rPr sz="2000" spc="5" dirty="0" err="1">
                <a:latin typeface="標楷體"/>
                <a:cs typeface="標楷體"/>
              </a:rPr>
              <a:t>存</a:t>
            </a:r>
            <a:endParaRPr lang="en-US" sz="2000" spc="5" dirty="0">
              <a:latin typeface="標楷體"/>
              <a:cs typeface="標楷體"/>
            </a:endParaRPr>
          </a:p>
          <a:p>
            <a:pPr marL="90805" marR="116839">
              <a:spcBef>
                <a:spcPts val="280"/>
              </a:spcBef>
            </a:pPr>
            <a:r>
              <a:rPr lang="en-US" altLang="zh-TW" sz="2000" spc="-10" dirty="0">
                <a:latin typeface="Times New Roman"/>
                <a:cs typeface="Times New Roman"/>
              </a:rPr>
              <a:t>§</a:t>
            </a:r>
            <a:r>
              <a:rPr sz="2000" spc="10" dirty="0">
                <a:latin typeface="標楷體"/>
                <a:cs typeface="標楷體"/>
              </a:rPr>
              <a:t>設施</a:t>
            </a:r>
            <a:r>
              <a:rPr sz="2000" dirty="0">
                <a:latin typeface="標楷體"/>
                <a:cs typeface="標楷體"/>
              </a:rPr>
              <a:t>規</a:t>
            </a:r>
            <a:r>
              <a:rPr sz="2000" spc="5" dirty="0">
                <a:latin typeface="標楷體"/>
                <a:cs typeface="標楷體"/>
              </a:rPr>
              <a:t>則</a:t>
            </a:r>
            <a:r>
              <a:rPr sz="2000" spc="-10" dirty="0">
                <a:latin typeface="Times New Roman"/>
                <a:cs typeface="Times New Roman"/>
              </a:rPr>
              <a:t>108</a:t>
            </a:r>
            <a:endParaRPr sz="2000" dirty="0">
              <a:latin typeface="Times New Roman"/>
              <a:cs typeface="Times New Roman"/>
            </a:endParaRPr>
          </a:p>
        </p:txBody>
      </p:sp>
      <p:sp>
        <p:nvSpPr>
          <p:cNvPr id="13" name="object 13"/>
          <p:cNvSpPr/>
          <p:nvPr/>
        </p:nvSpPr>
        <p:spPr>
          <a:xfrm>
            <a:off x="3783746" y="3201352"/>
            <a:ext cx="808065" cy="455295"/>
          </a:xfrm>
          <a:custGeom>
            <a:avLst/>
            <a:gdLst/>
            <a:ahLst/>
            <a:cxnLst/>
            <a:rect l="l" t="t" r="r" b="b"/>
            <a:pathLst>
              <a:path w="459105" h="455294">
                <a:moveTo>
                  <a:pt x="0" y="455168"/>
                </a:moveTo>
                <a:lnTo>
                  <a:pt x="458850" y="0"/>
                </a:lnTo>
              </a:path>
            </a:pathLst>
          </a:custGeom>
          <a:ln w="28575">
            <a:solidFill>
              <a:srgbClr val="ED3723"/>
            </a:solidFill>
          </a:ln>
        </p:spPr>
        <p:txBody>
          <a:bodyPr wrap="square" lIns="0" tIns="0" rIns="0" bIns="0" rtlCol="0"/>
          <a:lstStyle/>
          <a:p>
            <a:endParaRPr dirty="0"/>
          </a:p>
        </p:txBody>
      </p:sp>
      <p:sp>
        <p:nvSpPr>
          <p:cNvPr id="14" name="object 14"/>
          <p:cNvSpPr txBox="1"/>
          <p:nvPr/>
        </p:nvSpPr>
        <p:spPr>
          <a:xfrm>
            <a:off x="1299012" y="3093846"/>
            <a:ext cx="2495367" cy="997068"/>
          </a:xfrm>
          <a:prstGeom prst="rect">
            <a:avLst/>
          </a:prstGeom>
          <a:solidFill>
            <a:srgbClr val="FFFF99"/>
          </a:solidFill>
          <a:ln w="28575">
            <a:solidFill>
              <a:srgbClr val="ED3723"/>
            </a:solidFill>
          </a:ln>
        </p:spPr>
        <p:txBody>
          <a:bodyPr vert="horz" wrap="square" lIns="0" tIns="34925" rIns="0" bIns="0" rtlCol="0">
            <a:spAutoFit/>
          </a:bodyPr>
          <a:lstStyle/>
          <a:p>
            <a:pPr marL="90170" marR="123825">
              <a:spcBef>
                <a:spcPts val="275"/>
              </a:spcBef>
            </a:pPr>
            <a:r>
              <a:rPr sz="2000" spc="5" dirty="0" err="1">
                <a:latin typeface="標楷體"/>
                <a:cs typeface="標楷體"/>
              </a:rPr>
              <a:t>周圍</a:t>
            </a:r>
            <a:r>
              <a:rPr sz="2000" spc="-5" dirty="0" err="1">
                <a:latin typeface="標楷體"/>
                <a:cs typeface="標楷體"/>
              </a:rPr>
              <a:t>兩</a:t>
            </a:r>
            <a:r>
              <a:rPr sz="2000" spc="-10" dirty="0" err="1">
                <a:latin typeface="標楷體"/>
                <a:cs typeface="標楷體"/>
              </a:rPr>
              <a:t>公</a:t>
            </a:r>
            <a:r>
              <a:rPr sz="2000" spc="5" dirty="0" err="1">
                <a:latin typeface="標楷體"/>
                <a:cs typeface="標楷體"/>
              </a:rPr>
              <a:t>尺</a:t>
            </a:r>
            <a:r>
              <a:rPr sz="2000" spc="-15" dirty="0" err="1">
                <a:latin typeface="標楷體"/>
                <a:cs typeface="標楷體"/>
              </a:rPr>
              <a:t>內</a:t>
            </a:r>
            <a:r>
              <a:rPr sz="2000" spc="5" dirty="0" err="1">
                <a:latin typeface="標楷體"/>
                <a:cs typeface="標楷體"/>
              </a:rPr>
              <a:t>無</a:t>
            </a:r>
            <a:r>
              <a:rPr sz="2000" spc="5" dirty="0">
                <a:latin typeface="標楷體"/>
                <a:cs typeface="標楷體"/>
              </a:rPr>
              <a:t> </a:t>
            </a:r>
            <a:r>
              <a:rPr sz="2000" spc="10" dirty="0" err="1">
                <a:latin typeface="標楷體"/>
                <a:cs typeface="標楷體"/>
              </a:rPr>
              <a:t>引火</a:t>
            </a:r>
            <a:r>
              <a:rPr sz="2000" dirty="0" err="1">
                <a:latin typeface="標楷體"/>
                <a:cs typeface="標楷體"/>
              </a:rPr>
              <a:t>性物</a:t>
            </a:r>
            <a:r>
              <a:rPr sz="2000" spc="-10" dirty="0" err="1">
                <a:latin typeface="標楷體"/>
                <a:cs typeface="標楷體"/>
              </a:rPr>
              <a:t>品</a:t>
            </a:r>
            <a:endParaRPr lang="en-US" sz="2000" spc="-10" dirty="0">
              <a:latin typeface="標楷體"/>
              <a:cs typeface="標楷體"/>
            </a:endParaRPr>
          </a:p>
          <a:p>
            <a:pPr marL="90170" marR="123825">
              <a:spcBef>
                <a:spcPts val="275"/>
              </a:spcBef>
            </a:pPr>
            <a:r>
              <a:rPr lang="en-US" altLang="zh-TW" sz="2000" spc="-10" dirty="0">
                <a:latin typeface="Times New Roman"/>
                <a:cs typeface="Times New Roman"/>
              </a:rPr>
              <a:t>§</a:t>
            </a:r>
            <a:r>
              <a:rPr sz="2000" dirty="0">
                <a:latin typeface="標楷體"/>
                <a:cs typeface="標楷體"/>
              </a:rPr>
              <a:t>設施</a:t>
            </a:r>
            <a:r>
              <a:rPr sz="2000" spc="10" dirty="0">
                <a:latin typeface="標楷體"/>
                <a:cs typeface="標楷體"/>
              </a:rPr>
              <a:t>規則</a:t>
            </a:r>
            <a:r>
              <a:rPr sz="2000" dirty="0">
                <a:latin typeface="Times New Roman"/>
                <a:cs typeface="Times New Roman"/>
              </a:rPr>
              <a:t>108</a:t>
            </a:r>
          </a:p>
        </p:txBody>
      </p:sp>
      <p:sp>
        <p:nvSpPr>
          <p:cNvPr id="15" name="object 15"/>
          <p:cNvSpPr/>
          <p:nvPr/>
        </p:nvSpPr>
        <p:spPr>
          <a:xfrm>
            <a:off x="3815518" y="1148715"/>
            <a:ext cx="1371798" cy="352183"/>
          </a:xfrm>
          <a:custGeom>
            <a:avLst/>
            <a:gdLst/>
            <a:ahLst/>
            <a:cxnLst/>
            <a:rect l="l" t="t" r="r" b="b"/>
            <a:pathLst>
              <a:path w="469264" h="944880">
                <a:moveTo>
                  <a:pt x="0" y="0"/>
                </a:moveTo>
                <a:lnTo>
                  <a:pt x="469011" y="944499"/>
                </a:lnTo>
              </a:path>
            </a:pathLst>
          </a:custGeom>
          <a:ln w="28575">
            <a:solidFill>
              <a:srgbClr val="ED3723"/>
            </a:solidFill>
          </a:ln>
        </p:spPr>
        <p:txBody>
          <a:bodyPr wrap="square" lIns="0" tIns="0" rIns="0" bIns="0" rtlCol="0"/>
          <a:lstStyle/>
          <a:p>
            <a:endParaRPr dirty="0"/>
          </a:p>
        </p:txBody>
      </p:sp>
      <p:sp>
        <p:nvSpPr>
          <p:cNvPr id="16" name="object 16"/>
          <p:cNvSpPr txBox="1"/>
          <p:nvPr/>
        </p:nvSpPr>
        <p:spPr>
          <a:xfrm>
            <a:off x="1299012" y="707127"/>
            <a:ext cx="2516505" cy="959237"/>
          </a:xfrm>
          <a:prstGeom prst="rect">
            <a:avLst/>
          </a:prstGeom>
          <a:solidFill>
            <a:srgbClr val="FFFF99"/>
          </a:solidFill>
          <a:ln w="28575">
            <a:solidFill>
              <a:srgbClr val="ED3723"/>
            </a:solidFill>
          </a:ln>
        </p:spPr>
        <p:txBody>
          <a:bodyPr vert="horz" wrap="square" lIns="0" tIns="35560" rIns="0" bIns="0" rtlCol="0">
            <a:spAutoFit/>
          </a:bodyPr>
          <a:lstStyle/>
          <a:p>
            <a:pPr marL="89535" marR="121920" algn="just">
              <a:spcBef>
                <a:spcPts val="280"/>
              </a:spcBef>
            </a:pPr>
            <a:r>
              <a:rPr sz="2000" spc="10" dirty="0">
                <a:latin typeface="標楷體"/>
                <a:cs typeface="標楷體"/>
              </a:rPr>
              <a:t>溫度</a:t>
            </a:r>
            <a:r>
              <a:rPr sz="2000" dirty="0">
                <a:latin typeface="標楷體"/>
                <a:cs typeface="標楷體"/>
              </a:rPr>
              <a:t>經常</a:t>
            </a:r>
            <a:r>
              <a:rPr sz="2000" spc="-15" dirty="0">
                <a:latin typeface="標楷體"/>
                <a:cs typeface="標楷體"/>
              </a:rPr>
              <a:t>保</a:t>
            </a:r>
            <a:r>
              <a:rPr sz="2000" dirty="0">
                <a:latin typeface="標楷體"/>
                <a:cs typeface="標楷體"/>
              </a:rPr>
              <a:t>持</a:t>
            </a:r>
            <a:r>
              <a:rPr sz="2000" spc="5" dirty="0">
                <a:latin typeface="標楷體"/>
                <a:cs typeface="標楷體"/>
              </a:rPr>
              <a:t>於</a:t>
            </a:r>
            <a:r>
              <a:rPr sz="2000" spc="-10" dirty="0">
                <a:latin typeface="Times New Roman"/>
                <a:cs typeface="Times New Roman"/>
              </a:rPr>
              <a:t>40℃ </a:t>
            </a:r>
            <a:r>
              <a:rPr sz="2000" spc="10" dirty="0">
                <a:latin typeface="標楷體"/>
                <a:cs typeface="標楷體"/>
              </a:rPr>
              <a:t>以下</a:t>
            </a:r>
            <a:r>
              <a:rPr lang="en-US" altLang="zh-TW" sz="2000" spc="-10" dirty="0">
                <a:latin typeface="Times New Roman"/>
                <a:cs typeface="Times New Roman"/>
              </a:rPr>
              <a:t>§</a:t>
            </a:r>
            <a:r>
              <a:rPr sz="2000" dirty="0">
                <a:latin typeface="標楷體"/>
                <a:cs typeface="標楷體"/>
              </a:rPr>
              <a:t>設施</a:t>
            </a:r>
            <a:r>
              <a:rPr sz="2000" spc="5" dirty="0">
                <a:latin typeface="標楷體"/>
                <a:cs typeface="標楷體"/>
              </a:rPr>
              <a:t>規</a:t>
            </a:r>
            <a:r>
              <a:rPr sz="2000" spc="-10" dirty="0">
                <a:latin typeface="標楷體"/>
                <a:cs typeface="標楷體"/>
              </a:rPr>
              <a:t>則第</a:t>
            </a:r>
            <a:r>
              <a:rPr sz="2000" dirty="0">
                <a:latin typeface="Times New Roman"/>
                <a:cs typeface="Times New Roman"/>
              </a:rPr>
              <a:t>108  </a:t>
            </a:r>
            <a:r>
              <a:rPr sz="2000" dirty="0">
                <a:latin typeface="標楷體"/>
                <a:cs typeface="標楷體"/>
              </a:rPr>
              <a:t>條</a:t>
            </a:r>
          </a:p>
        </p:txBody>
      </p:sp>
      <p:sp>
        <p:nvSpPr>
          <p:cNvPr id="17" name="object 17"/>
          <p:cNvSpPr/>
          <p:nvPr/>
        </p:nvSpPr>
        <p:spPr>
          <a:xfrm>
            <a:off x="7398384" y="1686432"/>
            <a:ext cx="494030" cy="1525270"/>
          </a:xfrm>
          <a:custGeom>
            <a:avLst/>
            <a:gdLst/>
            <a:ahLst/>
            <a:cxnLst/>
            <a:rect l="l" t="t" r="r" b="b"/>
            <a:pathLst>
              <a:path w="494029" h="1525270">
                <a:moveTo>
                  <a:pt x="493649" y="0"/>
                </a:moveTo>
                <a:lnTo>
                  <a:pt x="0" y="1524762"/>
                </a:lnTo>
              </a:path>
            </a:pathLst>
          </a:custGeom>
          <a:ln w="28575">
            <a:solidFill>
              <a:srgbClr val="008000"/>
            </a:solidFill>
          </a:ln>
        </p:spPr>
        <p:txBody>
          <a:bodyPr wrap="square" lIns="0" tIns="0" rIns="0" bIns="0" rtlCol="0"/>
          <a:lstStyle/>
          <a:p>
            <a:endParaRPr dirty="0"/>
          </a:p>
        </p:txBody>
      </p:sp>
      <p:sp>
        <p:nvSpPr>
          <p:cNvPr id="18" name="object 18"/>
          <p:cNvSpPr txBox="1"/>
          <p:nvPr/>
        </p:nvSpPr>
        <p:spPr>
          <a:xfrm>
            <a:off x="8949175" y="1627541"/>
            <a:ext cx="2519680" cy="651460"/>
          </a:xfrm>
          <a:prstGeom prst="rect">
            <a:avLst/>
          </a:prstGeom>
          <a:solidFill>
            <a:srgbClr val="FFFF99"/>
          </a:solidFill>
          <a:ln w="28575">
            <a:solidFill>
              <a:srgbClr val="008000"/>
            </a:solidFill>
          </a:ln>
        </p:spPr>
        <p:txBody>
          <a:bodyPr vert="horz" wrap="square" lIns="0" tIns="35560" rIns="0" bIns="0" rtlCol="0">
            <a:spAutoFit/>
          </a:bodyPr>
          <a:lstStyle/>
          <a:p>
            <a:pPr marL="91440" marR="132080">
              <a:spcBef>
                <a:spcPts val="280"/>
              </a:spcBef>
            </a:pPr>
            <a:r>
              <a:rPr sz="2000" dirty="0" err="1">
                <a:latin typeface="標楷體"/>
                <a:cs typeface="標楷體"/>
              </a:rPr>
              <a:t>危害物</a:t>
            </a:r>
            <a:r>
              <a:rPr sz="2000" spc="-15" dirty="0" err="1">
                <a:latin typeface="標楷體"/>
                <a:cs typeface="標楷體"/>
              </a:rPr>
              <a:t>質</a:t>
            </a:r>
            <a:r>
              <a:rPr sz="2000" dirty="0" err="1">
                <a:latin typeface="標楷體"/>
                <a:cs typeface="標楷體"/>
              </a:rPr>
              <a:t>容</a:t>
            </a:r>
            <a:r>
              <a:rPr sz="2000" spc="-15" dirty="0" err="1">
                <a:latin typeface="標楷體"/>
                <a:cs typeface="標楷體"/>
              </a:rPr>
              <a:t>器</a:t>
            </a:r>
            <a:r>
              <a:rPr sz="2000" dirty="0" err="1">
                <a:latin typeface="標楷體"/>
                <a:cs typeface="標楷體"/>
              </a:rPr>
              <a:t>之危害</a:t>
            </a:r>
            <a:r>
              <a:rPr sz="2000" dirty="0">
                <a:latin typeface="標楷體"/>
                <a:cs typeface="標楷體"/>
              </a:rPr>
              <a:t> 圖式</a:t>
            </a:r>
            <a:r>
              <a:rPr lang="en-US" altLang="zh-TW" sz="2000" spc="-10" dirty="0">
                <a:latin typeface="Times New Roman"/>
                <a:cs typeface="Times New Roman"/>
              </a:rPr>
              <a:t>§</a:t>
            </a:r>
            <a:r>
              <a:rPr sz="2000" dirty="0">
                <a:latin typeface="標楷體"/>
                <a:cs typeface="標楷體"/>
              </a:rPr>
              <a:t>通識</a:t>
            </a:r>
            <a:r>
              <a:rPr sz="2000" spc="-15" dirty="0">
                <a:latin typeface="標楷體"/>
                <a:cs typeface="標楷體"/>
              </a:rPr>
              <a:t>規</a:t>
            </a:r>
            <a:r>
              <a:rPr sz="2000" dirty="0">
                <a:latin typeface="標楷體"/>
                <a:cs typeface="標楷體"/>
              </a:rPr>
              <a:t>則5</a:t>
            </a:r>
          </a:p>
        </p:txBody>
      </p:sp>
      <p:sp>
        <p:nvSpPr>
          <p:cNvPr id="19" name="object 19"/>
          <p:cNvSpPr/>
          <p:nvPr/>
        </p:nvSpPr>
        <p:spPr>
          <a:xfrm>
            <a:off x="7320535" y="5662422"/>
            <a:ext cx="2737485" cy="977265"/>
          </a:xfrm>
          <a:custGeom>
            <a:avLst/>
            <a:gdLst/>
            <a:ahLst/>
            <a:cxnLst/>
            <a:rect l="l" t="t" r="r" b="b"/>
            <a:pathLst>
              <a:path w="2737484" h="977265">
                <a:moveTo>
                  <a:pt x="0" y="976883"/>
                </a:moveTo>
                <a:lnTo>
                  <a:pt x="2737104" y="976883"/>
                </a:lnTo>
                <a:lnTo>
                  <a:pt x="2737104" y="0"/>
                </a:lnTo>
                <a:lnTo>
                  <a:pt x="0" y="0"/>
                </a:lnTo>
                <a:lnTo>
                  <a:pt x="0" y="976883"/>
                </a:lnTo>
                <a:close/>
              </a:path>
            </a:pathLst>
          </a:custGeom>
          <a:solidFill>
            <a:srgbClr val="FFFF99"/>
          </a:solidFill>
        </p:spPr>
        <p:txBody>
          <a:bodyPr wrap="square" lIns="0" tIns="0" rIns="0" bIns="0" rtlCol="0"/>
          <a:lstStyle/>
          <a:p>
            <a:endParaRPr dirty="0"/>
          </a:p>
        </p:txBody>
      </p:sp>
      <p:sp>
        <p:nvSpPr>
          <p:cNvPr id="20" name="object 20"/>
          <p:cNvSpPr/>
          <p:nvPr/>
        </p:nvSpPr>
        <p:spPr>
          <a:xfrm>
            <a:off x="7320535" y="5662422"/>
            <a:ext cx="2737485" cy="977265"/>
          </a:xfrm>
          <a:custGeom>
            <a:avLst/>
            <a:gdLst/>
            <a:ahLst/>
            <a:cxnLst/>
            <a:rect l="l" t="t" r="r" b="b"/>
            <a:pathLst>
              <a:path w="2737484" h="977265">
                <a:moveTo>
                  <a:pt x="0" y="976883"/>
                </a:moveTo>
                <a:lnTo>
                  <a:pt x="2737104" y="976883"/>
                </a:lnTo>
                <a:lnTo>
                  <a:pt x="2737104" y="0"/>
                </a:lnTo>
                <a:lnTo>
                  <a:pt x="0" y="0"/>
                </a:lnTo>
                <a:lnTo>
                  <a:pt x="0" y="976883"/>
                </a:lnTo>
                <a:close/>
              </a:path>
            </a:pathLst>
          </a:custGeom>
          <a:ln w="28575">
            <a:solidFill>
              <a:srgbClr val="000000"/>
            </a:solidFill>
          </a:ln>
        </p:spPr>
        <p:txBody>
          <a:bodyPr wrap="square" lIns="0" tIns="0" rIns="0" bIns="0" rtlCol="0"/>
          <a:lstStyle/>
          <a:p>
            <a:endParaRPr dirty="0"/>
          </a:p>
        </p:txBody>
      </p:sp>
      <p:sp>
        <p:nvSpPr>
          <p:cNvPr id="21" name="object 21"/>
          <p:cNvSpPr/>
          <p:nvPr/>
        </p:nvSpPr>
        <p:spPr>
          <a:xfrm>
            <a:off x="8191500" y="3878571"/>
            <a:ext cx="257175" cy="1627505"/>
          </a:xfrm>
          <a:custGeom>
            <a:avLst/>
            <a:gdLst/>
            <a:ahLst/>
            <a:cxnLst/>
            <a:rect l="l" t="t" r="r" b="b"/>
            <a:pathLst>
              <a:path w="257175" h="1627504">
                <a:moveTo>
                  <a:pt x="257175" y="1627149"/>
                </a:moveTo>
                <a:lnTo>
                  <a:pt x="0" y="0"/>
                </a:lnTo>
              </a:path>
            </a:pathLst>
          </a:custGeom>
          <a:ln w="28575">
            <a:solidFill>
              <a:srgbClr val="000000"/>
            </a:solidFill>
          </a:ln>
        </p:spPr>
        <p:txBody>
          <a:bodyPr wrap="square" lIns="0" tIns="0" rIns="0" bIns="0" rtlCol="0"/>
          <a:lstStyle/>
          <a:p>
            <a:endParaRPr dirty="0"/>
          </a:p>
        </p:txBody>
      </p:sp>
      <p:sp>
        <p:nvSpPr>
          <p:cNvPr id="22" name="object 22"/>
          <p:cNvSpPr txBox="1"/>
          <p:nvPr/>
        </p:nvSpPr>
        <p:spPr>
          <a:xfrm>
            <a:off x="7399782" y="5684927"/>
            <a:ext cx="2567940" cy="940435"/>
          </a:xfrm>
          <a:prstGeom prst="rect">
            <a:avLst/>
          </a:prstGeom>
        </p:spPr>
        <p:txBody>
          <a:bodyPr vert="horz" wrap="square" lIns="0" tIns="12700" rIns="0" bIns="0" rtlCol="0">
            <a:spAutoFit/>
          </a:bodyPr>
          <a:lstStyle/>
          <a:p>
            <a:pPr marL="12700" marR="5080">
              <a:spcBef>
                <a:spcPts val="100"/>
              </a:spcBef>
            </a:pPr>
            <a:r>
              <a:rPr sz="2000" dirty="0" err="1">
                <a:latin typeface="標楷體"/>
                <a:cs typeface="標楷體"/>
              </a:rPr>
              <a:t>安</a:t>
            </a:r>
            <a:r>
              <a:rPr sz="2000" spc="-15" dirty="0" err="1">
                <a:latin typeface="標楷體"/>
                <a:cs typeface="標楷體"/>
              </a:rPr>
              <a:t>全</a:t>
            </a:r>
            <a:r>
              <a:rPr sz="2000" dirty="0" err="1">
                <a:latin typeface="標楷體"/>
                <a:cs typeface="標楷體"/>
              </a:rPr>
              <a:t>資</a:t>
            </a:r>
            <a:r>
              <a:rPr sz="2000" spc="-15" dirty="0" err="1">
                <a:latin typeface="標楷體"/>
                <a:cs typeface="標楷體"/>
              </a:rPr>
              <a:t>料</a:t>
            </a:r>
            <a:r>
              <a:rPr sz="2000" dirty="0" err="1">
                <a:latin typeface="標楷體"/>
                <a:cs typeface="標楷體"/>
              </a:rPr>
              <a:t>表置於工</a:t>
            </a:r>
            <a:r>
              <a:rPr sz="2000" dirty="0">
                <a:latin typeface="標楷體"/>
                <a:cs typeface="標楷體"/>
              </a:rPr>
              <a:t> </a:t>
            </a:r>
            <a:r>
              <a:rPr sz="2000" dirty="0" err="1">
                <a:latin typeface="標楷體"/>
                <a:cs typeface="標楷體"/>
              </a:rPr>
              <a:t>作場所</a:t>
            </a:r>
            <a:r>
              <a:rPr sz="2000" spc="-15" dirty="0" err="1">
                <a:latin typeface="標楷體"/>
                <a:cs typeface="標楷體"/>
              </a:rPr>
              <a:t>易</a:t>
            </a:r>
            <a:r>
              <a:rPr sz="2000" dirty="0" err="1">
                <a:latin typeface="標楷體"/>
                <a:cs typeface="標楷體"/>
              </a:rPr>
              <a:t>取</a:t>
            </a:r>
            <a:r>
              <a:rPr sz="2000" spc="-15" dirty="0" err="1">
                <a:latin typeface="標楷體"/>
                <a:cs typeface="標楷體"/>
              </a:rPr>
              <a:t>得</a:t>
            </a:r>
            <a:r>
              <a:rPr sz="2000" dirty="0" err="1">
                <a:latin typeface="標楷體"/>
                <a:cs typeface="標楷體"/>
              </a:rPr>
              <a:t>之處</a:t>
            </a:r>
            <a:endParaRPr lang="en-US" sz="2000" dirty="0">
              <a:latin typeface="標楷體"/>
              <a:cs typeface="標楷體"/>
            </a:endParaRPr>
          </a:p>
          <a:p>
            <a:pPr marL="12700" marR="5080">
              <a:spcBef>
                <a:spcPts val="100"/>
              </a:spcBef>
            </a:pPr>
            <a:r>
              <a:rPr lang="en-US" altLang="zh-TW" sz="2000" spc="-10" dirty="0">
                <a:latin typeface="Times New Roman"/>
                <a:cs typeface="Times New Roman"/>
              </a:rPr>
              <a:t>§</a:t>
            </a:r>
            <a:r>
              <a:rPr sz="2000" dirty="0">
                <a:latin typeface="標楷體"/>
                <a:cs typeface="標楷體"/>
              </a:rPr>
              <a:t>通識規則</a:t>
            </a:r>
            <a:r>
              <a:rPr sz="2000" spc="-10" dirty="0">
                <a:latin typeface="標楷體"/>
                <a:cs typeface="標楷體"/>
              </a:rPr>
              <a:t>17</a:t>
            </a:r>
            <a:endParaRPr sz="2000" dirty="0">
              <a:latin typeface="標楷體"/>
              <a:cs typeface="標楷體"/>
            </a:endParaRPr>
          </a:p>
        </p:txBody>
      </p:sp>
      <p:sp>
        <p:nvSpPr>
          <p:cNvPr id="23" name="object 23"/>
          <p:cNvSpPr/>
          <p:nvPr/>
        </p:nvSpPr>
        <p:spPr>
          <a:xfrm>
            <a:off x="6600444" y="1341119"/>
            <a:ext cx="0" cy="4464050"/>
          </a:xfrm>
          <a:custGeom>
            <a:avLst/>
            <a:gdLst/>
            <a:ahLst/>
            <a:cxnLst/>
            <a:rect l="l" t="t" r="r" b="b"/>
            <a:pathLst>
              <a:path h="4464050">
                <a:moveTo>
                  <a:pt x="0" y="0"/>
                </a:moveTo>
                <a:lnTo>
                  <a:pt x="0" y="4463795"/>
                </a:lnTo>
              </a:path>
            </a:pathLst>
          </a:custGeom>
          <a:ln w="57150">
            <a:solidFill>
              <a:srgbClr val="ED3723"/>
            </a:solidFill>
            <a:prstDash val="dash"/>
          </a:ln>
        </p:spPr>
        <p:txBody>
          <a:bodyPr wrap="square" lIns="0" tIns="0" rIns="0" bIns="0" rtlCol="0"/>
          <a:lstStyle/>
          <a:p>
            <a:endParaRPr dirty="0"/>
          </a:p>
        </p:txBody>
      </p:sp>
      <p:sp>
        <p:nvSpPr>
          <p:cNvPr id="24" name="object 24"/>
          <p:cNvSpPr/>
          <p:nvPr/>
        </p:nvSpPr>
        <p:spPr>
          <a:xfrm>
            <a:off x="3803380" y="2179674"/>
            <a:ext cx="694191" cy="275736"/>
          </a:xfrm>
          <a:custGeom>
            <a:avLst/>
            <a:gdLst/>
            <a:ahLst/>
            <a:cxnLst/>
            <a:rect l="l" t="t" r="r" b="b"/>
            <a:pathLst>
              <a:path w="666750" h="303530">
                <a:moveTo>
                  <a:pt x="0" y="303275"/>
                </a:moveTo>
                <a:lnTo>
                  <a:pt x="666750" y="0"/>
                </a:lnTo>
              </a:path>
            </a:pathLst>
          </a:custGeom>
          <a:ln w="28575">
            <a:solidFill>
              <a:srgbClr val="ED3723"/>
            </a:solidFill>
          </a:ln>
        </p:spPr>
        <p:txBody>
          <a:bodyPr wrap="square" lIns="0" tIns="0" rIns="0" bIns="0" rtlCol="0"/>
          <a:lstStyle/>
          <a:p>
            <a:endParaRPr dirty="0"/>
          </a:p>
        </p:txBody>
      </p:sp>
      <p:sp>
        <p:nvSpPr>
          <p:cNvPr id="25" name="object 25"/>
          <p:cNvSpPr txBox="1"/>
          <p:nvPr/>
        </p:nvSpPr>
        <p:spPr>
          <a:xfrm>
            <a:off x="1299012" y="2047756"/>
            <a:ext cx="2516504" cy="689291"/>
          </a:xfrm>
          <a:prstGeom prst="rect">
            <a:avLst/>
          </a:prstGeom>
          <a:solidFill>
            <a:srgbClr val="FFFF99"/>
          </a:solidFill>
          <a:ln w="28575">
            <a:solidFill>
              <a:srgbClr val="ED3723"/>
            </a:solidFill>
          </a:ln>
        </p:spPr>
        <p:txBody>
          <a:bodyPr vert="horz" wrap="square" lIns="0" tIns="34925" rIns="0" bIns="0" rtlCol="0">
            <a:spAutoFit/>
          </a:bodyPr>
          <a:lstStyle/>
          <a:p>
            <a:pPr marL="89535">
              <a:spcBef>
                <a:spcPts val="275"/>
              </a:spcBef>
            </a:pPr>
            <a:r>
              <a:rPr sz="2000" dirty="0" err="1">
                <a:latin typeface="標楷體"/>
                <a:cs typeface="標楷體"/>
              </a:rPr>
              <a:t>裝妥護</a:t>
            </a:r>
            <a:r>
              <a:rPr sz="2000" spc="5" dirty="0" err="1">
                <a:latin typeface="標楷體"/>
                <a:cs typeface="標楷體"/>
              </a:rPr>
              <a:t>蓋</a:t>
            </a:r>
            <a:endParaRPr lang="en-US" sz="2000" spc="5" dirty="0">
              <a:latin typeface="標楷體"/>
              <a:cs typeface="標楷體"/>
            </a:endParaRPr>
          </a:p>
          <a:p>
            <a:pPr marL="89535">
              <a:spcBef>
                <a:spcPts val="275"/>
              </a:spcBef>
            </a:pPr>
            <a:r>
              <a:rPr lang="en-US" altLang="zh-TW" sz="2000" spc="-10" dirty="0">
                <a:latin typeface="Times New Roman"/>
                <a:cs typeface="Times New Roman"/>
              </a:rPr>
              <a:t>§</a:t>
            </a:r>
            <a:r>
              <a:rPr sz="2000" spc="-10" dirty="0">
                <a:latin typeface="標楷體"/>
                <a:cs typeface="標楷體"/>
              </a:rPr>
              <a:t>設施</a:t>
            </a:r>
            <a:r>
              <a:rPr sz="2000" dirty="0">
                <a:latin typeface="標楷體"/>
                <a:cs typeface="標楷體"/>
              </a:rPr>
              <a:t>規則</a:t>
            </a:r>
            <a:r>
              <a:rPr sz="2000" spc="-10" dirty="0">
                <a:latin typeface="標楷體"/>
                <a:cs typeface="標楷體"/>
              </a:rPr>
              <a:t>108</a:t>
            </a:r>
            <a:endParaRPr sz="2000" dirty="0">
              <a:latin typeface="標楷體"/>
              <a:cs typeface="標楷體"/>
            </a:endParaRPr>
          </a:p>
        </p:txBody>
      </p:sp>
      <p:sp>
        <p:nvSpPr>
          <p:cNvPr id="11" name="頁尾版面配置區 10">
            <a:extLst>
              <a:ext uri="{FF2B5EF4-FFF2-40B4-BE49-F238E27FC236}">
                <a16:creationId xmlns:a16="http://schemas.microsoft.com/office/drawing/2014/main" id="{A35F1B4B-D6F9-B856-91AE-CBA0F075FCF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26" name="投影片編號版面配置區 25">
            <a:extLst>
              <a:ext uri="{FF2B5EF4-FFF2-40B4-BE49-F238E27FC236}">
                <a16:creationId xmlns:a16="http://schemas.microsoft.com/office/drawing/2014/main" id="{B66FBC85-01FA-76BD-89A3-54B2E24383DF}"/>
              </a:ext>
            </a:extLst>
          </p:cNvPr>
          <p:cNvSpPr>
            <a:spLocks noGrp="1"/>
          </p:cNvSpPr>
          <p:nvPr>
            <p:ph type="sldNum" sz="quarter" idx="7"/>
          </p:nvPr>
        </p:nvSpPr>
        <p:spPr/>
        <p:txBody>
          <a:bodyPr/>
          <a:lstStyle/>
          <a:p>
            <a:fld id="{B6F15528-21DE-4FAA-801E-634DDDAF4B2B}" type="slidenum">
              <a:rPr lang="en-US" altLang="zh-TW" smtClean="0"/>
              <a:t>288</a:t>
            </a:fld>
            <a:endParaRPr lang="zh-TW" altLang="en-US" dirty="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746751" y="523748"/>
            <a:ext cx="2264410" cy="696595"/>
          </a:xfrm>
          <a:prstGeom prst="rect">
            <a:avLst/>
          </a:prstGeom>
        </p:spPr>
        <p:txBody>
          <a:bodyPr vert="horz" wrap="square" lIns="0" tIns="13335" rIns="0" bIns="0" rtlCol="0">
            <a:spAutoFit/>
          </a:bodyPr>
          <a:lstStyle/>
          <a:p>
            <a:pPr marL="12700">
              <a:spcBef>
                <a:spcPts val="105"/>
              </a:spcBef>
            </a:pPr>
            <a:r>
              <a:rPr dirty="0">
                <a:latin typeface="新細明體"/>
                <a:cs typeface="新細明體"/>
              </a:rPr>
              <a:t>錯誤案例</a:t>
            </a:r>
          </a:p>
        </p:txBody>
      </p:sp>
      <p:sp>
        <p:nvSpPr>
          <p:cNvPr id="4" name="object 4"/>
          <p:cNvSpPr txBox="1"/>
          <p:nvPr/>
        </p:nvSpPr>
        <p:spPr>
          <a:xfrm>
            <a:off x="7425637" y="2590800"/>
            <a:ext cx="3958971" cy="2215991"/>
          </a:xfrm>
          <a:prstGeom prst="rect">
            <a:avLst/>
          </a:prstGeom>
        </p:spPr>
        <p:txBody>
          <a:bodyPr vert="horz" wrap="square" lIns="0" tIns="35560" rIns="0" bIns="0" rtlCol="0">
            <a:spAutoFit/>
          </a:bodyPr>
          <a:lstStyle/>
          <a:p>
            <a:pPr marL="355600" marR="5080" indent="-342900">
              <a:lnSpc>
                <a:spcPts val="3779"/>
              </a:lnSpc>
              <a:spcBef>
                <a:spcPts val="280"/>
              </a:spcBef>
              <a:buFont typeface="Arial"/>
              <a:buChar char="•"/>
              <a:tabLst>
                <a:tab pos="354965" algn="l"/>
                <a:tab pos="355600" algn="l"/>
              </a:tabLst>
            </a:pPr>
            <a:r>
              <a:rPr sz="3200" dirty="0">
                <a:latin typeface="微軟正黑體" panose="020B0604030504040204" pitchFamily="34" charset="-120"/>
                <a:ea typeface="微軟正黑體" panose="020B0604030504040204" pitchFamily="34" charset="-120"/>
                <a:cs typeface="新細明體"/>
              </a:rPr>
              <a:t>化學品擺放 </a:t>
            </a:r>
            <a:r>
              <a:rPr sz="3200" spc="5" dirty="0">
                <a:latin typeface="微軟正黑體" panose="020B0604030504040204" pitchFamily="34" charset="-120"/>
                <a:ea typeface="微軟正黑體" panose="020B0604030504040204" pitchFamily="34" charset="-120"/>
                <a:cs typeface="新細明體"/>
              </a:rPr>
              <a:t>雜亂</a:t>
            </a:r>
            <a:endParaRPr sz="3200" dirty="0">
              <a:latin typeface="微軟正黑體" panose="020B0604030504040204" pitchFamily="34" charset="-120"/>
              <a:ea typeface="微軟正黑體" panose="020B0604030504040204" pitchFamily="34" charset="-120"/>
              <a:cs typeface="新細明體"/>
            </a:endParaRPr>
          </a:p>
          <a:p>
            <a:pPr marL="355600" marR="5080" indent="-342900">
              <a:lnSpc>
                <a:spcPts val="3779"/>
              </a:lnSpc>
              <a:spcBef>
                <a:spcPts val="890"/>
              </a:spcBef>
              <a:buFont typeface="Arial"/>
              <a:buChar char="•"/>
              <a:tabLst>
                <a:tab pos="354965" algn="l"/>
                <a:tab pos="355600" algn="l"/>
              </a:tabLst>
            </a:pPr>
            <a:r>
              <a:rPr sz="3200" dirty="0">
                <a:latin typeface="微軟正黑體" panose="020B0604030504040204" pitchFamily="34" charset="-120"/>
                <a:ea typeface="微軟正黑體" panose="020B0604030504040204" pitchFamily="34" charset="-120"/>
                <a:cs typeface="新細明體"/>
              </a:rPr>
              <a:t>部份化學品 </a:t>
            </a:r>
            <a:r>
              <a:rPr sz="3200" spc="5" dirty="0">
                <a:latin typeface="微軟正黑體" panose="020B0604030504040204" pitchFamily="34" charset="-120"/>
                <a:ea typeface="微軟正黑體" panose="020B0604030504040204" pitchFamily="34" charset="-120"/>
                <a:cs typeface="新細明體"/>
              </a:rPr>
              <a:t>未加蓋</a:t>
            </a:r>
            <a:endParaRPr sz="3200" dirty="0">
              <a:latin typeface="微軟正黑體" panose="020B0604030504040204" pitchFamily="34" charset="-120"/>
              <a:ea typeface="微軟正黑體" panose="020B0604030504040204" pitchFamily="34" charset="-120"/>
              <a:cs typeface="新細明體"/>
            </a:endParaRPr>
          </a:p>
          <a:p>
            <a:pPr marL="355600" marR="5080" indent="-342900">
              <a:lnSpc>
                <a:spcPts val="3779"/>
              </a:lnSpc>
              <a:spcBef>
                <a:spcPts val="890"/>
              </a:spcBef>
              <a:buFont typeface="Arial"/>
              <a:buChar char="•"/>
              <a:tabLst>
                <a:tab pos="354965" algn="l"/>
                <a:tab pos="355600" algn="l"/>
              </a:tabLst>
            </a:pPr>
            <a:r>
              <a:rPr sz="3200" dirty="0">
                <a:latin typeface="微軟正黑體" panose="020B0604030504040204" pitchFamily="34" charset="-120"/>
                <a:ea typeface="微軟正黑體" panose="020B0604030504040204" pitchFamily="34" charset="-120"/>
                <a:cs typeface="新細明體"/>
              </a:rPr>
              <a:t>桌上化學品 櫃未設護欄</a:t>
            </a:r>
          </a:p>
        </p:txBody>
      </p:sp>
      <p:sp>
        <p:nvSpPr>
          <p:cNvPr id="6" name="object 6"/>
          <p:cNvSpPr/>
          <p:nvPr/>
        </p:nvSpPr>
        <p:spPr>
          <a:xfrm>
            <a:off x="1857756" y="1845564"/>
            <a:ext cx="5504688" cy="411480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2064258" y="1981961"/>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8" name="object 8"/>
          <p:cNvSpPr/>
          <p:nvPr/>
        </p:nvSpPr>
        <p:spPr>
          <a:xfrm>
            <a:off x="2064258" y="1981961"/>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BFD3B4C-969B-3284-3AF5-B74E6CB696E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6B3B03C-0FBC-7298-249B-A5D91E9F6D03}"/>
              </a:ext>
            </a:extLst>
          </p:cNvPr>
          <p:cNvSpPr>
            <a:spLocks noGrp="1"/>
          </p:cNvSpPr>
          <p:nvPr>
            <p:ph type="sldNum" sz="quarter" idx="7"/>
          </p:nvPr>
        </p:nvSpPr>
        <p:spPr/>
        <p:txBody>
          <a:bodyPr/>
          <a:lstStyle/>
          <a:p>
            <a:fld id="{B6F15528-21DE-4FAA-801E-634DDDAF4B2B}" type="slidenum">
              <a:rPr lang="en-US" altLang="zh-TW" smtClean="0"/>
              <a:t>289</a:t>
            </a:fld>
            <a:endParaRPr lang="zh-TW"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4208" y="685801"/>
            <a:ext cx="8863584" cy="57912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37B47396-3E63-2247-5CAA-1474445EF11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29CE9A3A-AD80-21B1-77DD-4B76FEA6DDD5}"/>
              </a:ext>
            </a:extLst>
          </p:cNvPr>
          <p:cNvSpPr>
            <a:spLocks noGrp="1"/>
          </p:cNvSpPr>
          <p:nvPr>
            <p:ph type="sldNum" sz="quarter" idx="7"/>
          </p:nvPr>
        </p:nvSpPr>
        <p:spPr/>
        <p:txBody>
          <a:bodyPr/>
          <a:lstStyle/>
          <a:p>
            <a:fld id="{B6F15528-21DE-4FAA-801E-634DDDAF4B2B}" type="slidenum">
              <a:rPr lang="en-US" altLang="zh-TW" smtClean="0"/>
              <a:t>29</a:t>
            </a:fld>
            <a:endParaRPr lang="zh-TW" altLang="en-US" dirty="0"/>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81547" y="381000"/>
            <a:ext cx="4228905" cy="627736"/>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未</a:t>
            </a:r>
            <a:r>
              <a:rPr sz="4000" spc="-5" dirty="0">
                <a:latin typeface="微軟正黑體" panose="020B0604030504040204" pitchFamily="34" charset="-120"/>
                <a:ea typeface="微軟正黑體" panose="020B0604030504040204" pitchFamily="34" charset="-120"/>
              </a:rPr>
              <a:t>依規</a:t>
            </a:r>
            <a:r>
              <a:rPr sz="4000" dirty="0">
                <a:latin typeface="微軟正黑體" panose="020B0604030504040204" pitchFamily="34" charset="-120"/>
                <a:ea typeface="微軟正黑體" panose="020B0604030504040204" pitchFamily="34" charset="-120"/>
              </a:rPr>
              <a:t>定</a:t>
            </a:r>
            <a:r>
              <a:rPr sz="4000" spc="-5" dirty="0">
                <a:latin typeface="微軟正黑體" panose="020B0604030504040204" pitchFamily="34" charset="-120"/>
                <a:ea typeface="微軟正黑體" panose="020B0604030504040204" pitchFamily="34" charset="-120"/>
              </a:rPr>
              <a:t>標示</a:t>
            </a:r>
            <a:r>
              <a:rPr lang="en-US" sz="4000" spc="-5" dirty="0">
                <a:latin typeface="微軟正黑體" panose="020B0604030504040204" pitchFamily="34" charset="-120"/>
                <a:ea typeface="微軟正黑體" panose="020B0604030504040204" pitchFamily="34" charset="-120"/>
              </a:rPr>
              <a:t>GHS</a:t>
            </a:r>
            <a:endParaRPr sz="4000" dirty="0">
              <a:latin typeface="微軟正黑體" panose="020B0604030504040204" pitchFamily="34" charset="-120"/>
              <a:ea typeface="微軟正黑體" panose="020B0604030504040204" pitchFamily="34" charset="-120"/>
            </a:endParaRPr>
          </a:p>
        </p:txBody>
      </p:sp>
      <p:sp>
        <p:nvSpPr>
          <p:cNvPr id="5" name="object 5"/>
          <p:cNvSpPr/>
          <p:nvPr/>
        </p:nvSpPr>
        <p:spPr>
          <a:xfrm>
            <a:off x="2784347" y="1210055"/>
            <a:ext cx="2880360" cy="5123688"/>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3144774" y="1701545"/>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7" name="object 7"/>
          <p:cNvSpPr/>
          <p:nvPr/>
        </p:nvSpPr>
        <p:spPr>
          <a:xfrm>
            <a:off x="3144774" y="1701545"/>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8" name="object 8"/>
          <p:cNvSpPr/>
          <p:nvPr/>
        </p:nvSpPr>
        <p:spPr>
          <a:xfrm>
            <a:off x="6096000" y="1210055"/>
            <a:ext cx="3887724" cy="5184648"/>
          </a:xfrm>
          <a:prstGeom prst="rect">
            <a:avLst/>
          </a:prstGeom>
          <a:blipFill>
            <a:blip r:embed="rId3" cstate="print"/>
            <a:stretch>
              <a:fillRect/>
            </a:stretch>
          </a:blipFill>
        </p:spPr>
        <p:txBody>
          <a:bodyPr wrap="square" lIns="0" tIns="0" rIns="0" bIns="0" rtlCol="0"/>
          <a:lstStyle/>
          <a:p>
            <a:endParaRPr dirty="0"/>
          </a:p>
        </p:txBody>
      </p:sp>
      <p:sp>
        <p:nvSpPr>
          <p:cNvPr id="3" name="語音泡泡: 矩形 2">
            <a:extLst>
              <a:ext uri="{FF2B5EF4-FFF2-40B4-BE49-F238E27FC236}">
                <a16:creationId xmlns:a16="http://schemas.microsoft.com/office/drawing/2014/main" id="{BFC20702-3F1C-2CA4-9E2C-A00C1265B097}"/>
              </a:ext>
            </a:extLst>
          </p:cNvPr>
          <p:cNvSpPr/>
          <p:nvPr/>
        </p:nvSpPr>
        <p:spPr>
          <a:xfrm>
            <a:off x="8686800" y="4677155"/>
            <a:ext cx="2743200" cy="1828800"/>
          </a:xfrm>
          <a:prstGeom prst="wedgeRectCallout">
            <a:avLst>
              <a:gd name="adj1" fmla="val -70833"/>
              <a:gd name="adj2" fmla="val -8052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srgbClr val="FF0000"/>
                </a:solidFill>
                <a:latin typeface="微軟正黑體" panose="020B0604030504040204" pitchFamily="34" charset="-120"/>
                <a:ea typeface="微軟正黑體" panose="020B0604030504040204" pitchFamily="34" charset="-120"/>
              </a:rPr>
              <a:t>危害圖式形狀為直立四十五度角之正方形，其大小需能辨識清楚。</a:t>
            </a:r>
            <a:endParaRPr lang="en-US" altLang="zh-TW" dirty="0">
              <a:solidFill>
                <a:srgbClr val="FF0000"/>
              </a:solidFill>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圖式符號應使用黑色，背景為白色，圖式之紅框有足夠警示作用之寬度。</a:t>
            </a:r>
          </a:p>
        </p:txBody>
      </p:sp>
      <p:sp>
        <p:nvSpPr>
          <p:cNvPr id="4" name="頁尾版面配置區 3">
            <a:extLst>
              <a:ext uri="{FF2B5EF4-FFF2-40B4-BE49-F238E27FC236}">
                <a16:creationId xmlns:a16="http://schemas.microsoft.com/office/drawing/2014/main" id="{EA216383-E0E5-33F6-0B1F-8422F9762FD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D969FC1A-14A0-5553-DD32-8F9BA92BA6B4}"/>
              </a:ext>
            </a:extLst>
          </p:cNvPr>
          <p:cNvSpPr>
            <a:spLocks noGrp="1"/>
          </p:cNvSpPr>
          <p:nvPr>
            <p:ph type="sldNum" sz="quarter" idx="7"/>
          </p:nvPr>
        </p:nvSpPr>
        <p:spPr/>
        <p:txBody>
          <a:bodyPr/>
          <a:lstStyle/>
          <a:p>
            <a:fld id="{B6F15528-21DE-4FAA-801E-634DDDAF4B2B}" type="slidenum">
              <a:rPr lang="en-US" altLang="zh-TW" smtClean="0"/>
              <a:t>290</a:t>
            </a:fld>
            <a:endParaRPr lang="zh-TW" altLang="en-US" dirty="0"/>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705600" y="2286000"/>
            <a:ext cx="4724400" cy="2493311"/>
          </a:xfrm>
          <a:prstGeom prst="rect">
            <a:avLst/>
          </a:prstGeom>
        </p:spPr>
        <p:txBody>
          <a:bodyPr vert="horz" wrap="square" lIns="0" tIns="17145" rIns="0" bIns="0" rtlCol="0">
            <a:spAutoFit/>
          </a:bodyPr>
          <a:lstStyle/>
          <a:p>
            <a:pPr marL="469900" marR="5080" indent="-457200" algn="just">
              <a:lnSpc>
                <a:spcPct val="99200"/>
              </a:lnSpc>
              <a:spcBef>
                <a:spcPts val="135"/>
              </a:spcBef>
              <a:buFont typeface="Arial" panose="020B0604020202020204" pitchFamily="34" charset="0"/>
              <a:buChar char="•"/>
            </a:pPr>
            <a:r>
              <a:rPr sz="3200" dirty="0">
                <a:latin typeface="微軟正黑體" panose="020B0604030504040204" pitchFamily="34" charset="-120"/>
                <a:ea typeface="微軟正黑體" panose="020B0604030504040204" pitchFamily="34" charset="-120"/>
                <a:cs typeface="新細明體"/>
              </a:rPr>
              <a:t>排氣櫃中擺放 </a:t>
            </a:r>
            <a:r>
              <a:rPr sz="3200" dirty="0" err="1">
                <a:latin typeface="微軟正黑體" panose="020B0604030504040204" pitchFamily="34" charset="-120"/>
                <a:ea typeface="微軟正黑體" panose="020B0604030504040204" pitchFamily="34" charset="-120"/>
                <a:cs typeface="新細明體"/>
              </a:rPr>
              <a:t>過多物品，影</a:t>
            </a:r>
            <a:r>
              <a:rPr sz="3200" dirty="0">
                <a:latin typeface="微軟正黑體" panose="020B0604030504040204" pitchFamily="34" charset="-120"/>
                <a:ea typeface="微軟正黑體" panose="020B0604030504040204" pitchFamily="34" charset="-120"/>
                <a:cs typeface="新細明體"/>
              </a:rPr>
              <a:t> </a:t>
            </a:r>
            <a:r>
              <a:rPr sz="3200" dirty="0" err="1">
                <a:latin typeface="微軟正黑體" panose="020B0604030504040204" pitchFamily="34" charset="-120"/>
                <a:ea typeface="微軟正黑體" panose="020B0604030504040204" pitchFamily="34" charset="-120"/>
                <a:cs typeface="新細明體"/>
              </a:rPr>
              <a:t>響排氣氣流</a:t>
            </a:r>
            <a:endParaRPr lang="en-US" sz="3200" dirty="0">
              <a:latin typeface="微軟正黑體" panose="020B0604030504040204" pitchFamily="34" charset="-120"/>
              <a:ea typeface="微軟正黑體" panose="020B0604030504040204" pitchFamily="34" charset="-120"/>
              <a:cs typeface="新細明體"/>
            </a:endParaRPr>
          </a:p>
          <a:p>
            <a:pPr marL="12700" marR="5080" algn="just">
              <a:lnSpc>
                <a:spcPct val="99200"/>
              </a:lnSpc>
              <a:spcBef>
                <a:spcPts val="135"/>
              </a:spcBef>
            </a:pPr>
            <a:endParaRPr lang="en-US" sz="3200" dirty="0">
              <a:latin typeface="微軟正黑體" panose="020B0604030504040204" pitchFamily="34" charset="-120"/>
              <a:ea typeface="微軟正黑體" panose="020B0604030504040204" pitchFamily="34" charset="-120"/>
              <a:cs typeface="新細明體"/>
            </a:endParaRPr>
          </a:p>
          <a:p>
            <a:pPr marL="12700" marR="5080" algn="just">
              <a:lnSpc>
                <a:spcPct val="99200"/>
              </a:lnSpc>
              <a:spcBef>
                <a:spcPts val="135"/>
              </a:spcBef>
            </a:pPr>
            <a:endParaRPr lang="en-US" sz="3200" dirty="0">
              <a:latin typeface="微軟正黑體" panose="020B0604030504040204" pitchFamily="34" charset="-120"/>
              <a:ea typeface="微軟正黑體" panose="020B0604030504040204" pitchFamily="34" charset="-120"/>
              <a:cs typeface="新細明體"/>
            </a:endParaRPr>
          </a:p>
          <a:p>
            <a:pPr marL="469900" marR="5080" indent="-457200" algn="just">
              <a:lnSpc>
                <a:spcPct val="99200"/>
              </a:lnSpc>
              <a:spcBef>
                <a:spcPts val="135"/>
              </a:spcBef>
              <a:buFont typeface="Arial" panose="020B0604020202020204" pitchFamily="34" charset="0"/>
              <a:buChar char="•"/>
            </a:pPr>
            <a:r>
              <a:rPr lang="zh-TW" altLang="en-US" sz="3200" dirty="0">
                <a:latin typeface="微軟正黑體" panose="020B0604030504040204" pitchFamily="34" charset="-120"/>
                <a:ea typeface="微軟正黑體" panose="020B0604030504040204" pitchFamily="34" charset="-120"/>
                <a:cs typeface="新細明體"/>
              </a:rPr>
              <a:t>化學品洩漏未 清理乾淨</a:t>
            </a:r>
          </a:p>
        </p:txBody>
      </p:sp>
      <p:sp>
        <p:nvSpPr>
          <p:cNvPr id="5" name="object 5"/>
          <p:cNvSpPr txBox="1"/>
          <p:nvPr/>
        </p:nvSpPr>
        <p:spPr>
          <a:xfrm>
            <a:off x="9800081" y="6426809"/>
            <a:ext cx="332740" cy="197490"/>
          </a:xfrm>
          <a:prstGeom prst="rect">
            <a:avLst/>
          </a:prstGeom>
        </p:spPr>
        <p:txBody>
          <a:bodyPr vert="horz" wrap="square" lIns="0" tIns="12700" rIns="0" bIns="0" rtlCol="0">
            <a:spAutoFit/>
          </a:bodyPr>
          <a:lstStyle/>
          <a:p>
            <a:pPr marL="12700">
              <a:spcBef>
                <a:spcPts val="100"/>
              </a:spcBef>
            </a:pPr>
            <a:r>
              <a:rPr sz="1200" dirty="0">
                <a:latin typeface="Arial Black"/>
                <a:cs typeface="Arial Black"/>
              </a:rPr>
              <a:t>294</a:t>
            </a:r>
          </a:p>
        </p:txBody>
      </p:sp>
      <p:sp>
        <p:nvSpPr>
          <p:cNvPr id="6" name="object 6"/>
          <p:cNvSpPr/>
          <p:nvPr/>
        </p:nvSpPr>
        <p:spPr>
          <a:xfrm>
            <a:off x="990600" y="1676400"/>
            <a:ext cx="5486400" cy="4114800"/>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2352294" y="1773173"/>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8" name="object 8"/>
          <p:cNvSpPr/>
          <p:nvPr/>
        </p:nvSpPr>
        <p:spPr>
          <a:xfrm>
            <a:off x="2352294" y="1773173"/>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72640" y="6403350"/>
            <a:ext cx="256540" cy="170815"/>
          </a:xfrm>
          <a:prstGeom prst="rect">
            <a:avLst/>
          </a:prstGeom>
        </p:spPr>
        <p:txBody>
          <a:bodyPr vert="horz" wrap="square" lIns="0" tIns="0" rIns="0" bIns="0" rtlCol="0">
            <a:spAutoFit/>
          </a:bodyPr>
          <a:lstStyle/>
          <a:p>
            <a:pPr>
              <a:lnSpc>
                <a:spcPts val="1325"/>
              </a:lnSpc>
            </a:pPr>
            <a:r>
              <a:rPr sz="1200" spc="-5" dirty="0">
                <a:latin typeface="Arial"/>
                <a:cs typeface="Arial"/>
              </a:rPr>
              <a:t>295</a:t>
            </a:r>
            <a:endParaRPr sz="1200" dirty="0">
              <a:latin typeface="Arial"/>
              <a:cs typeface="Arial"/>
            </a:endParaRPr>
          </a:p>
        </p:txBody>
      </p:sp>
      <p:sp>
        <p:nvSpPr>
          <p:cNvPr id="3" name="object 3"/>
          <p:cNvSpPr/>
          <p:nvPr/>
        </p:nvSpPr>
        <p:spPr>
          <a:xfrm>
            <a:off x="1981200" y="416097"/>
            <a:ext cx="8233351" cy="719455"/>
          </a:xfrm>
          <a:custGeom>
            <a:avLst/>
            <a:gdLst/>
            <a:ahLst/>
            <a:cxnLst/>
            <a:rect l="l" t="t" r="r" b="b"/>
            <a:pathLst>
              <a:path w="6697980" h="719455">
                <a:moveTo>
                  <a:pt x="0" y="719327"/>
                </a:moveTo>
                <a:lnTo>
                  <a:pt x="6697980" y="719327"/>
                </a:lnTo>
                <a:lnTo>
                  <a:pt x="6697980" y="0"/>
                </a:lnTo>
                <a:lnTo>
                  <a:pt x="0" y="0"/>
                </a:lnTo>
                <a:lnTo>
                  <a:pt x="0" y="719327"/>
                </a:lnTo>
                <a:close/>
              </a:path>
            </a:pathLst>
          </a:custGeom>
          <a:solidFill>
            <a:srgbClr val="00AFEF"/>
          </a:solidFill>
        </p:spPr>
        <p:txBody>
          <a:bodyPr wrap="square" lIns="0" tIns="0" rIns="0" bIns="0" rtlCol="0"/>
          <a:lstStyle/>
          <a:p>
            <a:endParaRPr dirty="0"/>
          </a:p>
        </p:txBody>
      </p:sp>
      <p:sp>
        <p:nvSpPr>
          <p:cNvPr id="4" name="object 4"/>
          <p:cNvSpPr txBox="1">
            <a:spLocks noGrp="1"/>
          </p:cNvSpPr>
          <p:nvPr>
            <p:ph type="title"/>
          </p:nvPr>
        </p:nvSpPr>
        <p:spPr>
          <a:xfrm>
            <a:off x="5068252" y="450023"/>
            <a:ext cx="2055495" cy="635000"/>
          </a:xfrm>
          <a:prstGeom prst="rect">
            <a:avLst/>
          </a:prstGeom>
        </p:spPr>
        <p:txBody>
          <a:bodyPr vert="horz" wrap="square" lIns="0" tIns="12065" rIns="0" bIns="0" rtlCol="0">
            <a:spAutoFit/>
          </a:bodyPr>
          <a:lstStyle/>
          <a:p>
            <a:pPr marL="12700">
              <a:spcBef>
                <a:spcPts val="95"/>
              </a:spcBef>
            </a:pPr>
            <a:r>
              <a:rPr sz="4000" spc="-10" dirty="0">
                <a:solidFill>
                  <a:srgbClr val="FFFFFF"/>
                </a:solidFill>
                <a:latin typeface="新細明體"/>
                <a:cs typeface="新細明體"/>
              </a:rPr>
              <a:t>通風設備</a:t>
            </a:r>
            <a:endParaRPr sz="4000" dirty="0">
              <a:latin typeface="新細明體"/>
              <a:cs typeface="新細明體"/>
            </a:endParaRPr>
          </a:p>
        </p:txBody>
      </p:sp>
      <p:sp>
        <p:nvSpPr>
          <p:cNvPr id="5" name="object 5"/>
          <p:cNvSpPr/>
          <p:nvPr/>
        </p:nvSpPr>
        <p:spPr>
          <a:xfrm>
            <a:off x="1981200" y="4005071"/>
            <a:ext cx="3600000" cy="2737291"/>
          </a:xfrm>
          <a:prstGeom prst="rect">
            <a:avLst/>
          </a:prstGeom>
          <a:blipFill>
            <a:blip r:embed="rId2" cstate="print"/>
            <a:stretch>
              <a:fillRect/>
            </a:stretch>
          </a:blipFill>
        </p:spPr>
        <p:txBody>
          <a:bodyPr wrap="square" lIns="0" tIns="0" rIns="0" bIns="0" rtlCol="0"/>
          <a:lstStyle/>
          <a:p>
            <a:endParaRPr dirty="0"/>
          </a:p>
        </p:txBody>
      </p:sp>
      <p:sp>
        <p:nvSpPr>
          <p:cNvPr id="7" name="object 7"/>
          <p:cNvSpPr txBox="1"/>
          <p:nvPr/>
        </p:nvSpPr>
        <p:spPr>
          <a:xfrm>
            <a:off x="9850374" y="6365240"/>
            <a:ext cx="282575" cy="197490"/>
          </a:xfrm>
          <a:prstGeom prst="rect">
            <a:avLst/>
          </a:prstGeom>
        </p:spPr>
        <p:txBody>
          <a:bodyPr vert="horz" wrap="square" lIns="0" tIns="12700" rIns="0" bIns="0" rtlCol="0">
            <a:spAutoFit/>
          </a:bodyPr>
          <a:lstStyle/>
          <a:p>
            <a:pPr marL="12700">
              <a:spcBef>
                <a:spcPts val="100"/>
              </a:spcBef>
            </a:pPr>
            <a:r>
              <a:rPr sz="1200" dirty="0">
                <a:solidFill>
                  <a:srgbClr val="888888"/>
                </a:solidFill>
                <a:latin typeface="Arial"/>
                <a:cs typeface="Arial"/>
              </a:rPr>
              <a:t>295</a:t>
            </a:r>
            <a:endParaRPr sz="1200" dirty="0">
              <a:latin typeface="Arial"/>
              <a:cs typeface="Arial"/>
            </a:endParaRPr>
          </a:p>
        </p:txBody>
      </p:sp>
      <p:sp>
        <p:nvSpPr>
          <p:cNvPr id="8" name="object 8"/>
          <p:cNvSpPr/>
          <p:nvPr/>
        </p:nvSpPr>
        <p:spPr>
          <a:xfrm>
            <a:off x="6619063" y="3993623"/>
            <a:ext cx="3600000" cy="2732530"/>
          </a:xfrm>
          <a:prstGeom prst="rect">
            <a:avLst/>
          </a:prstGeom>
          <a:blipFill>
            <a:blip r:embed="rId3" cstate="print"/>
            <a:stretch>
              <a:fillRect/>
            </a:stretch>
          </a:blipFill>
        </p:spPr>
        <p:txBody>
          <a:bodyPr wrap="square" lIns="0" tIns="0" rIns="0" bIns="0" rtlCol="0"/>
          <a:lstStyle/>
          <a:p>
            <a:endParaRPr dirty="0"/>
          </a:p>
        </p:txBody>
      </p:sp>
      <p:sp>
        <p:nvSpPr>
          <p:cNvPr id="10" name="object 10"/>
          <p:cNvSpPr/>
          <p:nvPr/>
        </p:nvSpPr>
        <p:spPr>
          <a:xfrm>
            <a:off x="6619062" y="4007763"/>
            <a:ext cx="3591737" cy="502920"/>
          </a:xfrm>
          <a:custGeom>
            <a:avLst/>
            <a:gdLst/>
            <a:ahLst/>
            <a:cxnLst/>
            <a:rect l="l" t="t" r="r" b="b"/>
            <a:pathLst>
              <a:path w="3168650" h="502920">
                <a:moveTo>
                  <a:pt x="0" y="502919"/>
                </a:moveTo>
                <a:lnTo>
                  <a:pt x="3168396" y="502919"/>
                </a:lnTo>
                <a:lnTo>
                  <a:pt x="3168396" y="0"/>
                </a:lnTo>
                <a:lnTo>
                  <a:pt x="0" y="0"/>
                </a:lnTo>
                <a:lnTo>
                  <a:pt x="0" y="502919"/>
                </a:lnTo>
                <a:close/>
              </a:path>
            </a:pathLst>
          </a:custGeom>
          <a:solidFill>
            <a:srgbClr val="00AFEF"/>
          </a:solidFill>
        </p:spPr>
        <p:txBody>
          <a:bodyPr wrap="square" lIns="0" tIns="0" rIns="0" bIns="0" rtlCol="0"/>
          <a:lstStyle/>
          <a:p>
            <a:endParaRPr dirty="0"/>
          </a:p>
        </p:txBody>
      </p:sp>
      <p:sp>
        <p:nvSpPr>
          <p:cNvPr id="12" name="object 10">
            <a:extLst>
              <a:ext uri="{FF2B5EF4-FFF2-40B4-BE49-F238E27FC236}">
                <a16:creationId xmlns:a16="http://schemas.microsoft.com/office/drawing/2014/main" id="{DE995A8F-990E-985D-D016-F4B44E95FE96}"/>
              </a:ext>
            </a:extLst>
          </p:cNvPr>
          <p:cNvSpPr/>
          <p:nvPr/>
        </p:nvSpPr>
        <p:spPr>
          <a:xfrm>
            <a:off x="1981200" y="6223233"/>
            <a:ext cx="3600000" cy="502920"/>
          </a:xfrm>
          <a:custGeom>
            <a:avLst/>
            <a:gdLst/>
            <a:ahLst/>
            <a:cxnLst/>
            <a:rect l="l" t="t" r="r" b="b"/>
            <a:pathLst>
              <a:path w="3168650" h="502920">
                <a:moveTo>
                  <a:pt x="0" y="502919"/>
                </a:moveTo>
                <a:lnTo>
                  <a:pt x="3168396" y="502919"/>
                </a:lnTo>
                <a:lnTo>
                  <a:pt x="3168396" y="0"/>
                </a:lnTo>
                <a:lnTo>
                  <a:pt x="0" y="0"/>
                </a:lnTo>
                <a:lnTo>
                  <a:pt x="0" y="502919"/>
                </a:lnTo>
                <a:close/>
              </a:path>
            </a:pathLst>
          </a:custGeom>
          <a:solidFill>
            <a:srgbClr val="00AFEF"/>
          </a:solidFill>
        </p:spPr>
        <p:txBody>
          <a:bodyPr wrap="square" lIns="0" tIns="0" rIns="0" bIns="0" rtlCol="0"/>
          <a:lstStyle/>
          <a:p>
            <a:endParaRPr dirty="0"/>
          </a:p>
        </p:txBody>
      </p:sp>
      <p:sp>
        <p:nvSpPr>
          <p:cNvPr id="11" name="object 11"/>
          <p:cNvSpPr txBox="1"/>
          <p:nvPr/>
        </p:nvSpPr>
        <p:spPr>
          <a:xfrm>
            <a:off x="2006009" y="1284457"/>
            <a:ext cx="9293861" cy="3159839"/>
          </a:xfrm>
          <a:prstGeom prst="rect">
            <a:avLst/>
          </a:prstGeom>
        </p:spPr>
        <p:txBody>
          <a:bodyPr vert="horz" wrap="square" lIns="0" tIns="73660" rIns="0" bIns="0" rtlCol="0">
            <a:spAutoFit/>
          </a:bodyPr>
          <a:lstStyle/>
          <a:p>
            <a:pPr marL="355600" indent="-342900">
              <a:spcBef>
                <a:spcPts val="58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實驗室內應保持通風良好</a:t>
            </a:r>
          </a:p>
          <a:p>
            <a:pPr marL="355600" indent="-342900">
              <a:spcBef>
                <a:spcPts val="48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如操作揮發性化學品，</a:t>
            </a:r>
            <a:r>
              <a:rPr sz="2400" spc="-15" dirty="0">
                <a:latin typeface="微軟正黑體" panose="020B0604030504040204" pitchFamily="34" charset="-120"/>
                <a:ea typeface="微軟正黑體" panose="020B0604030504040204" pitchFamily="34" charset="-120"/>
                <a:cs typeface="新細明體"/>
              </a:rPr>
              <a:t>應</a:t>
            </a:r>
            <a:r>
              <a:rPr sz="2400" dirty="0">
                <a:latin typeface="微軟正黑體" panose="020B0604030504040204" pitchFamily="34" charset="-120"/>
                <a:ea typeface="微軟正黑體" panose="020B0604030504040204" pitchFamily="34" charset="-120"/>
                <a:cs typeface="新細明體"/>
              </a:rPr>
              <a:t>於化</a:t>
            </a:r>
            <a:r>
              <a:rPr sz="2400" spc="-15" dirty="0">
                <a:latin typeface="微軟正黑體" panose="020B0604030504040204" pitchFamily="34" charset="-120"/>
                <a:ea typeface="微軟正黑體" panose="020B0604030504040204" pitchFamily="34" charset="-120"/>
                <a:cs typeface="新細明體"/>
              </a:rPr>
              <a:t>學</a:t>
            </a:r>
            <a:r>
              <a:rPr sz="2400" dirty="0">
                <a:latin typeface="微軟正黑體" panose="020B0604030504040204" pitchFamily="34" charset="-120"/>
                <a:ea typeface="微軟正黑體" panose="020B0604030504040204" pitchFamily="34" charset="-120"/>
                <a:cs typeface="新細明體"/>
              </a:rPr>
              <a:t>抽氣</a:t>
            </a:r>
            <a:r>
              <a:rPr sz="2400" spc="-15" dirty="0">
                <a:latin typeface="微軟正黑體" panose="020B0604030504040204" pitchFamily="34" charset="-120"/>
                <a:ea typeface="微軟正黑體" panose="020B0604030504040204" pitchFamily="34" charset="-120"/>
                <a:cs typeface="新細明體"/>
              </a:rPr>
              <a:t>櫃</a:t>
            </a:r>
            <a:r>
              <a:rPr sz="2400" dirty="0">
                <a:latin typeface="微軟正黑體" panose="020B0604030504040204" pitchFamily="34" charset="-120"/>
                <a:ea typeface="微軟正黑體" panose="020B0604030504040204" pitchFamily="34" charset="-120"/>
                <a:cs typeface="新細明體"/>
              </a:rPr>
              <a:t>內進行</a:t>
            </a:r>
          </a:p>
          <a:p>
            <a:pPr marL="355600" indent="-342900">
              <a:spcBef>
                <a:spcPts val="48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操作具空氣傳播能力的</a:t>
            </a:r>
            <a:r>
              <a:rPr sz="2400" spc="-10" dirty="0">
                <a:latin typeface="微軟正黑體" panose="020B0604030504040204" pitchFamily="34" charset="-120"/>
                <a:ea typeface="微軟正黑體" panose="020B0604030504040204" pitchFamily="34" charset="-120"/>
                <a:cs typeface="新細明體"/>
              </a:rPr>
              <a:t>微</a:t>
            </a:r>
            <a:r>
              <a:rPr sz="2400" dirty="0">
                <a:latin typeface="微軟正黑體" panose="020B0604030504040204" pitchFamily="34" charset="-120"/>
                <a:ea typeface="微軟正黑體" panose="020B0604030504040204" pitchFamily="34" charset="-120"/>
                <a:cs typeface="新細明體"/>
              </a:rPr>
              <a:t>生物</a:t>
            </a:r>
            <a:r>
              <a:rPr sz="2400" spc="-10" dirty="0">
                <a:latin typeface="微軟正黑體" panose="020B0604030504040204" pitchFamily="34" charset="-120"/>
                <a:ea typeface="微軟正黑體" panose="020B0604030504040204" pitchFamily="34" charset="-120"/>
                <a:cs typeface="新細明體"/>
              </a:rPr>
              <a:t>，</a:t>
            </a:r>
            <a:r>
              <a:rPr sz="2400" dirty="0">
                <a:latin typeface="微軟正黑體" panose="020B0604030504040204" pitchFamily="34" charset="-120"/>
                <a:ea typeface="微軟正黑體" panose="020B0604030504040204" pitchFamily="34" charset="-120"/>
                <a:cs typeface="新細明體"/>
              </a:rPr>
              <a:t>應於</a:t>
            </a:r>
            <a:r>
              <a:rPr sz="2400" spc="-10" dirty="0">
                <a:latin typeface="微軟正黑體" panose="020B0604030504040204" pitchFamily="34" charset="-120"/>
                <a:ea typeface="微軟正黑體" panose="020B0604030504040204" pitchFamily="34" charset="-120"/>
                <a:cs typeface="新細明體"/>
              </a:rPr>
              <a:t>生</a:t>
            </a:r>
            <a:r>
              <a:rPr sz="2400" dirty="0">
                <a:latin typeface="微軟正黑體" panose="020B0604030504040204" pitchFamily="34" charset="-120"/>
                <a:ea typeface="微軟正黑體" panose="020B0604030504040204" pitchFamily="34" charset="-120"/>
                <a:cs typeface="新細明體"/>
              </a:rPr>
              <a:t>物安</a:t>
            </a:r>
            <a:r>
              <a:rPr sz="2400" spc="-10" dirty="0">
                <a:latin typeface="微軟正黑體" panose="020B0604030504040204" pitchFamily="34" charset="-120"/>
                <a:ea typeface="微軟正黑體" panose="020B0604030504040204" pitchFamily="34" charset="-120"/>
                <a:cs typeface="新細明體"/>
              </a:rPr>
              <a:t>全</a:t>
            </a:r>
            <a:r>
              <a:rPr sz="2400" dirty="0">
                <a:latin typeface="微軟正黑體" panose="020B0604030504040204" pitchFamily="34" charset="-120"/>
                <a:ea typeface="微軟正黑體" panose="020B0604030504040204" pitchFamily="34" charset="-120"/>
                <a:cs typeface="新細明體"/>
              </a:rPr>
              <a:t>櫃內</a:t>
            </a:r>
            <a:r>
              <a:rPr sz="2400" spc="-10" dirty="0">
                <a:latin typeface="微軟正黑體" panose="020B0604030504040204" pitchFamily="34" charset="-120"/>
                <a:ea typeface="微軟正黑體" panose="020B0604030504040204" pitchFamily="34" charset="-120"/>
                <a:cs typeface="新細明體"/>
              </a:rPr>
              <a:t>進</a:t>
            </a:r>
            <a:r>
              <a:rPr sz="2400" spc="5" dirty="0">
                <a:latin typeface="微軟正黑體" panose="020B0604030504040204" pitchFamily="34" charset="-120"/>
                <a:ea typeface="微軟正黑體" panose="020B0604030504040204" pitchFamily="34" charset="-120"/>
                <a:cs typeface="新細明體"/>
              </a:rPr>
              <a:t>行</a:t>
            </a:r>
            <a:endParaRPr sz="2400" dirty="0">
              <a:latin typeface="微軟正黑體" panose="020B0604030504040204" pitchFamily="34" charset="-120"/>
              <a:ea typeface="微軟正黑體" panose="020B0604030504040204" pitchFamily="34" charset="-120"/>
              <a:cs typeface="新細明體"/>
            </a:endParaRPr>
          </a:p>
          <a:p>
            <a:pPr marL="355600" indent="-342900">
              <a:spcBef>
                <a:spcPts val="48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化學抽氣櫃與生物安全</a:t>
            </a:r>
            <a:r>
              <a:rPr sz="2400" spc="-15" dirty="0">
                <a:latin typeface="微軟正黑體" panose="020B0604030504040204" pitchFamily="34" charset="-120"/>
                <a:ea typeface="微軟正黑體" panose="020B0604030504040204" pitchFamily="34" charset="-120"/>
                <a:cs typeface="新細明體"/>
              </a:rPr>
              <a:t>櫃</a:t>
            </a:r>
            <a:r>
              <a:rPr sz="2400" dirty="0">
                <a:latin typeface="微軟正黑體" panose="020B0604030504040204" pitchFamily="34" charset="-120"/>
                <a:ea typeface="微軟正黑體" panose="020B0604030504040204" pitchFamily="34" charset="-120"/>
                <a:cs typeface="新細明體"/>
              </a:rPr>
              <a:t>的功</a:t>
            </a:r>
            <a:r>
              <a:rPr sz="2400" spc="-15" dirty="0">
                <a:latin typeface="微軟正黑體" panose="020B0604030504040204" pitchFamily="34" charset="-120"/>
                <a:ea typeface="微軟正黑體" panose="020B0604030504040204" pitchFamily="34" charset="-120"/>
                <a:cs typeface="新細明體"/>
              </a:rPr>
              <a:t>能</a:t>
            </a:r>
            <a:r>
              <a:rPr sz="2400" dirty="0">
                <a:latin typeface="微軟正黑體" panose="020B0604030504040204" pitchFamily="34" charset="-120"/>
                <a:ea typeface="微軟正黑體" panose="020B0604030504040204" pitchFamily="34" charset="-120"/>
                <a:cs typeface="新細明體"/>
              </a:rPr>
              <a:t>、結</a:t>
            </a:r>
            <a:r>
              <a:rPr sz="2400" spc="-15" dirty="0">
                <a:latin typeface="微軟正黑體" panose="020B0604030504040204" pitchFamily="34" charset="-120"/>
                <a:ea typeface="微軟正黑體" panose="020B0604030504040204" pitchFamily="34" charset="-120"/>
                <a:cs typeface="新細明體"/>
              </a:rPr>
              <a:t>構</a:t>
            </a:r>
            <a:r>
              <a:rPr sz="2400" dirty="0">
                <a:latin typeface="微軟正黑體" panose="020B0604030504040204" pitchFamily="34" charset="-120"/>
                <a:ea typeface="微軟正黑體" panose="020B0604030504040204" pitchFamily="34" charset="-120"/>
                <a:cs typeface="新細明體"/>
              </a:rPr>
              <a:t>不同</a:t>
            </a:r>
            <a:r>
              <a:rPr sz="2400" spc="-15" dirty="0">
                <a:latin typeface="微軟正黑體" panose="020B0604030504040204" pitchFamily="34" charset="-120"/>
                <a:ea typeface="微軟正黑體" panose="020B0604030504040204" pitchFamily="34" charset="-120"/>
                <a:cs typeface="新細明體"/>
              </a:rPr>
              <a:t>，</a:t>
            </a:r>
            <a:r>
              <a:rPr sz="2400" dirty="0">
                <a:latin typeface="微軟正黑體" panose="020B0604030504040204" pitchFamily="34" charset="-120"/>
                <a:ea typeface="微軟正黑體" panose="020B0604030504040204" pitchFamily="34" charset="-120"/>
                <a:cs typeface="新細明體"/>
              </a:rPr>
              <a:t>不可</a:t>
            </a:r>
            <a:r>
              <a:rPr sz="2400" spc="-15" dirty="0">
                <a:latin typeface="微軟正黑體" panose="020B0604030504040204" pitchFamily="34" charset="-120"/>
                <a:ea typeface="微軟正黑體" panose="020B0604030504040204" pitchFamily="34" charset="-120"/>
                <a:cs typeface="新細明體"/>
              </a:rPr>
              <a:t>混</a:t>
            </a:r>
            <a:r>
              <a:rPr sz="2400" dirty="0">
                <a:latin typeface="微軟正黑體" panose="020B0604030504040204" pitchFamily="34" charset="-120"/>
                <a:ea typeface="微軟正黑體" panose="020B0604030504040204" pitchFamily="34" charset="-120"/>
                <a:cs typeface="新細明體"/>
              </a:rPr>
              <a:t>用</a:t>
            </a:r>
          </a:p>
          <a:p>
            <a:pPr marL="355600" indent="-342900">
              <a:spcBef>
                <a:spcPts val="48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抽氣櫃中避免擺放多餘</a:t>
            </a:r>
            <a:r>
              <a:rPr sz="2400" spc="-15" dirty="0">
                <a:latin typeface="微軟正黑體" panose="020B0604030504040204" pitchFamily="34" charset="-120"/>
                <a:ea typeface="微軟正黑體" panose="020B0604030504040204" pitchFamily="34" charset="-120"/>
                <a:cs typeface="新細明體"/>
              </a:rPr>
              <a:t>的</a:t>
            </a:r>
            <a:r>
              <a:rPr sz="2400" dirty="0">
                <a:latin typeface="微軟正黑體" panose="020B0604030504040204" pitchFamily="34" charset="-120"/>
                <a:ea typeface="微軟正黑體" panose="020B0604030504040204" pitchFamily="34" charset="-120"/>
                <a:cs typeface="新細明體"/>
              </a:rPr>
              <a:t>物品</a:t>
            </a:r>
            <a:r>
              <a:rPr sz="2400" spc="-15" dirty="0">
                <a:latin typeface="微軟正黑體" panose="020B0604030504040204" pitchFamily="34" charset="-120"/>
                <a:ea typeface="微軟正黑體" panose="020B0604030504040204" pitchFamily="34" charset="-120"/>
                <a:cs typeface="新細明體"/>
              </a:rPr>
              <a:t>，</a:t>
            </a:r>
            <a:r>
              <a:rPr sz="2400" dirty="0">
                <a:latin typeface="微軟正黑體" panose="020B0604030504040204" pitchFamily="34" charset="-120"/>
                <a:ea typeface="微軟正黑體" panose="020B0604030504040204" pitchFamily="34" charset="-120"/>
                <a:cs typeface="新細明體"/>
              </a:rPr>
              <a:t>以免</a:t>
            </a:r>
            <a:r>
              <a:rPr sz="2400" spc="-15" dirty="0">
                <a:latin typeface="微軟正黑體" panose="020B0604030504040204" pitchFamily="34" charset="-120"/>
                <a:ea typeface="微軟正黑體" panose="020B0604030504040204" pitchFamily="34" charset="-120"/>
                <a:cs typeface="新細明體"/>
              </a:rPr>
              <a:t>影</a:t>
            </a:r>
            <a:r>
              <a:rPr sz="2400" dirty="0">
                <a:latin typeface="微軟正黑體" panose="020B0604030504040204" pitchFamily="34" charset="-120"/>
                <a:ea typeface="微軟正黑體" panose="020B0604030504040204" pitchFamily="34" charset="-120"/>
                <a:cs typeface="新細明體"/>
              </a:rPr>
              <a:t>響</a:t>
            </a:r>
          </a:p>
          <a:p>
            <a:pPr marL="355600" indent="-342900">
              <a:spcBef>
                <a:spcPts val="48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局部排氣裝置、抽氣櫃</a:t>
            </a:r>
            <a:r>
              <a:rPr sz="2400" spc="-15" dirty="0">
                <a:latin typeface="微軟正黑體" panose="020B0604030504040204" pitchFamily="34" charset="-120"/>
                <a:ea typeface="微軟正黑體" panose="020B0604030504040204" pitchFamily="34" charset="-120"/>
                <a:cs typeface="新細明體"/>
              </a:rPr>
              <a:t>等</a:t>
            </a:r>
            <a:r>
              <a:rPr sz="2400" dirty="0">
                <a:latin typeface="微軟正黑體" panose="020B0604030504040204" pitchFamily="34" charset="-120"/>
                <a:ea typeface="微軟正黑體" panose="020B0604030504040204" pitchFamily="34" charset="-120"/>
                <a:cs typeface="新細明體"/>
              </a:rPr>
              <a:t>設備</a:t>
            </a:r>
            <a:r>
              <a:rPr sz="2400" spc="-15" dirty="0">
                <a:latin typeface="微軟正黑體" panose="020B0604030504040204" pitchFamily="34" charset="-120"/>
                <a:ea typeface="微軟正黑體" panose="020B0604030504040204" pitchFamily="34" charset="-120"/>
                <a:cs typeface="新細明體"/>
              </a:rPr>
              <a:t>應</a:t>
            </a:r>
            <a:r>
              <a:rPr sz="2400" dirty="0">
                <a:latin typeface="微軟正黑體" panose="020B0604030504040204" pitchFamily="34" charset="-120"/>
                <a:ea typeface="微軟正黑體" panose="020B0604030504040204" pitchFamily="34" charset="-120"/>
                <a:cs typeface="新細明體"/>
              </a:rPr>
              <a:t>定期</a:t>
            </a:r>
            <a:r>
              <a:rPr sz="2400" spc="-15" dirty="0">
                <a:latin typeface="微軟正黑體" panose="020B0604030504040204" pitchFamily="34" charset="-120"/>
                <a:ea typeface="微軟正黑體" panose="020B0604030504040204" pitchFamily="34" charset="-120"/>
                <a:cs typeface="新細明體"/>
              </a:rPr>
              <a:t>檢</a:t>
            </a:r>
            <a:r>
              <a:rPr sz="2400" dirty="0">
                <a:latin typeface="微軟正黑體" panose="020B0604030504040204" pitchFamily="34" charset="-120"/>
                <a:ea typeface="微軟正黑體" panose="020B0604030504040204" pitchFamily="34" charset="-120"/>
                <a:cs typeface="新細明體"/>
              </a:rPr>
              <a:t>查</a:t>
            </a:r>
          </a:p>
          <a:p>
            <a:pPr marL="1416050">
              <a:spcBef>
                <a:spcPts val="1360"/>
              </a:spcBef>
              <a:tabLst>
                <a:tab pos="4585335" algn="l"/>
              </a:tabLst>
            </a:pPr>
            <a:r>
              <a:rPr sz="2400" dirty="0">
                <a:solidFill>
                  <a:srgbClr val="FFFFFF"/>
                </a:solidFill>
                <a:latin typeface="新細明體"/>
                <a:cs typeface="新細明體"/>
              </a:rPr>
              <a:t>	</a:t>
            </a:r>
            <a:r>
              <a:rPr lang="en-US" sz="2400" dirty="0">
                <a:solidFill>
                  <a:srgbClr val="FFFFFF"/>
                </a:solidFill>
                <a:latin typeface="新細明體"/>
                <a:cs typeface="新細明體"/>
              </a:rPr>
              <a:t>            </a:t>
            </a:r>
            <a:r>
              <a:rPr sz="2400" dirty="0" err="1">
                <a:solidFill>
                  <a:srgbClr val="FFFFFF"/>
                </a:solidFill>
                <a:latin typeface="微軟正黑體"/>
                <a:cs typeface="微軟正黑體"/>
              </a:rPr>
              <a:t>化學排氣櫃</a:t>
            </a:r>
            <a:endParaRPr sz="2400" dirty="0">
              <a:latin typeface="微軟正黑體"/>
              <a:cs typeface="微軟正黑體"/>
            </a:endParaRPr>
          </a:p>
        </p:txBody>
      </p:sp>
      <p:sp>
        <p:nvSpPr>
          <p:cNvPr id="14" name="文字方塊 13">
            <a:extLst>
              <a:ext uri="{FF2B5EF4-FFF2-40B4-BE49-F238E27FC236}">
                <a16:creationId xmlns:a16="http://schemas.microsoft.com/office/drawing/2014/main" id="{66112328-F837-1882-5AB0-1DEE37C5FEB1}"/>
              </a:ext>
            </a:extLst>
          </p:cNvPr>
          <p:cNvSpPr txBox="1"/>
          <p:nvPr/>
        </p:nvSpPr>
        <p:spPr>
          <a:xfrm>
            <a:off x="3048000" y="6232535"/>
            <a:ext cx="1470326" cy="461665"/>
          </a:xfrm>
          <a:prstGeom prst="rect">
            <a:avLst/>
          </a:prstGeom>
          <a:noFill/>
        </p:spPr>
        <p:txBody>
          <a:bodyPr wrap="square">
            <a:spAutoFit/>
          </a:bodyPr>
          <a:lstStyle/>
          <a:p>
            <a:r>
              <a:rPr lang="zh-TW" altLang="en-US" sz="2400" dirty="0">
                <a:solidFill>
                  <a:srgbClr val="FFFFFF"/>
                </a:solidFill>
                <a:latin typeface="新細明體"/>
                <a:cs typeface="新細明體"/>
              </a:rPr>
              <a:t>局部排氣</a:t>
            </a:r>
            <a:endParaRPr lang="zh-TW" altLang="en-US" sz="2400" dirty="0"/>
          </a:p>
        </p:txBody>
      </p:sp>
      <p:sp>
        <p:nvSpPr>
          <p:cNvPr id="6" name="頁尾版面配置區 5">
            <a:extLst>
              <a:ext uri="{FF2B5EF4-FFF2-40B4-BE49-F238E27FC236}">
                <a16:creationId xmlns:a16="http://schemas.microsoft.com/office/drawing/2014/main" id="{104F6578-FF96-E4FB-99FA-97D3C7B8AB1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B2DFCB92-1128-8231-6368-9D2CD38EC3A0}"/>
              </a:ext>
            </a:extLst>
          </p:cNvPr>
          <p:cNvSpPr>
            <a:spLocks noGrp="1"/>
          </p:cNvSpPr>
          <p:nvPr>
            <p:ph type="sldNum" sz="quarter" idx="7"/>
          </p:nvPr>
        </p:nvSpPr>
        <p:spPr/>
        <p:txBody>
          <a:bodyPr/>
          <a:lstStyle/>
          <a:p>
            <a:fld id="{B6F15528-21DE-4FAA-801E-634DDDAF4B2B}" type="slidenum">
              <a:rPr lang="en-US" altLang="zh-TW" smtClean="0"/>
              <a:t>292</a:t>
            </a:fld>
            <a:endParaRPr lang="zh-TW" altLang="en-US" dirty="0"/>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24400" y="1998091"/>
            <a:ext cx="6934200" cy="2566600"/>
          </a:xfrm>
          <a:prstGeom prst="rect">
            <a:avLst/>
          </a:prstGeom>
        </p:spPr>
        <p:txBody>
          <a:bodyPr vert="horz" wrap="square" lIns="0" tIns="35560" rIns="0" bIns="0" rtlCol="0">
            <a:spAutoFit/>
          </a:bodyPr>
          <a:lstStyle/>
          <a:p>
            <a:pPr marL="571500" marR="5080" indent="-571500" algn="just">
              <a:lnSpc>
                <a:spcPts val="3779"/>
              </a:lnSpc>
              <a:spcBef>
                <a:spcPts val="105"/>
              </a:spcBef>
              <a:buFont typeface="Arial" panose="020B0604020202020204" pitchFamily="34" charset="0"/>
              <a:buChar char="•"/>
              <a:tabLst>
                <a:tab pos="355600" algn="l"/>
              </a:tabLst>
            </a:pPr>
            <a:r>
              <a:rPr sz="4400" dirty="0">
                <a:latin typeface="微軟正黑體" panose="020B0604030504040204" pitchFamily="34" charset="-120"/>
                <a:ea typeface="微軟正黑體" panose="020B0604030504040204" pitchFamily="34" charset="-120"/>
              </a:rPr>
              <a:t>部分氣體鋼瓶未確實固 定</a:t>
            </a:r>
          </a:p>
          <a:p>
            <a:pPr marL="12700">
              <a:lnSpc>
                <a:spcPct val="100000"/>
              </a:lnSpc>
              <a:spcBef>
                <a:spcPts val="105"/>
              </a:spcBef>
              <a:buFont typeface="Arial"/>
              <a:buChar char="•"/>
            </a:pPr>
            <a:endParaRPr sz="4400" dirty="0">
              <a:latin typeface="微軟正黑體" panose="020B0604030504040204" pitchFamily="34" charset="-120"/>
              <a:ea typeface="微軟正黑體" panose="020B0604030504040204" pitchFamily="34" charset="-120"/>
            </a:endParaRPr>
          </a:p>
          <a:p>
            <a:pPr marL="571500" marR="5080" indent="-571500" algn="just">
              <a:lnSpc>
                <a:spcPct val="99300"/>
              </a:lnSpc>
              <a:spcBef>
                <a:spcPts val="105"/>
              </a:spcBef>
              <a:buFont typeface="Arial" panose="020B0604020202020204" pitchFamily="34" charset="0"/>
              <a:buChar char="•"/>
            </a:pPr>
            <a:r>
              <a:rPr sz="4400" dirty="0" err="1">
                <a:latin typeface="微軟正黑體" panose="020B0604030504040204" pitchFamily="34" charset="-120"/>
                <a:ea typeface="微軟正黑體" panose="020B0604030504040204" pitchFamily="34" charset="-120"/>
              </a:rPr>
              <a:t>未使用的氣體鋼瓶應使用鋼瓶蓋保護開關與</a:t>
            </a:r>
            <a:r>
              <a:rPr lang="zh-TW" altLang="en-US" sz="4400" dirty="0">
                <a:latin typeface="微軟正黑體" panose="020B0604030504040204" pitchFamily="34" charset="-120"/>
                <a:ea typeface="微軟正黑體" panose="020B0604030504040204" pitchFamily="34" charset="-120"/>
              </a:rPr>
              <a:t>氣</a:t>
            </a:r>
            <a:r>
              <a:rPr sz="4400" dirty="0">
                <a:latin typeface="微軟正黑體" panose="020B0604030504040204" pitchFamily="34" charset="-120"/>
                <a:ea typeface="微軟正黑體" panose="020B0604030504040204" pitchFamily="34" charset="-120"/>
              </a:rPr>
              <a:t>閥</a:t>
            </a:r>
          </a:p>
        </p:txBody>
      </p:sp>
      <p:sp>
        <p:nvSpPr>
          <p:cNvPr id="3" name="object 3"/>
          <p:cNvSpPr txBox="1"/>
          <p:nvPr/>
        </p:nvSpPr>
        <p:spPr>
          <a:xfrm>
            <a:off x="9800081" y="6426809"/>
            <a:ext cx="332740" cy="197490"/>
          </a:xfrm>
          <a:prstGeom prst="rect">
            <a:avLst/>
          </a:prstGeom>
        </p:spPr>
        <p:txBody>
          <a:bodyPr vert="horz" wrap="square" lIns="0" tIns="12700" rIns="0" bIns="0" rtlCol="0">
            <a:spAutoFit/>
          </a:bodyPr>
          <a:lstStyle/>
          <a:p>
            <a:pPr marL="12700">
              <a:spcBef>
                <a:spcPts val="100"/>
              </a:spcBef>
            </a:pPr>
            <a:r>
              <a:rPr sz="1200" dirty="0">
                <a:latin typeface="Arial Black"/>
                <a:cs typeface="Arial Black"/>
              </a:rPr>
              <a:t>296</a:t>
            </a:r>
          </a:p>
        </p:txBody>
      </p:sp>
      <p:sp>
        <p:nvSpPr>
          <p:cNvPr id="4" name="object 4"/>
          <p:cNvSpPr/>
          <p:nvPr/>
        </p:nvSpPr>
        <p:spPr>
          <a:xfrm>
            <a:off x="1295400" y="1828800"/>
            <a:ext cx="2967228" cy="3960876"/>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3275786" y="1617091"/>
            <a:ext cx="685800" cy="762000"/>
          </a:xfrm>
          <a:custGeom>
            <a:avLst/>
            <a:gdLst/>
            <a:ahLst/>
            <a:cxnLst/>
            <a:rect l="l" t="t" r="r" b="b"/>
            <a:pathLst>
              <a:path w="685800" h="762000">
                <a:moveTo>
                  <a:pt x="685800" y="0"/>
                </a:moveTo>
                <a:lnTo>
                  <a:pt x="0" y="762000"/>
                </a:lnTo>
              </a:path>
            </a:pathLst>
          </a:custGeom>
          <a:ln w="101600">
            <a:solidFill>
              <a:srgbClr val="FF0000"/>
            </a:solidFill>
          </a:ln>
        </p:spPr>
        <p:txBody>
          <a:bodyPr wrap="square" lIns="0" tIns="0" rIns="0" bIns="0" rtlCol="0"/>
          <a:lstStyle/>
          <a:p>
            <a:endParaRPr dirty="0"/>
          </a:p>
        </p:txBody>
      </p:sp>
      <p:sp>
        <p:nvSpPr>
          <p:cNvPr id="6" name="object 6"/>
          <p:cNvSpPr/>
          <p:nvPr/>
        </p:nvSpPr>
        <p:spPr>
          <a:xfrm>
            <a:off x="3275786" y="1617091"/>
            <a:ext cx="685800" cy="762000"/>
          </a:xfrm>
          <a:custGeom>
            <a:avLst/>
            <a:gdLst/>
            <a:ahLst/>
            <a:cxnLst/>
            <a:rect l="l" t="t" r="r" b="b"/>
            <a:pathLst>
              <a:path w="685800" h="762000">
                <a:moveTo>
                  <a:pt x="0" y="0"/>
                </a:moveTo>
                <a:lnTo>
                  <a:pt x="685800" y="762000"/>
                </a:lnTo>
              </a:path>
            </a:pathLst>
          </a:custGeom>
          <a:ln w="101600">
            <a:solidFill>
              <a:srgbClr val="FF0000"/>
            </a:solidFill>
          </a:ln>
        </p:spPr>
        <p:txBody>
          <a:bodyPr wrap="square" lIns="0" tIns="0" rIns="0" bIns="0" rtlCol="0"/>
          <a:lstStyle/>
          <a:p>
            <a:endParaRPr dirty="0"/>
          </a:p>
        </p:txBody>
      </p:sp>
      <p:sp>
        <p:nvSpPr>
          <p:cNvPr id="7" name="頁尾版面配置區 6">
            <a:extLst>
              <a:ext uri="{FF2B5EF4-FFF2-40B4-BE49-F238E27FC236}">
                <a16:creationId xmlns:a16="http://schemas.microsoft.com/office/drawing/2014/main" id="{06FD2340-729A-C3C7-373A-6F020F6E68E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DDC1583C-E894-9173-89E3-90481E40AC09}"/>
              </a:ext>
            </a:extLst>
          </p:cNvPr>
          <p:cNvSpPr>
            <a:spLocks noGrp="1"/>
          </p:cNvSpPr>
          <p:nvPr>
            <p:ph type="sldNum" sz="quarter" idx="7"/>
          </p:nvPr>
        </p:nvSpPr>
        <p:spPr/>
        <p:txBody>
          <a:bodyPr/>
          <a:lstStyle/>
          <a:p>
            <a:fld id="{B6F15528-21DE-4FAA-801E-634DDDAF4B2B}" type="slidenum">
              <a:rPr lang="en-US" altLang="zh-TW" smtClean="0"/>
              <a:t>293</a:t>
            </a:fld>
            <a:endParaRPr lang="zh-TW" altLang="en-US" dirty="0"/>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85538" y="553975"/>
            <a:ext cx="2821940" cy="696595"/>
          </a:xfrm>
          <a:prstGeom prst="rect">
            <a:avLst/>
          </a:prstGeom>
        </p:spPr>
        <p:txBody>
          <a:bodyPr vert="horz" wrap="square" lIns="0" tIns="13335" rIns="0" bIns="0" rtlCol="0">
            <a:spAutoFit/>
          </a:bodyPr>
          <a:lstStyle/>
          <a:p>
            <a:pPr marL="12700">
              <a:spcBef>
                <a:spcPts val="105"/>
              </a:spcBef>
            </a:pPr>
            <a:r>
              <a:rPr kern="1200" dirty="0">
                <a:latin typeface="微軟正黑體" panose="020B0604030504040204" pitchFamily="34" charset="-120"/>
                <a:ea typeface="微軟正黑體" panose="020B0604030504040204" pitchFamily="34" charset="-120"/>
                <a:cs typeface="+mn-cs"/>
              </a:rPr>
              <a:t>鋼瓶應固定</a:t>
            </a:r>
          </a:p>
        </p:txBody>
      </p:sp>
      <p:sp>
        <p:nvSpPr>
          <p:cNvPr id="3" name="object 3"/>
          <p:cNvSpPr/>
          <p:nvPr/>
        </p:nvSpPr>
        <p:spPr>
          <a:xfrm>
            <a:off x="2135123" y="1341120"/>
            <a:ext cx="3240024" cy="4896611"/>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7967471" y="548641"/>
            <a:ext cx="2106168" cy="2808731"/>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7895844" y="3429000"/>
            <a:ext cx="2212848" cy="2950464"/>
          </a:xfrm>
          <a:prstGeom prst="rect">
            <a:avLst/>
          </a:prstGeom>
          <a:blipFill>
            <a:blip r:embed="rId4" cstate="print"/>
            <a:stretch>
              <a:fillRect/>
            </a:stretch>
          </a:blipFill>
        </p:spPr>
        <p:txBody>
          <a:bodyPr wrap="square" lIns="0" tIns="0" rIns="0" bIns="0" rtlCol="0"/>
          <a:lstStyle/>
          <a:p>
            <a:endParaRPr dirty="0"/>
          </a:p>
        </p:txBody>
      </p:sp>
      <p:sp>
        <p:nvSpPr>
          <p:cNvPr id="6" name="object 6"/>
          <p:cNvSpPr/>
          <p:nvPr/>
        </p:nvSpPr>
        <p:spPr>
          <a:xfrm>
            <a:off x="5519928" y="1988821"/>
            <a:ext cx="2214372" cy="2953511"/>
          </a:xfrm>
          <a:prstGeom prst="rect">
            <a:avLst/>
          </a:prstGeom>
          <a:blipFill>
            <a:blip r:embed="rId5" cstate="print"/>
            <a:stretch>
              <a:fillRect/>
            </a:stretch>
          </a:blipFill>
        </p:spPr>
        <p:txBody>
          <a:bodyPr wrap="square" lIns="0" tIns="0" rIns="0" bIns="0" rtlCol="0"/>
          <a:lstStyle/>
          <a:p>
            <a:endParaRPr dirty="0"/>
          </a:p>
        </p:txBody>
      </p:sp>
      <p:sp>
        <p:nvSpPr>
          <p:cNvPr id="7" name="object 7"/>
          <p:cNvSpPr txBox="1"/>
          <p:nvPr/>
        </p:nvSpPr>
        <p:spPr>
          <a:xfrm>
            <a:off x="9800081" y="6426809"/>
            <a:ext cx="332740" cy="197490"/>
          </a:xfrm>
          <a:prstGeom prst="rect">
            <a:avLst/>
          </a:prstGeom>
        </p:spPr>
        <p:txBody>
          <a:bodyPr vert="horz" wrap="square" lIns="0" tIns="12700" rIns="0" bIns="0" rtlCol="0">
            <a:spAutoFit/>
          </a:bodyPr>
          <a:lstStyle/>
          <a:p>
            <a:pPr marL="12700">
              <a:spcBef>
                <a:spcPts val="100"/>
              </a:spcBef>
            </a:pPr>
            <a:r>
              <a:rPr sz="1200" dirty="0">
                <a:latin typeface="Arial Black"/>
                <a:cs typeface="Arial Black"/>
              </a:rPr>
              <a:t>297</a:t>
            </a:r>
          </a:p>
        </p:txBody>
      </p:sp>
      <p:sp>
        <p:nvSpPr>
          <p:cNvPr id="9" name="object 9"/>
          <p:cNvSpPr/>
          <p:nvPr/>
        </p:nvSpPr>
        <p:spPr>
          <a:xfrm>
            <a:off x="4080510" y="5014721"/>
            <a:ext cx="685800" cy="762000"/>
          </a:xfrm>
          <a:custGeom>
            <a:avLst/>
            <a:gdLst/>
            <a:ahLst/>
            <a:cxnLst/>
            <a:rect l="l" t="t" r="r" b="b"/>
            <a:pathLst>
              <a:path w="685800" h="762000">
                <a:moveTo>
                  <a:pt x="685800" y="0"/>
                </a:moveTo>
                <a:lnTo>
                  <a:pt x="0" y="761999"/>
                </a:lnTo>
              </a:path>
            </a:pathLst>
          </a:custGeom>
          <a:ln w="101600">
            <a:solidFill>
              <a:srgbClr val="FF0000"/>
            </a:solidFill>
          </a:ln>
        </p:spPr>
        <p:txBody>
          <a:bodyPr wrap="square" lIns="0" tIns="0" rIns="0" bIns="0" rtlCol="0"/>
          <a:lstStyle/>
          <a:p>
            <a:endParaRPr dirty="0"/>
          </a:p>
        </p:txBody>
      </p:sp>
      <p:sp>
        <p:nvSpPr>
          <p:cNvPr id="10" name="object 10"/>
          <p:cNvSpPr/>
          <p:nvPr/>
        </p:nvSpPr>
        <p:spPr>
          <a:xfrm>
            <a:off x="4080510" y="5014721"/>
            <a:ext cx="685800" cy="762000"/>
          </a:xfrm>
          <a:custGeom>
            <a:avLst/>
            <a:gdLst/>
            <a:ahLst/>
            <a:cxnLst/>
            <a:rect l="l" t="t" r="r" b="b"/>
            <a:pathLst>
              <a:path w="685800" h="762000">
                <a:moveTo>
                  <a:pt x="0" y="0"/>
                </a:moveTo>
                <a:lnTo>
                  <a:pt x="685800" y="761999"/>
                </a:lnTo>
              </a:path>
            </a:pathLst>
          </a:custGeom>
          <a:ln w="101600">
            <a:solidFill>
              <a:srgbClr val="FF0000"/>
            </a:solidFill>
          </a:ln>
        </p:spPr>
        <p:txBody>
          <a:bodyPr wrap="square" lIns="0" tIns="0" rIns="0" bIns="0" rtlCol="0"/>
          <a:lstStyle/>
          <a:p>
            <a:endParaRPr dirty="0"/>
          </a:p>
        </p:txBody>
      </p:sp>
      <p:sp>
        <p:nvSpPr>
          <p:cNvPr id="8" name="頁尾版面配置區 7">
            <a:extLst>
              <a:ext uri="{FF2B5EF4-FFF2-40B4-BE49-F238E27FC236}">
                <a16:creationId xmlns:a16="http://schemas.microsoft.com/office/drawing/2014/main" id="{4A43CF43-161E-8E45-3D2B-3295CAF0CF5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1" name="投影片編號版面配置區 10">
            <a:extLst>
              <a:ext uri="{FF2B5EF4-FFF2-40B4-BE49-F238E27FC236}">
                <a16:creationId xmlns:a16="http://schemas.microsoft.com/office/drawing/2014/main" id="{E9E9F2ED-9225-0E3B-55A4-72FA37B0EDE7}"/>
              </a:ext>
            </a:extLst>
          </p:cNvPr>
          <p:cNvSpPr>
            <a:spLocks noGrp="1"/>
          </p:cNvSpPr>
          <p:nvPr>
            <p:ph type="sldNum" sz="quarter" idx="7"/>
          </p:nvPr>
        </p:nvSpPr>
        <p:spPr/>
        <p:txBody>
          <a:bodyPr/>
          <a:lstStyle/>
          <a:p>
            <a:fld id="{B6F15528-21DE-4FAA-801E-634DDDAF4B2B}" type="slidenum">
              <a:rPr lang="en-US" altLang="zh-TW" smtClean="0"/>
              <a:t>294</a:t>
            </a:fld>
            <a:endParaRPr lang="zh-TW" altLang="en-US" dirty="0"/>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72640" y="6403350"/>
            <a:ext cx="256540" cy="170815"/>
          </a:xfrm>
          <a:prstGeom prst="rect">
            <a:avLst/>
          </a:prstGeom>
        </p:spPr>
        <p:txBody>
          <a:bodyPr vert="horz" wrap="square" lIns="0" tIns="0" rIns="0" bIns="0" rtlCol="0">
            <a:spAutoFit/>
          </a:bodyPr>
          <a:lstStyle/>
          <a:p>
            <a:pPr>
              <a:lnSpc>
                <a:spcPts val="1325"/>
              </a:lnSpc>
            </a:pPr>
            <a:r>
              <a:rPr sz="1200" spc="-5" dirty="0">
                <a:latin typeface="Arial"/>
                <a:cs typeface="Arial"/>
              </a:rPr>
              <a:t>298</a:t>
            </a:r>
            <a:endParaRPr sz="1200" dirty="0">
              <a:latin typeface="Arial"/>
              <a:cs typeface="Arial"/>
            </a:endParaRPr>
          </a:p>
        </p:txBody>
      </p:sp>
      <p:sp>
        <p:nvSpPr>
          <p:cNvPr id="3" name="object 3"/>
          <p:cNvSpPr/>
          <p:nvPr/>
        </p:nvSpPr>
        <p:spPr>
          <a:xfrm>
            <a:off x="1524000" y="405384"/>
            <a:ext cx="4320540" cy="576580"/>
          </a:xfrm>
          <a:custGeom>
            <a:avLst/>
            <a:gdLst/>
            <a:ahLst/>
            <a:cxnLst/>
            <a:rect l="l" t="t" r="r" b="b"/>
            <a:pathLst>
              <a:path w="4320540" h="576580">
                <a:moveTo>
                  <a:pt x="0" y="576072"/>
                </a:moveTo>
                <a:lnTo>
                  <a:pt x="4320540" y="576072"/>
                </a:lnTo>
                <a:lnTo>
                  <a:pt x="4320540" y="0"/>
                </a:lnTo>
                <a:lnTo>
                  <a:pt x="0" y="0"/>
                </a:lnTo>
                <a:lnTo>
                  <a:pt x="0" y="576072"/>
                </a:lnTo>
                <a:close/>
              </a:path>
            </a:pathLst>
          </a:custGeom>
          <a:solidFill>
            <a:srgbClr val="00AFEF"/>
          </a:solidFill>
        </p:spPr>
        <p:txBody>
          <a:bodyPr wrap="square" lIns="0" tIns="0" rIns="0" bIns="0" rtlCol="0"/>
          <a:lstStyle/>
          <a:p>
            <a:endParaRPr dirty="0"/>
          </a:p>
        </p:txBody>
      </p:sp>
      <p:sp>
        <p:nvSpPr>
          <p:cNvPr id="4" name="object 4"/>
          <p:cNvSpPr txBox="1">
            <a:spLocks noGrp="1"/>
          </p:cNvSpPr>
          <p:nvPr>
            <p:ph type="title"/>
          </p:nvPr>
        </p:nvSpPr>
        <p:spPr>
          <a:xfrm>
            <a:off x="1712313" y="446484"/>
            <a:ext cx="3792854" cy="452120"/>
          </a:xfrm>
          <a:prstGeom prst="rect">
            <a:avLst/>
          </a:prstGeom>
        </p:spPr>
        <p:txBody>
          <a:bodyPr vert="horz" wrap="square" lIns="0" tIns="12065" rIns="0" bIns="0" rtlCol="0">
            <a:spAutoFit/>
          </a:bodyPr>
          <a:lstStyle/>
          <a:p>
            <a:pPr marL="12700">
              <a:spcBef>
                <a:spcPts val="95"/>
              </a:spcBef>
            </a:pPr>
            <a:r>
              <a:rPr sz="2800" spc="-5" dirty="0">
                <a:solidFill>
                  <a:srgbClr val="FFFFFF"/>
                </a:solidFill>
                <a:latin typeface="新細明體"/>
                <a:cs typeface="新細明體"/>
              </a:rPr>
              <a:t>高壓氣體容器</a:t>
            </a:r>
            <a:r>
              <a:rPr sz="2800" spc="-5" dirty="0">
                <a:solidFill>
                  <a:srgbClr val="FFFFFF"/>
                </a:solidFill>
                <a:latin typeface="Calibri"/>
                <a:cs typeface="Calibri"/>
              </a:rPr>
              <a:t>(</a:t>
            </a:r>
            <a:r>
              <a:rPr sz="2800" spc="-5" dirty="0">
                <a:solidFill>
                  <a:srgbClr val="FFFFFF"/>
                </a:solidFill>
                <a:latin typeface="新細明體"/>
                <a:cs typeface="新細明體"/>
              </a:rPr>
              <a:t>氣體鋼</a:t>
            </a:r>
            <a:r>
              <a:rPr sz="2800" spc="-10" dirty="0">
                <a:solidFill>
                  <a:srgbClr val="FFFFFF"/>
                </a:solidFill>
                <a:latin typeface="新細明體"/>
                <a:cs typeface="新細明體"/>
              </a:rPr>
              <a:t>瓶</a:t>
            </a:r>
            <a:r>
              <a:rPr sz="2800" spc="-5" dirty="0">
                <a:solidFill>
                  <a:srgbClr val="FFFFFF"/>
                </a:solidFill>
                <a:latin typeface="Calibri"/>
                <a:cs typeface="Calibri"/>
              </a:rPr>
              <a:t>)</a:t>
            </a:r>
            <a:endParaRPr sz="2800" dirty="0">
              <a:latin typeface="Calibri"/>
              <a:cs typeface="Calibri"/>
            </a:endParaRPr>
          </a:p>
        </p:txBody>
      </p:sp>
      <p:sp>
        <p:nvSpPr>
          <p:cNvPr id="5" name="object 5"/>
          <p:cNvSpPr txBox="1"/>
          <p:nvPr/>
        </p:nvSpPr>
        <p:spPr>
          <a:xfrm>
            <a:off x="567690" y="920597"/>
            <a:ext cx="5115559" cy="3688189"/>
          </a:xfrm>
          <a:prstGeom prst="rect">
            <a:avLst/>
          </a:prstGeom>
        </p:spPr>
        <p:txBody>
          <a:bodyPr vert="horz" wrap="square" lIns="0" tIns="104140" rIns="0" bIns="0" rtlCol="0">
            <a:spAutoFit/>
          </a:bodyPr>
          <a:lstStyle/>
          <a:p>
            <a:pPr marL="355600" indent="-342900">
              <a:spcBef>
                <a:spcPts val="820"/>
              </a:spcBef>
              <a:buFont typeface="Arial"/>
              <a:buChar char="•"/>
              <a:tabLst>
                <a:tab pos="354965" algn="l"/>
                <a:tab pos="355600" algn="l"/>
              </a:tabLst>
            </a:pPr>
            <a:r>
              <a:rPr sz="2400" dirty="0">
                <a:latin typeface="微軟正黑體" panose="020B0604030504040204" pitchFamily="34" charset="-120"/>
                <a:ea typeface="微軟正黑體" panose="020B0604030504040204" pitchFamily="34" charset="-120"/>
                <a:cs typeface="新細明體"/>
              </a:rPr>
              <a:t>氣體鋼瓶注意事項：</a:t>
            </a:r>
          </a:p>
          <a:p>
            <a:pPr marL="756285" lvl="1" indent="-286385">
              <a:spcBef>
                <a:spcPts val="720"/>
              </a:spcBef>
              <a:buFont typeface="Arial"/>
              <a:buChar char="–"/>
              <a:tabLst>
                <a:tab pos="756285" algn="l"/>
                <a:tab pos="756920" algn="l"/>
              </a:tabLst>
            </a:pPr>
            <a:r>
              <a:rPr sz="2400" dirty="0">
                <a:latin typeface="微軟正黑體" panose="020B0604030504040204" pitchFamily="34" charset="-120"/>
                <a:ea typeface="微軟正黑體" panose="020B0604030504040204" pitchFamily="34" charset="-120"/>
                <a:cs typeface="新細明體"/>
              </a:rPr>
              <a:t>高壓氣體鋼瓶有無橫置</a:t>
            </a:r>
            <a:r>
              <a:rPr sz="2400" spc="-10" dirty="0">
                <a:latin typeface="微軟正黑體" panose="020B0604030504040204" pitchFamily="34" charset="-120"/>
                <a:ea typeface="微軟正黑體" panose="020B0604030504040204" pitchFamily="34" charset="-120"/>
                <a:cs typeface="新細明體"/>
              </a:rPr>
              <a:t>之</a:t>
            </a:r>
            <a:r>
              <a:rPr sz="2400" dirty="0">
                <a:latin typeface="微軟正黑體" panose="020B0604030504040204" pitchFamily="34" charset="-120"/>
                <a:ea typeface="微軟正黑體" panose="020B0604030504040204" pitchFamily="34" charset="-120"/>
                <a:cs typeface="新細明體"/>
              </a:rPr>
              <a:t>固定</a:t>
            </a:r>
          </a:p>
          <a:p>
            <a:pPr marL="756285" lvl="1" indent="-286385">
              <a:spcBef>
                <a:spcPts val="720"/>
              </a:spcBef>
              <a:buFont typeface="Arial"/>
              <a:buChar char="–"/>
              <a:tabLst>
                <a:tab pos="756285" algn="l"/>
                <a:tab pos="756920" algn="l"/>
              </a:tabLst>
            </a:pPr>
            <a:r>
              <a:rPr sz="2400" spc="5" dirty="0">
                <a:latin typeface="微軟正黑體" panose="020B0604030504040204" pitchFamily="34" charset="-120"/>
                <a:ea typeface="微軟正黑體" panose="020B0604030504040204" pitchFamily="34" charset="-120"/>
                <a:cs typeface="新細明體"/>
              </a:rPr>
              <a:t>各</a:t>
            </a:r>
            <a:r>
              <a:rPr sz="2400" dirty="0">
                <a:latin typeface="微軟正黑體" panose="020B0604030504040204" pitchFamily="34" charset="-120"/>
                <a:ea typeface="微軟正黑體" panose="020B0604030504040204" pitchFamily="34" charset="-120"/>
                <a:cs typeface="新細明體"/>
              </a:rPr>
              <a:t>種</a:t>
            </a:r>
            <a:r>
              <a:rPr sz="2400" dirty="0">
                <a:solidFill>
                  <a:srgbClr val="FF0000"/>
                </a:solidFill>
                <a:latin typeface="微軟正黑體" panose="020B0604030504040204" pitchFamily="34" charset="-120"/>
                <a:ea typeface="微軟正黑體" panose="020B0604030504040204" pitchFamily="34" charset="-120"/>
                <a:cs typeface="新細明體"/>
              </a:rPr>
              <a:t>錶壓</a:t>
            </a:r>
            <a:r>
              <a:rPr sz="2400" dirty="0">
                <a:latin typeface="微軟正黑體" panose="020B0604030504040204" pitchFamily="34" charset="-120"/>
                <a:ea typeface="微軟正黑體" panose="020B0604030504040204" pitchFamily="34" charset="-120"/>
                <a:cs typeface="新細明體"/>
              </a:rPr>
              <a:t>是否正常</a:t>
            </a:r>
          </a:p>
          <a:p>
            <a:pPr marL="756285" lvl="1" indent="-286385">
              <a:spcBef>
                <a:spcPts val="720"/>
              </a:spcBef>
              <a:buFont typeface="Arial"/>
              <a:buChar char="–"/>
              <a:tabLst>
                <a:tab pos="756285" algn="l"/>
                <a:tab pos="756920" algn="l"/>
              </a:tabLst>
            </a:pPr>
            <a:r>
              <a:rPr sz="2400" dirty="0">
                <a:latin typeface="微軟正黑體" panose="020B0604030504040204" pitchFamily="34" charset="-120"/>
                <a:ea typeface="微軟正黑體" panose="020B0604030504040204" pitchFamily="34" charset="-120"/>
                <a:cs typeface="新細明體"/>
              </a:rPr>
              <a:t>鋼瓶儲存</a:t>
            </a:r>
            <a:r>
              <a:rPr sz="2400" spc="-10" dirty="0">
                <a:latin typeface="微軟正黑體" panose="020B0604030504040204" pitchFamily="34" charset="-120"/>
                <a:ea typeface="微軟正黑體" panose="020B0604030504040204" pitchFamily="34" charset="-120"/>
                <a:cs typeface="新細明體"/>
              </a:rPr>
              <a:t>間</a:t>
            </a:r>
            <a:r>
              <a:rPr sz="2400" dirty="0">
                <a:solidFill>
                  <a:srgbClr val="FF0000"/>
                </a:solidFill>
                <a:latin typeface="微軟正黑體" panose="020B0604030504040204" pitchFamily="34" charset="-120"/>
                <a:ea typeface="微軟正黑體" panose="020B0604030504040204" pitchFamily="34" charset="-120"/>
                <a:cs typeface="新細明體"/>
              </a:rPr>
              <a:t>是否有易燃物</a:t>
            </a:r>
            <a:endParaRPr sz="2400" dirty="0">
              <a:latin typeface="微軟正黑體" panose="020B0604030504040204" pitchFamily="34" charset="-120"/>
              <a:ea typeface="微軟正黑體" panose="020B0604030504040204" pitchFamily="34" charset="-120"/>
              <a:cs typeface="新細明體"/>
            </a:endParaRPr>
          </a:p>
          <a:p>
            <a:pPr marL="756285" lvl="1" indent="-286385">
              <a:spcBef>
                <a:spcPts val="720"/>
              </a:spcBef>
              <a:buFont typeface="Arial"/>
              <a:buChar char="–"/>
              <a:tabLst>
                <a:tab pos="756285" algn="l"/>
                <a:tab pos="756920" algn="l"/>
              </a:tabLst>
            </a:pPr>
            <a:r>
              <a:rPr sz="2400" dirty="0">
                <a:latin typeface="微軟正黑體" panose="020B0604030504040204" pitchFamily="34" charset="-120"/>
                <a:ea typeface="微軟正黑體" panose="020B0604030504040204" pitchFamily="34" charset="-120"/>
                <a:cs typeface="新細明體"/>
              </a:rPr>
              <a:t>各種鋼</a:t>
            </a:r>
            <a:r>
              <a:rPr sz="2400" spc="-10" dirty="0">
                <a:latin typeface="微軟正黑體" panose="020B0604030504040204" pitchFamily="34" charset="-120"/>
                <a:ea typeface="微軟正黑體" panose="020B0604030504040204" pitchFamily="34" charset="-120"/>
                <a:cs typeface="新細明體"/>
              </a:rPr>
              <a:t>瓶</a:t>
            </a:r>
            <a:r>
              <a:rPr sz="2400" dirty="0">
                <a:solidFill>
                  <a:srgbClr val="FF0000"/>
                </a:solidFill>
                <a:latin typeface="微軟正黑體" panose="020B0604030504040204" pitchFamily="34" charset="-120"/>
                <a:ea typeface="微軟正黑體" panose="020B0604030504040204" pitchFamily="34" charset="-120"/>
                <a:cs typeface="新細明體"/>
              </a:rPr>
              <a:t>成分是否標示</a:t>
            </a:r>
            <a:r>
              <a:rPr sz="2400" spc="-15" dirty="0">
                <a:solidFill>
                  <a:srgbClr val="FF0000"/>
                </a:solidFill>
                <a:latin typeface="微軟正黑體" panose="020B0604030504040204" pitchFamily="34" charset="-120"/>
                <a:ea typeface="微軟正黑體" panose="020B0604030504040204" pitchFamily="34" charset="-120"/>
                <a:cs typeface="新細明體"/>
              </a:rPr>
              <a:t>清</a:t>
            </a:r>
            <a:r>
              <a:rPr sz="2400" dirty="0">
                <a:solidFill>
                  <a:srgbClr val="FF0000"/>
                </a:solidFill>
                <a:latin typeface="微軟正黑體" panose="020B0604030504040204" pitchFamily="34" charset="-120"/>
                <a:ea typeface="微軟正黑體" panose="020B0604030504040204" pitchFamily="34" charset="-120"/>
                <a:cs typeface="新細明體"/>
              </a:rPr>
              <a:t>楚</a:t>
            </a:r>
            <a:endParaRPr sz="2400" dirty="0">
              <a:latin typeface="微軟正黑體" panose="020B0604030504040204" pitchFamily="34" charset="-120"/>
              <a:ea typeface="微軟正黑體" panose="020B0604030504040204" pitchFamily="34" charset="-120"/>
              <a:cs typeface="新細明體"/>
            </a:endParaRPr>
          </a:p>
          <a:p>
            <a:pPr marL="756285" lvl="1" indent="-286385">
              <a:spcBef>
                <a:spcPts val="720"/>
              </a:spcBef>
              <a:buFont typeface="Arial"/>
              <a:buChar char="–"/>
              <a:tabLst>
                <a:tab pos="756285" algn="l"/>
                <a:tab pos="756920" algn="l"/>
              </a:tabLst>
            </a:pPr>
            <a:r>
              <a:rPr sz="2400" spc="5" dirty="0">
                <a:latin typeface="微軟正黑體" panose="020B0604030504040204" pitchFamily="34" charset="-120"/>
                <a:ea typeface="微軟正黑體" panose="020B0604030504040204" pitchFamily="34" charset="-120"/>
                <a:cs typeface="新細明體"/>
              </a:rPr>
              <a:t>檢查接頭部份有無溢洩</a:t>
            </a:r>
            <a:endParaRPr sz="2400" dirty="0">
              <a:latin typeface="微軟正黑體" panose="020B0604030504040204" pitchFamily="34" charset="-120"/>
              <a:ea typeface="微軟正黑體" panose="020B0604030504040204" pitchFamily="34" charset="-120"/>
              <a:cs typeface="新細明體"/>
            </a:endParaRPr>
          </a:p>
          <a:p>
            <a:pPr marL="756285" lvl="1" indent="-286385">
              <a:spcBef>
                <a:spcPts val="725"/>
              </a:spcBef>
              <a:buFont typeface="Arial"/>
              <a:buChar char="–"/>
              <a:tabLst>
                <a:tab pos="756285" algn="l"/>
                <a:tab pos="756920" algn="l"/>
              </a:tabLst>
            </a:pPr>
            <a:r>
              <a:rPr sz="2400" dirty="0">
                <a:latin typeface="微軟正黑體" panose="020B0604030504040204" pitchFamily="34" charset="-120"/>
                <a:ea typeface="微軟正黑體" panose="020B0604030504040204" pitchFamily="34" charset="-120"/>
                <a:cs typeface="新細明體"/>
              </a:rPr>
              <a:t>鋼瓶儲存間之溫度是</a:t>
            </a:r>
            <a:r>
              <a:rPr sz="2400" spc="-20" dirty="0">
                <a:latin typeface="微軟正黑體" panose="020B0604030504040204" pitchFamily="34" charset="-120"/>
                <a:ea typeface="微軟正黑體" panose="020B0604030504040204" pitchFamily="34" charset="-120"/>
                <a:cs typeface="新細明體"/>
              </a:rPr>
              <a:t>否</a:t>
            </a:r>
            <a:r>
              <a:rPr sz="2400" spc="-15" dirty="0">
                <a:solidFill>
                  <a:srgbClr val="FF0000"/>
                </a:solidFill>
                <a:latin typeface="微軟正黑體" panose="020B0604030504040204" pitchFamily="34" charset="-120"/>
                <a:ea typeface="微軟正黑體" panose="020B0604030504040204" pitchFamily="34" charset="-120"/>
                <a:cs typeface="新細明體"/>
              </a:rPr>
              <a:t>超過</a:t>
            </a:r>
            <a:r>
              <a:rPr sz="2400" spc="-5" dirty="0">
                <a:solidFill>
                  <a:srgbClr val="FF0000"/>
                </a:solidFill>
                <a:latin typeface="微軟正黑體" panose="020B0604030504040204" pitchFamily="34" charset="-120"/>
                <a:ea typeface="微軟正黑體" panose="020B0604030504040204" pitchFamily="34" charset="-120"/>
                <a:cs typeface="新細明體"/>
              </a:rPr>
              <a:t>40°C</a:t>
            </a:r>
            <a:endParaRPr sz="2400" dirty="0">
              <a:latin typeface="微軟正黑體" panose="020B0604030504040204" pitchFamily="34" charset="-120"/>
              <a:ea typeface="微軟正黑體" panose="020B0604030504040204" pitchFamily="34" charset="-120"/>
              <a:cs typeface="新細明體"/>
            </a:endParaRPr>
          </a:p>
          <a:p>
            <a:pPr marL="756285" lvl="1" indent="-286385">
              <a:spcBef>
                <a:spcPts val="720"/>
              </a:spcBef>
              <a:buFont typeface="Arial"/>
              <a:buChar char="–"/>
              <a:tabLst>
                <a:tab pos="756285" algn="l"/>
                <a:tab pos="756920" algn="l"/>
              </a:tabLst>
            </a:pPr>
            <a:r>
              <a:rPr sz="2400" spc="5" dirty="0">
                <a:solidFill>
                  <a:srgbClr val="FF0000"/>
                </a:solidFill>
                <a:latin typeface="微軟正黑體" panose="020B0604030504040204" pitchFamily="34" charset="-120"/>
                <a:ea typeface="微軟正黑體" panose="020B0604030504040204" pitchFamily="34" charset="-120"/>
                <a:cs typeface="新細明體"/>
              </a:rPr>
              <a:t>依規定標示</a:t>
            </a:r>
            <a:endParaRPr sz="2400" dirty="0">
              <a:latin typeface="微軟正黑體" panose="020B0604030504040204" pitchFamily="34" charset="-120"/>
              <a:ea typeface="微軟正黑體" panose="020B0604030504040204" pitchFamily="34" charset="-120"/>
              <a:cs typeface="新細明體"/>
            </a:endParaRPr>
          </a:p>
        </p:txBody>
      </p:sp>
      <p:sp>
        <p:nvSpPr>
          <p:cNvPr id="7" name="object 7"/>
          <p:cNvSpPr/>
          <p:nvPr/>
        </p:nvSpPr>
        <p:spPr>
          <a:xfrm>
            <a:off x="1775459" y="4869179"/>
            <a:ext cx="2449068" cy="1751076"/>
          </a:xfrm>
          <a:prstGeom prst="rect">
            <a:avLst/>
          </a:prstGeom>
          <a:blipFill>
            <a:blip r:embed="rId2" cstate="print"/>
            <a:stretch>
              <a:fillRect/>
            </a:stretch>
          </a:blipFill>
        </p:spPr>
        <p:txBody>
          <a:bodyPr wrap="square" lIns="0" tIns="0" rIns="0" bIns="0" rtlCol="0"/>
          <a:lstStyle/>
          <a:p>
            <a:endParaRPr dirty="0"/>
          </a:p>
        </p:txBody>
      </p:sp>
      <p:sp>
        <p:nvSpPr>
          <p:cNvPr id="8" name="object 8"/>
          <p:cNvSpPr/>
          <p:nvPr/>
        </p:nvSpPr>
        <p:spPr>
          <a:xfrm>
            <a:off x="6612636" y="2032645"/>
            <a:ext cx="4236720" cy="4541520"/>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8832342" y="1989582"/>
            <a:ext cx="1225550" cy="647700"/>
          </a:xfrm>
          <a:custGeom>
            <a:avLst/>
            <a:gdLst/>
            <a:ahLst/>
            <a:cxnLst/>
            <a:rect l="l" t="t" r="r" b="b"/>
            <a:pathLst>
              <a:path w="1225550" h="647700">
                <a:moveTo>
                  <a:pt x="0" y="323850"/>
                </a:moveTo>
                <a:lnTo>
                  <a:pt x="12447" y="258594"/>
                </a:lnTo>
                <a:lnTo>
                  <a:pt x="48148" y="197810"/>
                </a:lnTo>
                <a:lnTo>
                  <a:pt x="73948" y="169502"/>
                </a:lnTo>
                <a:lnTo>
                  <a:pt x="104638" y="142800"/>
                </a:lnTo>
                <a:lnTo>
                  <a:pt x="139908" y="117868"/>
                </a:lnTo>
                <a:lnTo>
                  <a:pt x="179450" y="94868"/>
                </a:lnTo>
                <a:lnTo>
                  <a:pt x="222958" y="73964"/>
                </a:lnTo>
                <a:lnTo>
                  <a:pt x="270123" y="55319"/>
                </a:lnTo>
                <a:lnTo>
                  <a:pt x="320636" y="39095"/>
                </a:lnTo>
                <a:lnTo>
                  <a:pt x="374189" y="25455"/>
                </a:lnTo>
                <a:lnTo>
                  <a:pt x="430475" y="14563"/>
                </a:lnTo>
                <a:lnTo>
                  <a:pt x="489186" y="6581"/>
                </a:lnTo>
                <a:lnTo>
                  <a:pt x="550012" y="1672"/>
                </a:lnTo>
                <a:lnTo>
                  <a:pt x="612648" y="0"/>
                </a:lnTo>
                <a:lnTo>
                  <a:pt x="675283" y="1672"/>
                </a:lnTo>
                <a:lnTo>
                  <a:pt x="736109" y="6581"/>
                </a:lnTo>
                <a:lnTo>
                  <a:pt x="794820" y="14563"/>
                </a:lnTo>
                <a:lnTo>
                  <a:pt x="851106" y="25455"/>
                </a:lnTo>
                <a:lnTo>
                  <a:pt x="904659" y="39095"/>
                </a:lnTo>
                <a:lnTo>
                  <a:pt x="955172" y="55319"/>
                </a:lnTo>
                <a:lnTo>
                  <a:pt x="1002337" y="73964"/>
                </a:lnTo>
                <a:lnTo>
                  <a:pt x="1045844" y="94869"/>
                </a:lnTo>
                <a:lnTo>
                  <a:pt x="1085387" y="117868"/>
                </a:lnTo>
                <a:lnTo>
                  <a:pt x="1120657" y="142800"/>
                </a:lnTo>
                <a:lnTo>
                  <a:pt x="1151347" y="169502"/>
                </a:lnTo>
                <a:lnTo>
                  <a:pt x="1177147" y="197810"/>
                </a:lnTo>
                <a:lnTo>
                  <a:pt x="1212848" y="258594"/>
                </a:lnTo>
                <a:lnTo>
                  <a:pt x="1225296" y="323850"/>
                </a:lnTo>
                <a:lnTo>
                  <a:pt x="1222132" y="356954"/>
                </a:lnTo>
                <a:lnTo>
                  <a:pt x="1197750" y="420137"/>
                </a:lnTo>
                <a:lnTo>
                  <a:pt x="1151347" y="478197"/>
                </a:lnTo>
                <a:lnTo>
                  <a:pt x="1120657" y="504899"/>
                </a:lnTo>
                <a:lnTo>
                  <a:pt x="1085387" y="529831"/>
                </a:lnTo>
                <a:lnTo>
                  <a:pt x="1045845" y="552831"/>
                </a:lnTo>
                <a:lnTo>
                  <a:pt x="1002337" y="573735"/>
                </a:lnTo>
                <a:lnTo>
                  <a:pt x="955172" y="592380"/>
                </a:lnTo>
                <a:lnTo>
                  <a:pt x="904659" y="608604"/>
                </a:lnTo>
                <a:lnTo>
                  <a:pt x="851106" y="622244"/>
                </a:lnTo>
                <a:lnTo>
                  <a:pt x="794820" y="633136"/>
                </a:lnTo>
                <a:lnTo>
                  <a:pt x="736109" y="641118"/>
                </a:lnTo>
                <a:lnTo>
                  <a:pt x="675283" y="646027"/>
                </a:lnTo>
                <a:lnTo>
                  <a:pt x="612648" y="647700"/>
                </a:lnTo>
                <a:lnTo>
                  <a:pt x="550012" y="646027"/>
                </a:lnTo>
                <a:lnTo>
                  <a:pt x="489186" y="641118"/>
                </a:lnTo>
                <a:lnTo>
                  <a:pt x="430475" y="633136"/>
                </a:lnTo>
                <a:lnTo>
                  <a:pt x="374189" y="622244"/>
                </a:lnTo>
                <a:lnTo>
                  <a:pt x="320636" y="608604"/>
                </a:lnTo>
                <a:lnTo>
                  <a:pt x="270123" y="592380"/>
                </a:lnTo>
                <a:lnTo>
                  <a:pt x="222958" y="573735"/>
                </a:lnTo>
                <a:lnTo>
                  <a:pt x="179450" y="552830"/>
                </a:lnTo>
                <a:lnTo>
                  <a:pt x="139908" y="529831"/>
                </a:lnTo>
                <a:lnTo>
                  <a:pt x="104638" y="504899"/>
                </a:lnTo>
                <a:lnTo>
                  <a:pt x="73948" y="478197"/>
                </a:lnTo>
                <a:lnTo>
                  <a:pt x="48148" y="449889"/>
                </a:lnTo>
                <a:lnTo>
                  <a:pt x="12447" y="389105"/>
                </a:lnTo>
                <a:lnTo>
                  <a:pt x="0" y="323850"/>
                </a:lnTo>
                <a:close/>
              </a:path>
            </a:pathLst>
          </a:custGeom>
          <a:ln w="31750">
            <a:solidFill>
              <a:srgbClr val="FF0000"/>
            </a:solidFill>
          </a:ln>
        </p:spPr>
        <p:txBody>
          <a:bodyPr wrap="square" lIns="0" tIns="0" rIns="0" bIns="0" rtlCol="0"/>
          <a:lstStyle/>
          <a:p>
            <a:endParaRPr dirty="0"/>
          </a:p>
        </p:txBody>
      </p:sp>
      <p:sp>
        <p:nvSpPr>
          <p:cNvPr id="10" name="object 10"/>
          <p:cNvSpPr/>
          <p:nvPr/>
        </p:nvSpPr>
        <p:spPr>
          <a:xfrm>
            <a:off x="7104127" y="5157978"/>
            <a:ext cx="1442085" cy="721360"/>
          </a:xfrm>
          <a:custGeom>
            <a:avLst/>
            <a:gdLst/>
            <a:ahLst/>
            <a:cxnLst/>
            <a:rect l="l" t="t" r="r" b="b"/>
            <a:pathLst>
              <a:path w="1442084" h="721360">
                <a:moveTo>
                  <a:pt x="0" y="360426"/>
                </a:moveTo>
                <a:lnTo>
                  <a:pt x="10438" y="298975"/>
                </a:lnTo>
                <a:lnTo>
                  <a:pt x="40601" y="240889"/>
                </a:lnTo>
                <a:lnTo>
                  <a:pt x="88757" y="187036"/>
                </a:lnTo>
                <a:lnTo>
                  <a:pt x="119041" y="161968"/>
                </a:lnTo>
                <a:lnTo>
                  <a:pt x="153175" y="138282"/>
                </a:lnTo>
                <a:lnTo>
                  <a:pt x="190943" y="116088"/>
                </a:lnTo>
                <a:lnTo>
                  <a:pt x="232127" y="95494"/>
                </a:lnTo>
                <a:lnTo>
                  <a:pt x="276511" y="76607"/>
                </a:lnTo>
                <a:lnTo>
                  <a:pt x="323880" y="59537"/>
                </a:lnTo>
                <a:lnTo>
                  <a:pt x="374017" y="44391"/>
                </a:lnTo>
                <a:lnTo>
                  <a:pt x="426706" y="31278"/>
                </a:lnTo>
                <a:lnTo>
                  <a:pt x="481729" y="20307"/>
                </a:lnTo>
                <a:lnTo>
                  <a:pt x="538872" y="11585"/>
                </a:lnTo>
                <a:lnTo>
                  <a:pt x="597918" y="5221"/>
                </a:lnTo>
                <a:lnTo>
                  <a:pt x="658649" y="1323"/>
                </a:lnTo>
                <a:lnTo>
                  <a:pt x="720851" y="0"/>
                </a:lnTo>
                <a:lnTo>
                  <a:pt x="783054" y="1323"/>
                </a:lnTo>
                <a:lnTo>
                  <a:pt x="843785" y="5221"/>
                </a:lnTo>
                <a:lnTo>
                  <a:pt x="902831" y="11585"/>
                </a:lnTo>
                <a:lnTo>
                  <a:pt x="959974" y="20307"/>
                </a:lnTo>
                <a:lnTo>
                  <a:pt x="1014997" y="31278"/>
                </a:lnTo>
                <a:lnTo>
                  <a:pt x="1067686" y="44391"/>
                </a:lnTo>
                <a:lnTo>
                  <a:pt x="1117823" y="59537"/>
                </a:lnTo>
                <a:lnTo>
                  <a:pt x="1165192" y="76607"/>
                </a:lnTo>
                <a:lnTo>
                  <a:pt x="1209576" y="95494"/>
                </a:lnTo>
                <a:lnTo>
                  <a:pt x="1250760" y="116088"/>
                </a:lnTo>
                <a:lnTo>
                  <a:pt x="1288528" y="138282"/>
                </a:lnTo>
                <a:lnTo>
                  <a:pt x="1322662" y="161968"/>
                </a:lnTo>
                <a:lnTo>
                  <a:pt x="1352946" y="187036"/>
                </a:lnTo>
                <a:lnTo>
                  <a:pt x="1401102" y="240889"/>
                </a:lnTo>
                <a:lnTo>
                  <a:pt x="1431265" y="298975"/>
                </a:lnTo>
                <a:lnTo>
                  <a:pt x="1441703" y="360426"/>
                </a:lnTo>
                <a:lnTo>
                  <a:pt x="1439058" y="391525"/>
                </a:lnTo>
                <a:lnTo>
                  <a:pt x="1418541" y="451411"/>
                </a:lnTo>
                <a:lnTo>
                  <a:pt x="1379165" y="507493"/>
                </a:lnTo>
                <a:lnTo>
                  <a:pt x="1322662" y="558906"/>
                </a:lnTo>
                <a:lnTo>
                  <a:pt x="1288528" y="582590"/>
                </a:lnTo>
                <a:lnTo>
                  <a:pt x="1250760" y="604783"/>
                </a:lnTo>
                <a:lnTo>
                  <a:pt x="1209576" y="625375"/>
                </a:lnTo>
                <a:lnTo>
                  <a:pt x="1165192" y="644260"/>
                </a:lnTo>
                <a:lnTo>
                  <a:pt x="1117823" y="661327"/>
                </a:lnTo>
                <a:lnTo>
                  <a:pt x="1067686" y="676470"/>
                </a:lnTo>
                <a:lnTo>
                  <a:pt x="1014997" y="689581"/>
                </a:lnTo>
                <a:lnTo>
                  <a:pt x="959974" y="700550"/>
                </a:lnTo>
                <a:lnTo>
                  <a:pt x="902831" y="709269"/>
                </a:lnTo>
                <a:lnTo>
                  <a:pt x="843785" y="715632"/>
                </a:lnTo>
                <a:lnTo>
                  <a:pt x="783054" y="719529"/>
                </a:lnTo>
                <a:lnTo>
                  <a:pt x="720851" y="720852"/>
                </a:lnTo>
                <a:lnTo>
                  <a:pt x="658649" y="719529"/>
                </a:lnTo>
                <a:lnTo>
                  <a:pt x="597918" y="715632"/>
                </a:lnTo>
                <a:lnTo>
                  <a:pt x="538872" y="709269"/>
                </a:lnTo>
                <a:lnTo>
                  <a:pt x="481729" y="700550"/>
                </a:lnTo>
                <a:lnTo>
                  <a:pt x="426706" y="689581"/>
                </a:lnTo>
                <a:lnTo>
                  <a:pt x="374017" y="676470"/>
                </a:lnTo>
                <a:lnTo>
                  <a:pt x="323880" y="661327"/>
                </a:lnTo>
                <a:lnTo>
                  <a:pt x="276511" y="644260"/>
                </a:lnTo>
                <a:lnTo>
                  <a:pt x="232127" y="625375"/>
                </a:lnTo>
                <a:lnTo>
                  <a:pt x="190943" y="604783"/>
                </a:lnTo>
                <a:lnTo>
                  <a:pt x="153175" y="582590"/>
                </a:lnTo>
                <a:lnTo>
                  <a:pt x="119041" y="558906"/>
                </a:lnTo>
                <a:lnTo>
                  <a:pt x="88757" y="533837"/>
                </a:lnTo>
                <a:lnTo>
                  <a:pt x="40601" y="479982"/>
                </a:lnTo>
                <a:lnTo>
                  <a:pt x="10438" y="421889"/>
                </a:lnTo>
                <a:lnTo>
                  <a:pt x="0" y="360426"/>
                </a:lnTo>
                <a:close/>
              </a:path>
            </a:pathLst>
          </a:custGeom>
          <a:ln w="31750">
            <a:solidFill>
              <a:srgbClr val="FF0000"/>
            </a:solidFill>
          </a:ln>
        </p:spPr>
        <p:txBody>
          <a:bodyPr wrap="square" lIns="0" tIns="0" rIns="0" bIns="0" rtlCol="0"/>
          <a:lstStyle/>
          <a:p>
            <a:endParaRPr dirty="0"/>
          </a:p>
        </p:txBody>
      </p:sp>
      <p:sp>
        <p:nvSpPr>
          <p:cNvPr id="11" name="object 11"/>
          <p:cNvSpPr/>
          <p:nvPr/>
        </p:nvSpPr>
        <p:spPr>
          <a:xfrm>
            <a:off x="7767828" y="4798314"/>
            <a:ext cx="114300" cy="287020"/>
          </a:xfrm>
          <a:custGeom>
            <a:avLst/>
            <a:gdLst/>
            <a:ahLst/>
            <a:cxnLst/>
            <a:rect l="l" t="t" r="r" b="b"/>
            <a:pathLst>
              <a:path w="114300" h="287020">
                <a:moveTo>
                  <a:pt x="38100" y="172212"/>
                </a:moveTo>
                <a:lnTo>
                  <a:pt x="0" y="172212"/>
                </a:lnTo>
                <a:lnTo>
                  <a:pt x="57150" y="286512"/>
                </a:lnTo>
                <a:lnTo>
                  <a:pt x="104775" y="191262"/>
                </a:lnTo>
                <a:lnTo>
                  <a:pt x="38100" y="191262"/>
                </a:lnTo>
                <a:lnTo>
                  <a:pt x="38100" y="172212"/>
                </a:lnTo>
                <a:close/>
              </a:path>
              <a:path w="114300" h="287020">
                <a:moveTo>
                  <a:pt x="76200" y="0"/>
                </a:moveTo>
                <a:lnTo>
                  <a:pt x="38100" y="0"/>
                </a:lnTo>
                <a:lnTo>
                  <a:pt x="38100" y="191262"/>
                </a:lnTo>
                <a:lnTo>
                  <a:pt x="76200" y="191262"/>
                </a:lnTo>
                <a:lnTo>
                  <a:pt x="76200" y="0"/>
                </a:lnTo>
                <a:close/>
              </a:path>
              <a:path w="114300" h="287020">
                <a:moveTo>
                  <a:pt x="114300" y="172212"/>
                </a:moveTo>
                <a:lnTo>
                  <a:pt x="76200" y="172212"/>
                </a:lnTo>
                <a:lnTo>
                  <a:pt x="76200" y="191262"/>
                </a:lnTo>
                <a:lnTo>
                  <a:pt x="104775" y="191262"/>
                </a:lnTo>
                <a:lnTo>
                  <a:pt x="114300" y="172212"/>
                </a:lnTo>
                <a:close/>
              </a:path>
            </a:pathLst>
          </a:custGeom>
          <a:solidFill>
            <a:srgbClr val="FFFFFF"/>
          </a:solidFill>
        </p:spPr>
        <p:txBody>
          <a:bodyPr wrap="square" lIns="0" tIns="0" rIns="0" bIns="0" rtlCol="0"/>
          <a:lstStyle/>
          <a:p>
            <a:endParaRPr dirty="0"/>
          </a:p>
        </p:txBody>
      </p:sp>
      <p:sp>
        <p:nvSpPr>
          <p:cNvPr id="12" name="object 12"/>
          <p:cNvSpPr/>
          <p:nvPr/>
        </p:nvSpPr>
        <p:spPr>
          <a:xfrm>
            <a:off x="9352788" y="1774698"/>
            <a:ext cx="114300" cy="287020"/>
          </a:xfrm>
          <a:custGeom>
            <a:avLst/>
            <a:gdLst/>
            <a:ahLst/>
            <a:cxnLst/>
            <a:rect l="l" t="t" r="r" b="b"/>
            <a:pathLst>
              <a:path w="114300" h="287019">
                <a:moveTo>
                  <a:pt x="38100" y="172212"/>
                </a:moveTo>
                <a:lnTo>
                  <a:pt x="0" y="172212"/>
                </a:lnTo>
                <a:lnTo>
                  <a:pt x="57150" y="286512"/>
                </a:lnTo>
                <a:lnTo>
                  <a:pt x="104775" y="191262"/>
                </a:lnTo>
                <a:lnTo>
                  <a:pt x="38100" y="191262"/>
                </a:lnTo>
                <a:lnTo>
                  <a:pt x="38100" y="172212"/>
                </a:lnTo>
                <a:close/>
              </a:path>
              <a:path w="114300" h="287019">
                <a:moveTo>
                  <a:pt x="76200" y="0"/>
                </a:moveTo>
                <a:lnTo>
                  <a:pt x="38100" y="0"/>
                </a:lnTo>
                <a:lnTo>
                  <a:pt x="38100" y="191262"/>
                </a:lnTo>
                <a:lnTo>
                  <a:pt x="76200" y="191262"/>
                </a:lnTo>
                <a:lnTo>
                  <a:pt x="76200" y="0"/>
                </a:lnTo>
                <a:close/>
              </a:path>
              <a:path w="114300" h="287019">
                <a:moveTo>
                  <a:pt x="114300" y="172212"/>
                </a:moveTo>
                <a:lnTo>
                  <a:pt x="76200" y="172212"/>
                </a:lnTo>
                <a:lnTo>
                  <a:pt x="76200" y="191262"/>
                </a:lnTo>
                <a:lnTo>
                  <a:pt x="104775" y="191262"/>
                </a:lnTo>
                <a:lnTo>
                  <a:pt x="114300" y="172212"/>
                </a:lnTo>
                <a:close/>
              </a:path>
            </a:pathLst>
          </a:custGeom>
          <a:solidFill>
            <a:srgbClr val="000000"/>
          </a:solidFill>
        </p:spPr>
        <p:txBody>
          <a:bodyPr wrap="square" lIns="0" tIns="0" rIns="0" bIns="0" rtlCol="0"/>
          <a:lstStyle/>
          <a:p>
            <a:endParaRPr dirty="0"/>
          </a:p>
        </p:txBody>
      </p:sp>
      <p:sp>
        <p:nvSpPr>
          <p:cNvPr id="13" name="object 13"/>
          <p:cNvSpPr txBox="1"/>
          <p:nvPr/>
        </p:nvSpPr>
        <p:spPr>
          <a:xfrm>
            <a:off x="7410958" y="1499137"/>
            <a:ext cx="3012440" cy="3377848"/>
          </a:xfrm>
          <a:prstGeom prst="rect">
            <a:avLst/>
          </a:prstGeom>
        </p:spPr>
        <p:txBody>
          <a:bodyPr vert="horz" wrap="square" lIns="0" tIns="0" rIns="0" bIns="0" rtlCol="0">
            <a:spAutoFit/>
          </a:bodyPr>
          <a:lstStyle/>
          <a:p>
            <a:pPr marL="217170">
              <a:lnSpc>
                <a:spcPts val="2005"/>
              </a:lnSpc>
            </a:pPr>
            <a:r>
              <a:rPr sz="2000" dirty="0">
                <a:solidFill>
                  <a:srgbClr val="FF0000"/>
                </a:solidFill>
                <a:latin typeface="標楷體"/>
                <a:cs typeface="標楷體"/>
              </a:rPr>
              <a:t>扳手不</a:t>
            </a:r>
            <a:r>
              <a:rPr sz="2000" spc="-15" dirty="0">
                <a:solidFill>
                  <a:srgbClr val="FF0000"/>
                </a:solidFill>
                <a:latin typeface="標楷體"/>
                <a:cs typeface="標楷體"/>
              </a:rPr>
              <a:t>可</a:t>
            </a:r>
            <a:r>
              <a:rPr sz="2000" dirty="0">
                <a:solidFill>
                  <a:srgbClr val="FF0000"/>
                </a:solidFill>
                <a:latin typeface="標楷體"/>
                <a:cs typeface="標楷體"/>
              </a:rPr>
              <a:t>置</a:t>
            </a:r>
            <a:r>
              <a:rPr sz="2000" spc="-15" dirty="0">
                <a:solidFill>
                  <a:srgbClr val="FF0000"/>
                </a:solidFill>
                <a:latin typeface="標楷體"/>
                <a:cs typeface="標楷體"/>
              </a:rPr>
              <a:t>於</a:t>
            </a:r>
            <a:r>
              <a:rPr sz="2000" dirty="0">
                <a:solidFill>
                  <a:srgbClr val="FF0000"/>
                </a:solidFill>
                <a:latin typeface="標楷體"/>
                <a:cs typeface="標楷體"/>
              </a:rPr>
              <a:t>鋼瓶開</a:t>
            </a:r>
            <a:r>
              <a:rPr sz="2000" spc="-15" dirty="0">
                <a:solidFill>
                  <a:srgbClr val="FF0000"/>
                </a:solidFill>
                <a:latin typeface="標楷體"/>
                <a:cs typeface="標楷體"/>
              </a:rPr>
              <a:t>關</a:t>
            </a:r>
            <a:r>
              <a:rPr sz="2000" dirty="0">
                <a:solidFill>
                  <a:srgbClr val="FF0000"/>
                </a:solidFill>
                <a:latin typeface="標楷體"/>
                <a:cs typeface="標楷體"/>
              </a:rPr>
              <a:t>上</a:t>
            </a:r>
            <a:endParaRPr sz="2000" dirty="0">
              <a:latin typeface="標楷體"/>
              <a:cs typeface="標楷體"/>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lnSpc>
                <a:spcPct val="100000"/>
              </a:lnSpc>
            </a:pPr>
            <a:endParaRPr sz="2000" dirty="0">
              <a:latin typeface="Times New Roman"/>
              <a:cs typeface="Times New Roman"/>
            </a:endParaRPr>
          </a:p>
          <a:p>
            <a:pPr>
              <a:spcBef>
                <a:spcPts val="40"/>
              </a:spcBef>
            </a:pPr>
            <a:endParaRPr sz="2550" dirty="0">
              <a:latin typeface="Times New Roman"/>
              <a:cs typeface="Times New Roman"/>
            </a:endParaRPr>
          </a:p>
          <a:p>
            <a:pPr>
              <a:lnSpc>
                <a:spcPts val="2160"/>
              </a:lnSpc>
              <a:spcBef>
                <a:spcPts val="5"/>
              </a:spcBef>
            </a:pPr>
            <a:r>
              <a:rPr dirty="0">
                <a:solidFill>
                  <a:srgbClr val="FFFFFF"/>
                </a:solidFill>
                <a:latin typeface="標楷體"/>
                <a:cs typeface="標楷體"/>
              </a:rPr>
              <a:t>鋼瓶需固定</a:t>
            </a:r>
            <a:endParaRPr dirty="0">
              <a:latin typeface="標楷體"/>
              <a:cs typeface="標楷體"/>
            </a:endParaRPr>
          </a:p>
        </p:txBody>
      </p:sp>
      <p:sp>
        <p:nvSpPr>
          <p:cNvPr id="14" name="object 14"/>
          <p:cNvSpPr txBox="1"/>
          <p:nvPr/>
        </p:nvSpPr>
        <p:spPr>
          <a:xfrm>
            <a:off x="1775460" y="4652772"/>
            <a:ext cx="2449195" cy="285335"/>
          </a:xfrm>
          <a:prstGeom prst="rect">
            <a:avLst/>
          </a:prstGeom>
          <a:solidFill>
            <a:srgbClr val="00AFEF"/>
          </a:solidFill>
          <a:ln w="9525">
            <a:solidFill>
              <a:srgbClr val="000000"/>
            </a:solidFill>
          </a:ln>
        </p:spPr>
        <p:txBody>
          <a:bodyPr vert="horz" wrap="square" lIns="0" tIns="38735" rIns="0" bIns="0" rtlCol="0">
            <a:spAutoFit/>
          </a:bodyPr>
          <a:lstStyle/>
          <a:p>
            <a:pPr marL="90805">
              <a:spcBef>
                <a:spcPts val="305"/>
              </a:spcBef>
            </a:pPr>
            <a:r>
              <a:rPr sz="1600" spc="5" dirty="0">
                <a:solidFill>
                  <a:srgbClr val="FFFFFF"/>
                </a:solidFill>
                <a:latin typeface="標楷體"/>
                <a:cs typeface="標楷體"/>
              </a:rPr>
              <a:t>備</a:t>
            </a:r>
            <a:r>
              <a:rPr sz="1600" spc="-5" dirty="0">
                <a:solidFill>
                  <a:srgbClr val="FFFFFF"/>
                </a:solidFill>
                <a:latin typeface="標楷體"/>
                <a:cs typeface="標楷體"/>
              </a:rPr>
              <a:t>用、</a:t>
            </a:r>
            <a:r>
              <a:rPr sz="1600" spc="5" dirty="0">
                <a:solidFill>
                  <a:srgbClr val="FFFFFF"/>
                </a:solidFill>
                <a:latin typeface="標楷體"/>
                <a:cs typeface="標楷體"/>
              </a:rPr>
              <a:t>空</a:t>
            </a:r>
            <a:r>
              <a:rPr sz="1600" spc="-5" dirty="0">
                <a:solidFill>
                  <a:srgbClr val="FFFFFF"/>
                </a:solidFill>
                <a:latin typeface="標楷體"/>
                <a:cs typeface="標楷體"/>
              </a:rPr>
              <a:t>瓶應裝</a:t>
            </a:r>
            <a:r>
              <a:rPr sz="1600" spc="5" dirty="0">
                <a:solidFill>
                  <a:srgbClr val="FFFFFF"/>
                </a:solidFill>
                <a:latin typeface="標楷體"/>
                <a:cs typeface="標楷體"/>
              </a:rPr>
              <a:t>上</a:t>
            </a:r>
            <a:r>
              <a:rPr sz="1600" spc="-5" dirty="0">
                <a:solidFill>
                  <a:srgbClr val="FFFFFF"/>
                </a:solidFill>
                <a:latin typeface="標楷體"/>
                <a:cs typeface="標楷體"/>
              </a:rPr>
              <a:t>瓶蓋</a:t>
            </a:r>
            <a:endParaRPr sz="1600" dirty="0">
              <a:latin typeface="標楷體"/>
              <a:cs typeface="標楷體"/>
            </a:endParaRPr>
          </a:p>
        </p:txBody>
      </p:sp>
      <p:sp>
        <p:nvSpPr>
          <p:cNvPr id="15" name="object 15"/>
          <p:cNvSpPr/>
          <p:nvPr/>
        </p:nvSpPr>
        <p:spPr>
          <a:xfrm>
            <a:off x="6612636" y="462433"/>
            <a:ext cx="4236720" cy="3942587"/>
          </a:xfrm>
          <a:prstGeom prst="rect">
            <a:avLst/>
          </a:prstGeom>
          <a:blipFill>
            <a:blip r:embed="rId4"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ABC16C87-CCF1-ED11-C18C-F958FE6CEDD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6" name="投影片編號版面配置區 15">
            <a:extLst>
              <a:ext uri="{FF2B5EF4-FFF2-40B4-BE49-F238E27FC236}">
                <a16:creationId xmlns:a16="http://schemas.microsoft.com/office/drawing/2014/main" id="{0A24DD7A-178A-686A-677D-343A5E11C63E}"/>
              </a:ext>
            </a:extLst>
          </p:cNvPr>
          <p:cNvSpPr>
            <a:spLocks noGrp="1"/>
          </p:cNvSpPr>
          <p:nvPr>
            <p:ph type="sldNum" sz="quarter" idx="7"/>
          </p:nvPr>
        </p:nvSpPr>
        <p:spPr/>
        <p:txBody>
          <a:bodyPr/>
          <a:lstStyle/>
          <a:p>
            <a:fld id="{B6F15528-21DE-4FAA-801E-634DDDAF4B2B}" type="slidenum">
              <a:rPr lang="en-US" altLang="zh-TW" smtClean="0"/>
              <a:t>295</a:t>
            </a:fld>
            <a:endParaRPr lang="zh-TW" alt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638800" y="1739018"/>
            <a:ext cx="6197980" cy="3379964"/>
          </a:xfrm>
          <a:prstGeom prst="rect">
            <a:avLst/>
          </a:prstGeom>
        </p:spPr>
        <p:txBody>
          <a:bodyPr vert="horz" wrap="square" lIns="0" tIns="118110" rIns="0" bIns="0" rtlCol="0">
            <a:spAutoFit/>
          </a:bodyPr>
          <a:lstStyle/>
          <a:p>
            <a:pPr marL="12700">
              <a:lnSpc>
                <a:spcPts val="4400"/>
              </a:lnSpc>
              <a:spcBef>
                <a:spcPts val="930"/>
              </a:spcBef>
              <a:tabLst>
                <a:tab pos="354965" algn="l"/>
                <a:tab pos="355600" algn="l"/>
              </a:tabLst>
            </a:pPr>
            <a:r>
              <a:rPr sz="3600" dirty="0">
                <a:latin typeface="微軟正黑體" panose="020B0604030504040204" pitchFamily="34" charset="-120"/>
                <a:ea typeface="微軟正黑體" panose="020B0604030504040204" pitchFamily="34" charset="-120"/>
              </a:rPr>
              <a:t>廢液桶未加蓋</a:t>
            </a:r>
          </a:p>
          <a:p>
            <a:pPr marL="12700" marR="5080">
              <a:lnSpc>
                <a:spcPts val="4400"/>
              </a:lnSpc>
              <a:spcBef>
                <a:spcPts val="1010"/>
              </a:spcBef>
              <a:tabLst>
                <a:tab pos="354965" algn="l"/>
                <a:tab pos="355600" algn="l"/>
              </a:tabLst>
            </a:pPr>
            <a:r>
              <a:rPr sz="3600" dirty="0" err="1">
                <a:latin typeface="微軟正黑體" panose="020B0604030504040204" pitchFamily="34" charset="-120"/>
                <a:ea typeface="微軟正黑體" panose="020B0604030504040204" pitchFamily="34" charset="-120"/>
              </a:rPr>
              <a:t>廢液桶下未設置防外洩盛盤</a:t>
            </a:r>
            <a:endParaRPr lang="en-US" sz="3600" dirty="0">
              <a:latin typeface="微軟正黑體" panose="020B0604030504040204" pitchFamily="34" charset="-120"/>
              <a:ea typeface="微軟正黑體" panose="020B0604030504040204" pitchFamily="34" charset="-120"/>
            </a:endParaRPr>
          </a:p>
          <a:p>
            <a:pPr marL="12700" marR="5080">
              <a:lnSpc>
                <a:spcPts val="4400"/>
              </a:lnSpc>
              <a:spcBef>
                <a:spcPts val="1010"/>
              </a:spcBef>
              <a:tabLst>
                <a:tab pos="354965" algn="l"/>
                <a:tab pos="355600" algn="l"/>
              </a:tabLst>
            </a:pPr>
            <a:endParaRPr lang="en-US" sz="3600" dirty="0">
              <a:latin typeface="微軟正黑體" panose="020B0604030504040204" pitchFamily="34" charset="-120"/>
              <a:ea typeface="微軟正黑體" panose="020B0604030504040204" pitchFamily="34" charset="-120"/>
            </a:endParaRPr>
          </a:p>
          <a:p>
            <a:pPr marL="12700" marR="5080">
              <a:lnSpc>
                <a:spcPts val="4400"/>
              </a:lnSpc>
              <a:spcBef>
                <a:spcPts val="1010"/>
              </a:spcBef>
              <a:tabLst>
                <a:tab pos="354965" algn="l"/>
                <a:tab pos="355600" algn="l"/>
              </a:tabLst>
            </a:pPr>
            <a:endParaRPr sz="3600" dirty="0">
              <a:latin typeface="微軟正黑體" panose="020B0604030504040204" pitchFamily="34" charset="-120"/>
              <a:ea typeface="微軟正黑體" panose="020B0604030504040204" pitchFamily="34" charset="-120"/>
            </a:endParaRPr>
          </a:p>
          <a:p>
            <a:pPr marL="12700">
              <a:lnSpc>
                <a:spcPts val="4400"/>
              </a:lnSpc>
              <a:spcBef>
                <a:spcPts val="650"/>
              </a:spcBef>
              <a:tabLst>
                <a:tab pos="354965" algn="l"/>
                <a:tab pos="355600" algn="l"/>
              </a:tabLst>
            </a:pPr>
            <a:r>
              <a:rPr sz="3600" dirty="0">
                <a:latin typeface="微軟正黑體" panose="020B0604030504040204" pitchFamily="34" charset="-120"/>
                <a:ea typeface="微軟正黑體" panose="020B0604030504040204" pitchFamily="34" charset="-120"/>
              </a:rPr>
              <a:t>廢液桶無相關標示</a:t>
            </a:r>
          </a:p>
        </p:txBody>
      </p:sp>
      <p:sp>
        <p:nvSpPr>
          <p:cNvPr id="6" name="object 6"/>
          <p:cNvSpPr/>
          <p:nvPr/>
        </p:nvSpPr>
        <p:spPr>
          <a:xfrm>
            <a:off x="1295400" y="1600200"/>
            <a:ext cx="4114800" cy="4565901"/>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295400" y="658229"/>
            <a:ext cx="4114800" cy="2770771"/>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1905000" y="923084"/>
            <a:ext cx="1010412" cy="1085088"/>
          </a:xfrm>
          <a:prstGeom prst="rect">
            <a:avLst/>
          </a:prstGeom>
          <a:blipFill>
            <a:blip r:embed="rId4"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5104DE0E-4BDF-FE43-21E6-F35380C7451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94EB7AD5-EDAD-1D26-97A6-3D3CE1C30CF7}"/>
              </a:ext>
            </a:extLst>
          </p:cNvPr>
          <p:cNvSpPr>
            <a:spLocks noGrp="1"/>
          </p:cNvSpPr>
          <p:nvPr>
            <p:ph type="sldNum" sz="quarter" idx="7"/>
          </p:nvPr>
        </p:nvSpPr>
        <p:spPr/>
        <p:txBody>
          <a:bodyPr/>
          <a:lstStyle/>
          <a:p>
            <a:fld id="{B6F15528-21DE-4FAA-801E-634DDDAF4B2B}" type="slidenum">
              <a:rPr lang="en-US" altLang="zh-TW" smtClean="0"/>
              <a:t>296</a:t>
            </a:fld>
            <a:endParaRPr lang="zh-TW" alt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45813" y="419101"/>
            <a:ext cx="4218305" cy="627736"/>
          </a:xfrm>
          <a:prstGeom prst="rect">
            <a:avLst/>
          </a:prstGeom>
        </p:spPr>
        <p:txBody>
          <a:bodyPr vert="horz" wrap="square" lIns="0" tIns="12065" rIns="0" bIns="0" rtlCol="0">
            <a:spAutoFit/>
          </a:bodyPr>
          <a:lstStyle/>
          <a:p>
            <a:pPr marL="12700" algn="l" rtl="0">
              <a:spcBef>
                <a:spcPts val="105"/>
              </a:spcBef>
            </a:pPr>
            <a:r>
              <a:rPr sz="4000" b="1" kern="1200" dirty="0">
                <a:latin typeface="微軟正黑體" panose="020B0604030504040204" pitchFamily="34" charset="-120"/>
                <a:ea typeface="微軟正黑體" panose="020B0604030504040204" pitchFamily="34" charset="-120"/>
                <a:cs typeface="+mn-cs"/>
              </a:rPr>
              <a:t>沖淋設備堆積雜物</a:t>
            </a:r>
          </a:p>
        </p:txBody>
      </p:sp>
      <p:sp>
        <p:nvSpPr>
          <p:cNvPr id="3" name="object 3"/>
          <p:cNvSpPr/>
          <p:nvPr/>
        </p:nvSpPr>
        <p:spPr>
          <a:xfrm>
            <a:off x="6781800" y="1387549"/>
            <a:ext cx="4114800" cy="4786175"/>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1295400" y="1371600"/>
            <a:ext cx="3429000" cy="4802124"/>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1524000" y="1573724"/>
            <a:ext cx="1011936" cy="1086612"/>
          </a:xfrm>
          <a:prstGeom prst="rect">
            <a:avLst/>
          </a:prstGeom>
          <a:blipFill>
            <a:blip r:embed="rId4"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99039A37-2D05-2697-F199-63302190821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699EE901-4B21-B0EC-FED5-B8801FA46256}"/>
              </a:ext>
            </a:extLst>
          </p:cNvPr>
          <p:cNvSpPr>
            <a:spLocks noGrp="1"/>
          </p:cNvSpPr>
          <p:nvPr>
            <p:ph type="sldNum" sz="quarter" idx="7"/>
          </p:nvPr>
        </p:nvSpPr>
        <p:spPr/>
        <p:txBody>
          <a:bodyPr/>
          <a:lstStyle/>
          <a:p>
            <a:fld id="{B6F15528-21DE-4FAA-801E-634DDDAF4B2B}" type="slidenum">
              <a:rPr lang="en-US" altLang="zh-TW" smtClean="0"/>
              <a:t>297</a:t>
            </a:fld>
            <a:endParaRPr lang="zh-TW" altLang="en-US" dirty="0"/>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72641" y="1660717"/>
            <a:ext cx="2597785" cy="448841"/>
          </a:xfrm>
          <a:prstGeom prst="rect">
            <a:avLst/>
          </a:prstGeom>
        </p:spPr>
        <p:txBody>
          <a:bodyPr vert="horz" wrap="square" lIns="0" tIns="0" rIns="0" bIns="0" rtlCol="0">
            <a:spAutoFit/>
          </a:bodyPr>
          <a:lstStyle/>
          <a:p>
            <a:pPr>
              <a:lnSpc>
                <a:spcPts val="3540"/>
              </a:lnSpc>
              <a:tabLst>
                <a:tab pos="342900" algn="l"/>
              </a:tabLst>
            </a:pPr>
            <a:r>
              <a:rPr sz="3200" dirty="0">
                <a:latin typeface="Arial"/>
                <a:cs typeface="Arial"/>
              </a:rPr>
              <a:t>•	</a:t>
            </a:r>
            <a:r>
              <a:rPr sz="3200" spc="-5" dirty="0">
                <a:latin typeface="Calibri"/>
                <a:cs typeface="Calibri"/>
              </a:rPr>
              <a:t>2013</a:t>
            </a:r>
            <a:r>
              <a:rPr sz="3200" dirty="0">
                <a:latin typeface="新細明體"/>
                <a:cs typeface="新細明體"/>
              </a:rPr>
              <a:t>年</a:t>
            </a:r>
            <a:r>
              <a:rPr sz="3200" spc="-5" dirty="0">
                <a:latin typeface="Calibri"/>
                <a:cs typeface="Calibri"/>
              </a:rPr>
              <a:t>05</a:t>
            </a:r>
            <a:r>
              <a:rPr sz="3200" dirty="0">
                <a:latin typeface="新細明體"/>
                <a:cs typeface="新細明體"/>
              </a:rPr>
              <a:t>月</a:t>
            </a:r>
            <a:r>
              <a:rPr sz="3200" spc="-5" dirty="0">
                <a:latin typeface="Calibri"/>
                <a:cs typeface="Calibri"/>
              </a:rPr>
              <a:t>0</a:t>
            </a:r>
            <a:endParaRPr sz="3200" dirty="0">
              <a:latin typeface="Calibri"/>
              <a:cs typeface="Calibri"/>
            </a:endParaRPr>
          </a:p>
        </p:txBody>
      </p:sp>
      <p:sp>
        <p:nvSpPr>
          <p:cNvPr id="3" name="object 3"/>
          <p:cNvSpPr txBox="1"/>
          <p:nvPr/>
        </p:nvSpPr>
        <p:spPr>
          <a:xfrm>
            <a:off x="4670171" y="1703234"/>
            <a:ext cx="612775" cy="427990"/>
          </a:xfrm>
          <a:prstGeom prst="rect">
            <a:avLst/>
          </a:prstGeom>
        </p:spPr>
        <p:txBody>
          <a:bodyPr vert="horz" wrap="square" lIns="0" tIns="0" rIns="0" bIns="0" rtlCol="0">
            <a:spAutoFit/>
          </a:bodyPr>
          <a:lstStyle/>
          <a:p>
            <a:pPr>
              <a:lnSpc>
                <a:spcPts val="3204"/>
              </a:lnSpc>
            </a:pPr>
            <a:r>
              <a:rPr sz="3200" spc="-5" dirty="0">
                <a:latin typeface="Calibri"/>
                <a:cs typeface="Calibri"/>
              </a:rPr>
              <a:t>9</a:t>
            </a:r>
            <a:r>
              <a:rPr sz="3200" dirty="0">
                <a:latin typeface="新細明體"/>
                <a:cs typeface="新細明體"/>
              </a:rPr>
              <a:t>日</a:t>
            </a:r>
          </a:p>
        </p:txBody>
      </p:sp>
      <p:sp>
        <p:nvSpPr>
          <p:cNvPr id="4" name="object 4"/>
          <p:cNvSpPr/>
          <p:nvPr/>
        </p:nvSpPr>
        <p:spPr>
          <a:xfrm>
            <a:off x="1674876" y="9145"/>
            <a:ext cx="3108342" cy="3185159"/>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2221788" y="3264534"/>
            <a:ext cx="1638300" cy="299720"/>
          </a:xfrm>
          <a:prstGeom prst="rect">
            <a:avLst/>
          </a:prstGeom>
        </p:spPr>
        <p:txBody>
          <a:bodyPr vert="horz" wrap="square" lIns="0" tIns="12700" rIns="0" bIns="0" rtlCol="0">
            <a:spAutoFit/>
          </a:bodyPr>
          <a:lstStyle/>
          <a:p>
            <a:pPr marL="12700">
              <a:spcBef>
                <a:spcPts val="100"/>
              </a:spcBef>
            </a:pPr>
            <a:r>
              <a:rPr spc="-5" dirty="0">
                <a:solidFill>
                  <a:srgbClr val="333333"/>
                </a:solidFill>
                <a:latin typeface="Calibri"/>
                <a:cs typeface="Calibri"/>
              </a:rPr>
              <a:t>201</a:t>
            </a:r>
            <a:r>
              <a:rPr dirty="0">
                <a:solidFill>
                  <a:srgbClr val="333333"/>
                </a:solidFill>
                <a:latin typeface="Calibri"/>
                <a:cs typeface="Calibri"/>
              </a:rPr>
              <a:t>3</a:t>
            </a:r>
            <a:r>
              <a:rPr dirty="0">
                <a:solidFill>
                  <a:srgbClr val="333333"/>
                </a:solidFill>
                <a:latin typeface="新細明體"/>
                <a:cs typeface="新細明體"/>
              </a:rPr>
              <a:t>年</a:t>
            </a:r>
            <a:r>
              <a:rPr spc="-5" dirty="0">
                <a:solidFill>
                  <a:srgbClr val="333333"/>
                </a:solidFill>
                <a:latin typeface="Calibri"/>
                <a:cs typeface="Calibri"/>
              </a:rPr>
              <a:t>05</a:t>
            </a:r>
            <a:r>
              <a:rPr dirty="0">
                <a:solidFill>
                  <a:srgbClr val="333333"/>
                </a:solidFill>
                <a:latin typeface="新細明體"/>
                <a:cs typeface="新細明體"/>
              </a:rPr>
              <a:t>月</a:t>
            </a:r>
            <a:r>
              <a:rPr spc="-5" dirty="0">
                <a:solidFill>
                  <a:srgbClr val="333333"/>
                </a:solidFill>
                <a:latin typeface="Calibri"/>
                <a:cs typeface="Calibri"/>
              </a:rPr>
              <a:t>10</a:t>
            </a:r>
            <a:r>
              <a:rPr dirty="0">
                <a:solidFill>
                  <a:srgbClr val="333333"/>
                </a:solidFill>
                <a:latin typeface="新細明體"/>
                <a:cs typeface="新細明體"/>
              </a:rPr>
              <a:t>日</a:t>
            </a:r>
            <a:endParaRPr dirty="0">
              <a:latin typeface="新細明體"/>
              <a:cs typeface="新細明體"/>
            </a:endParaRPr>
          </a:p>
        </p:txBody>
      </p:sp>
      <p:sp>
        <p:nvSpPr>
          <p:cNvPr id="6" name="object 6"/>
          <p:cNvSpPr/>
          <p:nvPr/>
        </p:nvSpPr>
        <p:spPr>
          <a:xfrm>
            <a:off x="4629911" y="111252"/>
            <a:ext cx="3112008" cy="2795016"/>
          </a:xfrm>
          <a:prstGeom prst="rect">
            <a:avLst/>
          </a:prstGeom>
          <a:blipFill>
            <a:blip r:embed="rId3" cstate="print"/>
            <a:stretch>
              <a:fillRect/>
            </a:stretch>
          </a:blipFill>
        </p:spPr>
        <p:txBody>
          <a:bodyPr wrap="square" lIns="0" tIns="0" rIns="0" bIns="0" rtlCol="0"/>
          <a:lstStyle/>
          <a:p>
            <a:endParaRPr dirty="0"/>
          </a:p>
        </p:txBody>
      </p:sp>
      <p:sp>
        <p:nvSpPr>
          <p:cNvPr id="7" name="object 7"/>
          <p:cNvSpPr/>
          <p:nvPr/>
        </p:nvSpPr>
        <p:spPr>
          <a:xfrm>
            <a:off x="7667244" y="141732"/>
            <a:ext cx="2782824" cy="2567939"/>
          </a:xfrm>
          <a:prstGeom prst="rect">
            <a:avLst/>
          </a:prstGeom>
          <a:blipFill>
            <a:blip r:embed="rId4" cstate="print"/>
            <a:stretch>
              <a:fillRect/>
            </a:stretch>
          </a:blipFill>
        </p:spPr>
        <p:txBody>
          <a:bodyPr wrap="square" lIns="0" tIns="0" rIns="0" bIns="0" rtlCol="0"/>
          <a:lstStyle/>
          <a:p>
            <a:endParaRPr dirty="0"/>
          </a:p>
        </p:txBody>
      </p:sp>
      <p:sp>
        <p:nvSpPr>
          <p:cNvPr id="8" name="object 8"/>
          <p:cNvSpPr txBox="1"/>
          <p:nvPr/>
        </p:nvSpPr>
        <p:spPr>
          <a:xfrm>
            <a:off x="7903845" y="3140709"/>
            <a:ext cx="1638300" cy="299720"/>
          </a:xfrm>
          <a:prstGeom prst="rect">
            <a:avLst/>
          </a:prstGeom>
        </p:spPr>
        <p:txBody>
          <a:bodyPr vert="horz" wrap="square" lIns="0" tIns="12700" rIns="0" bIns="0" rtlCol="0">
            <a:spAutoFit/>
          </a:bodyPr>
          <a:lstStyle/>
          <a:p>
            <a:pPr marL="12700">
              <a:spcBef>
                <a:spcPts val="100"/>
              </a:spcBef>
            </a:pPr>
            <a:r>
              <a:rPr spc="-5" dirty="0">
                <a:latin typeface="Calibri"/>
                <a:cs typeface="Calibri"/>
              </a:rPr>
              <a:t>202</a:t>
            </a:r>
            <a:r>
              <a:rPr dirty="0">
                <a:latin typeface="Calibri"/>
                <a:cs typeface="Calibri"/>
              </a:rPr>
              <a:t>0</a:t>
            </a:r>
            <a:r>
              <a:rPr dirty="0">
                <a:latin typeface="新細明體"/>
                <a:cs typeface="新細明體"/>
              </a:rPr>
              <a:t>年</a:t>
            </a:r>
            <a:r>
              <a:rPr spc="-5" dirty="0">
                <a:latin typeface="Calibri"/>
                <a:cs typeface="Calibri"/>
              </a:rPr>
              <a:t>02</a:t>
            </a:r>
            <a:r>
              <a:rPr dirty="0">
                <a:latin typeface="新細明體"/>
                <a:cs typeface="新細明體"/>
              </a:rPr>
              <a:t>月</a:t>
            </a:r>
            <a:r>
              <a:rPr spc="-5" dirty="0">
                <a:latin typeface="Calibri"/>
                <a:cs typeface="Calibri"/>
              </a:rPr>
              <a:t>28</a:t>
            </a:r>
            <a:r>
              <a:rPr dirty="0">
                <a:latin typeface="新細明體"/>
                <a:cs typeface="新細明體"/>
              </a:rPr>
              <a:t>日</a:t>
            </a:r>
          </a:p>
        </p:txBody>
      </p:sp>
      <p:sp>
        <p:nvSpPr>
          <p:cNvPr id="9" name="object 9"/>
          <p:cNvSpPr/>
          <p:nvPr/>
        </p:nvSpPr>
        <p:spPr>
          <a:xfrm>
            <a:off x="1632204" y="3713988"/>
            <a:ext cx="3777996" cy="2243328"/>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2284272" y="5960161"/>
            <a:ext cx="1638300" cy="299720"/>
          </a:xfrm>
          <a:prstGeom prst="rect">
            <a:avLst/>
          </a:prstGeom>
        </p:spPr>
        <p:txBody>
          <a:bodyPr vert="horz" wrap="square" lIns="0" tIns="12700" rIns="0" bIns="0" rtlCol="0">
            <a:spAutoFit/>
          </a:bodyPr>
          <a:lstStyle/>
          <a:p>
            <a:pPr marL="12700">
              <a:spcBef>
                <a:spcPts val="100"/>
              </a:spcBef>
            </a:pPr>
            <a:r>
              <a:rPr dirty="0">
                <a:solidFill>
                  <a:srgbClr val="333333"/>
                </a:solidFill>
                <a:latin typeface="Calibri"/>
                <a:cs typeface="Calibri"/>
              </a:rPr>
              <a:t>200</a:t>
            </a:r>
            <a:r>
              <a:rPr spc="-10" dirty="0">
                <a:solidFill>
                  <a:srgbClr val="333333"/>
                </a:solidFill>
                <a:latin typeface="Calibri"/>
                <a:cs typeface="Calibri"/>
              </a:rPr>
              <a:t>4</a:t>
            </a:r>
            <a:r>
              <a:rPr dirty="0">
                <a:solidFill>
                  <a:srgbClr val="333333"/>
                </a:solidFill>
                <a:latin typeface="新細明體"/>
                <a:cs typeface="新細明體"/>
              </a:rPr>
              <a:t>年</a:t>
            </a:r>
            <a:r>
              <a:rPr spc="-5" dirty="0">
                <a:solidFill>
                  <a:srgbClr val="333333"/>
                </a:solidFill>
                <a:latin typeface="Calibri"/>
                <a:cs typeface="Calibri"/>
              </a:rPr>
              <a:t>05</a:t>
            </a:r>
            <a:r>
              <a:rPr dirty="0">
                <a:solidFill>
                  <a:srgbClr val="333333"/>
                </a:solidFill>
                <a:latin typeface="新細明體"/>
                <a:cs typeface="新細明體"/>
              </a:rPr>
              <a:t>月</a:t>
            </a:r>
            <a:r>
              <a:rPr spc="-5" dirty="0">
                <a:solidFill>
                  <a:srgbClr val="333333"/>
                </a:solidFill>
                <a:latin typeface="Calibri"/>
                <a:cs typeface="Calibri"/>
              </a:rPr>
              <a:t>12</a:t>
            </a:r>
            <a:r>
              <a:rPr dirty="0">
                <a:solidFill>
                  <a:srgbClr val="333333"/>
                </a:solidFill>
                <a:latin typeface="新細明體"/>
                <a:cs typeface="新細明體"/>
              </a:rPr>
              <a:t>日</a:t>
            </a:r>
            <a:endParaRPr dirty="0">
              <a:latin typeface="新細明體"/>
              <a:cs typeface="新細明體"/>
            </a:endParaRPr>
          </a:p>
        </p:txBody>
      </p:sp>
      <p:sp>
        <p:nvSpPr>
          <p:cNvPr id="11" name="object 11"/>
          <p:cNvSpPr/>
          <p:nvPr/>
        </p:nvSpPr>
        <p:spPr>
          <a:xfrm>
            <a:off x="6052683" y="3541489"/>
            <a:ext cx="4220601" cy="2499647"/>
          </a:xfrm>
          <a:prstGeom prst="rect">
            <a:avLst/>
          </a:prstGeom>
          <a:blipFill>
            <a:blip r:embed="rId6" cstate="print"/>
            <a:stretch>
              <a:fillRect/>
            </a:stretch>
          </a:blipFill>
        </p:spPr>
        <p:txBody>
          <a:bodyPr wrap="square" lIns="0" tIns="0" rIns="0" bIns="0" rtlCol="0"/>
          <a:lstStyle/>
          <a:p>
            <a:endParaRPr dirty="0"/>
          </a:p>
        </p:txBody>
      </p:sp>
      <p:sp>
        <p:nvSpPr>
          <p:cNvPr id="12" name="object 12"/>
          <p:cNvSpPr txBox="1"/>
          <p:nvPr/>
        </p:nvSpPr>
        <p:spPr>
          <a:xfrm>
            <a:off x="7111746" y="6265875"/>
            <a:ext cx="1638300" cy="299720"/>
          </a:xfrm>
          <a:prstGeom prst="rect">
            <a:avLst/>
          </a:prstGeom>
        </p:spPr>
        <p:txBody>
          <a:bodyPr vert="horz" wrap="square" lIns="0" tIns="12700" rIns="0" bIns="0" rtlCol="0">
            <a:spAutoFit/>
          </a:bodyPr>
          <a:lstStyle/>
          <a:p>
            <a:pPr marL="12700">
              <a:spcBef>
                <a:spcPts val="100"/>
              </a:spcBef>
            </a:pPr>
            <a:r>
              <a:rPr spc="-5" dirty="0">
                <a:solidFill>
                  <a:srgbClr val="333333"/>
                </a:solidFill>
                <a:latin typeface="Calibri"/>
                <a:cs typeface="Calibri"/>
              </a:rPr>
              <a:t>2012</a:t>
            </a:r>
            <a:r>
              <a:rPr dirty="0">
                <a:solidFill>
                  <a:srgbClr val="333333"/>
                </a:solidFill>
                <a:latin typeface="新細明體"/>
                <a:cs typeface="新細明體"/>
              </a:rPr>
              <a:t>年</a:t>
            </a:r>
            <a:r>
              <a:rPr spc="-5" dirty="0">
                <a:solidFill>
                  <a:srgbClr val="333333"/>
                </a:solidFill>
                <a:latin typeface="Calibri"/>
                <a:cs typeface="Calibri"/>
              </a:rPr>
              <a:t>09</a:t>
            </a:r>
            <a:r>
              <a:rPr dirty="0">
                <a:solidFill>
                  <a:srgbClr val="333333"/>
                </a:solidFill>
                <a:latin typeface="新細明體"/>
                <a:cs typeface="新細明體"/>
              </a:rPr>
              <a:t>月</a:t>
            </a:r>
            <a:r>
              <a:rPr spc="-5" dirty="0">
                <a:solidFill>
                  <a:srgbClr val="333333"/>
                </a:solidFill>
                <a:latin typeface="Calibri"/>
                <a:cs typeface="Calibri"/>
              </a:rPr>
              <a:t>18</a:t>
            </a:r>
            <a:r>
              <a:rPr dirty="0">
                <a:solidFill>
                  <a:srgbClr val="333333"/>
                </a:solidFill>
                <a:latin typeface="新細明體"/>
                <a:cs typeface="新細明體"/>
              </a:rPr>
              <a:t>日</a:t>
            </a:r>
            <a:endParaRPr dirty="0">
              <a:latin typeface="新細明體"/>
              <a:cs typeface="新細明體"/>
            </a:endParaRPr>
          </a:p>
        </p:txBody>
      </p:sp>
      <p:sp>
        <p:nvSpPr>
          <p:cNvPr id="13" name="object 13"/>
          <p:cNvSpPr txBox="1"/>
          <p:nvPr/>
        </p:nvSpPr>
        <p:spPr>
          <a:xfrm>
            <a:off x="5185028" y="2963777"/>
            <a:ext cx="1638300" cy="3117850"/>
          </a:xfrm>
          <a:prstGeom prst="rect">
            <a:avLst/>
          </a:prstGeom>
        </p:spPr>
        <p:txBody>
          <a:bodyPr vert="horz" wrap="square" lIns="0" tIns="36830" rIns="0" bIns="0" rtlCol="0">
            <a:spAutoFit/>
          </a:bodyPr>
          <a:lstStyle/>
          <a:p>
            <a:pPr marL="12700">
              <a:spcBef>
                <a:spcPts val="290"/>
              </a:spcBef>
            </a:pPr>
            <a:r>
              <a:rPr spc="-5" dirty="0">
                <a:solidFill>
                  <a:srgbClr val="333333"/>
                </a:solidFill>
                <a:latin typeface="Calibri"/>
                <a:cs typeface="Calibri"/>
              </a:rPr>
              <a:t>2013</a:t>
            </a:r>
            <a:r>
              <a:rPr dirty="0">
                <a:solidFill>
                  <a:srgbClr val="333333"/>
                </a:solidFill>
                <a:latin typeface="新細明體"/>
                <a:cs typeface="新細明體"/>
              </a:rPr>
              <a:t>年</a:t>
            </a:r>
            <a:r>
              <a:rPr spc="-5" dirty="0">
                <a:solidFill>
                  <a:srgbClr val="333333"/>
                </a:solidFill>
                <a:latin typeface="Calibri"/>
                <a:cs typeface="Calibri"/>
              </a:rPr>
              <a:t>05</a:t>
            </a:r>
            <a:r>
              <a:rPr dirty="0">
                <a:solidFill>
                  <a:srgbClr val="333333"/>
                </a:solidFill>
                <a:latin typeface="新細明體"/>
                <a:cs typeface="新細明體"/>
              </a:rPr>
              <a:t>月</a:t>
            </a:r>
            <a:r>
              <a:rPr spc="-5" dirty="0">
                <a:solidFill>
                  <a:srgbClr val="333333"/>
                </a:solidFill>
                <a:latin typeface="Calibri"/>
                <a:cs typeface="Calibri"/>
              </a:rPr>
              <a:t>09</a:t>
            </a:r>
            <a:r>
              <a:rPr dirty="0">
                <a:solidFill>
                  <a:srgbClr val="333333"/>
                </a:solidFill>
                <a:latin typeface="新細明體"/>
                <a:cs typeface="新細明體"/>
              </a:rPr>
              <a:t>日</a:t>
            </a:r>
            <a:endParaRPr dirty="0">
              <a:latin typeface="新細明體"/>
              <a:cs typeface="新細明體"/>
            </a:endParaRPr>
          </a:p>
          <a:p>
            <a:pPr marL="316865" marR="855344" algn="just">
              <a:spcBef>
                <a:spcPts val="390"/>
              </a:spcBef>
            </a:pPr>
            <a:r>
              <a:rPr sz="3600" b="1" dirty="0">
                <a:solidFill>
                  <a:srgbClr val="30859C"/>
                </a:solidFill>
                <a:latin typeface="微軟正黑體"/>
                <a:cs typeface="微軟正黑體"/>
              </a:rPr>
              <a:t>防 護 具 的 重</a:t>
            </a:r>
            <a:endParaRPr sz="3600" dirty="0">
              <a:latin typeface="微軟正黑體"/>
              <a:cs typeface="微軟正黑體"/>
            </a:endParaRPr>
          </a:p>
        </p:txBody>
      </p:sp>
      <p:sp>
        <p:nvSpPr>
          <p:cNvPr id="14" name="object 14"/>
          <p:cNvSpPr txBox="1"/>
          <p:nvPr/>
        </p:nvSpPr>
        <p:spPr>
          <a:xfrm>
            <a:off x="5489575" y="6056172"/>
            <a:ext cx="482600" cy="574040"/>
          </a:xfrm>
          <a:prstGeom prst="rect">
            <a:avLst/>
          </a:prstGeom>
        </p:spPr>
        <p:txBody>
          <a:bodyPr vert="horz" wrap="square" lIns="0" tIns="12700" rIns="0" bIns="0" rtlCol="0">
            <a:spAutoFit/>
          </a:bodyPr>
          <a:lstStyle/>
          <a:p>
            <a:pPr marL="12700">
              <a:spcBef>
                <a:spcPts val="100"/>
              </a:spcBef>
            </a:pPr>
            <a:r>
              <a:rPr sz="3600" b="1" dirty="0">
                <a:solidFill>
                  <a:srgbClr val="30859C"/>
                </a:solidFill>
                <a:latin typeface="微軟正黑體"/>
                <a:cs typeface="微軟正黑體"/>
              </a:rPr>
              <a:t>要</a:t>
            </a:r>
            <a:endParaRPr sz="3600" dirty="0">
              <a:latin typeface="微軟正黑體"/>
              <a:cs typeface="微軟正黑體"/>
            </a:endParaRPr>
          </a:p>
        </p:txBody>
      </p:sp>
      <p:sp>
        <p:nvSpPr>
          <p:cNvPr id="15" name="object 15"/>
          <p:cNvSpPr txBox="1"/>
          <p:nvPr/>
        </p:nvSpPr>
        <p:spPr>
          <a:xfrm>
            <a:off x="3868292" y="6415837"/>
            <a:ext cx="1397000" cy="300355"/>
          </a:xfrm>
          <a:prstGeom prst="rect">
            <a:avLst/>
          </a:prstGeom>
        </p:spPr>
        <p:txBody>
          <a:bodyPr vert="horz" wrap="square" lIns="0" tIns="12700" rIns="0" bIns="0" rtlCol="0">
            <a:spAutoFit/>
          </a:bodyPr>
          <a:lstStyle/>
          <a:p>
            <a:pPr marL="12700">
              <a:spcBef>
                <a:spcPts val="100"/>
              </a:spcBef>
            </a:pPr>
            <a:r>
              <a:rPr spc="-5" dirty="0">
                <a:solidFill>
                  <a:srgbClr val="FF0000"/>
                </a:solidFill>
                <a:latin typeface="新細明體"/>
                <a:cs typeface="新細明體"/>
              </a:rPr>
              <a:t>圖片取自網路</a:t>
            </a:r>
            <a:endParaRPr dirty="0">
              <a:latin typeface="新細明體"/>
              <a:cs typeface="新細明體"/>
            </a:endParaRPr>
          </a:p>
        </p:txBody>
      </p:sp>
      <p:sp>
        <p:nvSpPr>
          <p:cNvPr id="16" name="頁尾版面配置區 15">
            <a:extLst>
              <a:ext uri="{FF2B5EF4-FFF2-40B4-BE49-F238E27FC236}">
                <a16:creationId xmlns:a16="http://schemas.microsoft.com/office/drawing/2014/main" id="{ECC7D983-2B9F-94E6-95E3-A80C647D724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7" name="投影片編號版面配置區 16">
            <a:extLst>
              <a:ext uri="{FF2B5EF4-FFF2-40B4-BE49-F238E27FC236}">
                <a16:creationId xmlns:a16="http://schemas.microsoft.com/office/drawing/2014/main" id="{18CF3F05-6A86-0A74-8F0A-FAD3FF16050F}"/>
              </a:ext>
            </a:extLst>
          </p:cNvPr>
          <p:cNvSpPr>
            <a:spLocks noGrp="1"/>
          </p:cNvSpPr>
          <p:nvPr>
            <p:ph type="sldNum" sz="quarter" idx="7"/>
          </p:nvPr>
        </p:nvSpPr>
        <p:spPr/>
        <p:txBody>
          <a:bodyPr/>
          <a:lstStyle/>
          <a:p>
            <a:fld id="{B6F15528-21DE-4FAA-801E-634DDDAF4B2B}" type="slidenum">
              <a:rPr lang="en-US" altLang="zh-TW" smtClean="0"/>
              <a:t>298</a:t>
            </a:fld>
            <a:endParaRPr lang="zh-TW" alt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44147" y="440717"/>
            <a:ext cx="1703705" cy="629018"/>
          </a:xfrm>
          <a:prstGeom prst="rect">
            <a:avLst/>
          </a:prstGeom>
        </p:spPr>
        <p:txBody>
          <a:bodyPr vert="horz" wrap="square" lIns="0" tIns="13335" rIns="0" bIns="0" rtlCol="0">
            <a:spAutoFit/>
          </a:bodyPr>
          <a:lstStyle/>
          <a:p>
            <a:pPr marL="12700">
              <a:spcBef>
                <a:spcPts val="105"/>
              </a:spcBef>
            </a:pPr>
            <a:r>
              <a:rPr sz="4000" b="1" dirty="0">
                <a:latin typeface="微軟正黑體" panose="020B0604030504040204" pitchFamily="34" charset="-120"/>
                <a:ea typeface="微軟正黑體" panose="020B0604030504040204" pitchFamily="34" charset="-120"/>
              </a:rPr>
              <a:t>防護具</a:t>
            </a:r>
          </a:p>
        </p:txBody>
      </p:sp>
      <p:sp>
        <p:nvSpPr>
          <p:cNvPr id="4" name="object 4"/>
          <p:cNvSpPr/>
          <p:nvPr/>
        </p:nvSpPr>
        <p:spPr>
          <a:xfrm>
            <a:off x="1295400" y="1295400"/>
            <a:ext cx="9601200" cy="4914333"/>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600200" y="4507990"/>
            <a:ext cx="2680716" cy="1701743"/>
          </a:xfrm>
          <a:prstGeom prst="rect">
            <a:avLst/>
          </a:prstGeom>
          <a:blipFill>
            <a:blip r:embed="rId3"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99EC415D-D9B9-C66C-D719-039B316D356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393C6C1B-085A-53D3-D43B-AFB0BCDA9413}"/>
              </a:ext>
            </a:extLst>
          </p:cNvPr>
          <p:cNvSpPr>
            <a:spLocks noGrp="1"/>
          </p:cNvSpPr>
          <p:nvPr>
            <p:ph type="sldNum" sz="quarter" idx="7"/>
          </p:nvPr>
        </p:nvSpPr>
        <p:spPr/>
        <p:txBody>
          <a:bodyPr/>
          <a:lstStyle/>
          <a:p>
            <a:fld id="{B6F15528-21DE-4FAA-801E-634DDDAF4B2B}" type="slidenum">
              <a:rPr lang="en-US" altLang="zh-TW" smtClean="0"/>
              <a:t>299</a:t>
            </a:fld>
            <a:endParaRPr lang="zh-TW"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3B3F1D8D-9D24-81E1-C53A-EF3393B20EBD}"/>
              </a:ext>
            </a:extLst>
          </p:cNvPr>
          <p:cNvSpPr>
            <a:spLocks noGrp="1"/>
          </p:cNvSpPr>
          <p:nvPr>
            <p:ph type="body" idx="1"/>
          </p:nvPr>
        </p:nvSpPr>
        <p:spPr>
          <a:xfrm>
            <a:off x="1295400" y="1371600"/>
            <a:ext cx="8108950" cy="1969770"/>
          </a:xfrm>
        </p:spPr>
        <p:txBody>
          <a:bodyPr/>
          <a:lstStyle/>
          <a:p>
            <a:r>
              <a:rPr lang="zh-TW" altLang="en-US" dirty="0">
                <a:latin typeface="微軟正黑體" panose="020B0604030504040204" pitchFamily="34" charset="-120"/>
                <a:ea typeface="微軟正黑體" panose="020B0604030504040204" pitchFamily="34" charset="-120"/>
              </a:rPr>
              <a:t>本次訓練教材圖片引用：</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南區職業安全衛生中心訓練教材</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高雄市政府勞工局勞動檢查處訓練教材</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新聞媒體報導內容</a:t>
            </a:r>
          </a:p>
        </p:txBody>
      </p:sp>
      <p:sp>
        <p:nvSpPr>
          <p:cNvPr id="4" name="object 2">
            <a:extLst>
              <a:ext uri="{FF2B5EF4-FFF2-40B4-BE49-F238E27FC236}">
                <a16:creationId xmlns:a16="http://schemas.microsoft.com/office/drawing/2014/main" id="{0340DF97-B884-2FDB-B613-5894C5F9AEEB}"/>
              </a:ext>
            </a:extLst>
          </p:cNvPr>
          <p:cNvSpPr txBox="1">
            <a:spLocks noGrp="1"/>
          </p:cNvSpPr>
          <p:nvPr>
            <p:ph type="title"/>
          </p:nvPr>
        </p:nvSpPr>
        <p:spPr>
          <a:xfrm>
            <a:off x="4285249" y="381000"/>
            <a:ext cx="3621501" cy="627736"/>
          </a:xfrm>
          <a:prstGeom prst="rect">
            <a:avLst/>
          </a:prstGeom>
        </p:spPr>
        <p:txBody>
          <a:bodyPr vert="horz" wrap="square" lIns="0" tIns="12065" rIns="0" bIns="0" rtlCol="0">
            <a:spAutoFit/>
          </a:bodyPr>
          <a:lstStyle/>
          <a:p>
            <a:pPr marL="12700">
              <a:spcBef>
                <a:spcPts val="95"/>
              </a:spcBef>
            </a:pPr>
            <a:r>
              <a:rPr lang="zh-TW" altLang="en-US" sz="4000" b="1" spc="-5" dirty="0">
                <a:latin typeface="微軟正黑體" panose="020B0604030504040204" pitchFamily="34" charset="-120"/>
                <a:ea typeface="微軟正黑體" panose="020B0604030504040204" pitchFamily="34" charset="-120"/>
              </a:rPr>
              <a:t>感謝與引用來源</a:t>
            </a:r>
            <a:endParaRPr sz="4000" dirty="0">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33B779EC-6873-8CAC-866A-649C04C2208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EE5DB711-4B1B-F058-3B9A-F525B71B8660}"/>
              </a:ext>
            </a:extLst>
          </p:cNvPr>
          <p:cNvSpPr>
            <a:spLocks noGrp="1"/>
          </p:cNvSpPr>
          <p:nvPr>
            <p:ph type="sldNum" sz="quarter" idx="7"/>
          </p:nvPr>
        </p:nvSpPr>
        <p:spPr/>
        <p:txBody>
          <a:bodyPr/>
          <a:lstStyle/>
          <a:p>
            <a:fld id="{B6F15528-21DE-4FAA-801E-634DDDAF4B2B}" type="slidenum">
              <a:rPr lang="en-US" altLang="zh-TW" smtClean="0"/>
              <a:t>3</a:t>
            </a:fld>
            <a:endParaRPr lang="zh-TW" altLang="en-US" dirty="0"/>
          </a:p>
        </p:txBody>
      </p:sp>
    </p:spTree>
    <p:extLst>
      <p:ext uri="{BB962C8B-B14F-4D97-AF65-F5344CB8AC3E}">
        <p14:creationId xmlns:p14="http://schemas.microsoft.com/office/powerpoint/2010/main" val="2778183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02613" y="437730"/>
            <a:ext cx="9410294" cy="629018"/>
          </a:xfrm>
          <a:prstGeom prst="rect">
            <a:avLst/>
          </a:prstGeom>
        </p:spPr>
        <p:txBody>
          <a:bodyPr vert="horz" wrap="square" lIns="0" tIns="13335" rIns="0" bIns="0" rtlCol="0">
            <a:spAutoFit/>
          </a:bodyPr>
          <a:lstStyle/>
          <a:p>
            <a:pPr marL="12700">
              <a:spcBef>
                <a:spcPts val="105"/>
              </a:spcBef>
            </a:pPr>
            <a:r>
              <a:rPr sz="4000" dirty="0">
                <a:latin typeface="微軟正黑體" panose="020B0604030504040204" pitchFamily="34" charset="-120"/>
                <a:ea typeface="微軟正黑體" panose="020B0604030504040204" pitchFamily="34" charset="-120"/>
              </a:rPr>
              <a:t>機械</a:t>
            </a:r>
            <a:r>
              <a:rPr sz="4000" spc="-15" dirty="0">
                <a:latin typeface="微軟正黑體" panose="020B0604030504040204" pitchFamily="34" charset="-120"/>
                <a:ea typeface="微軟正黑體" panose="020B0604030504040204" pitchFamily="34" charset="-120"/>
              </a:rPr>
              <a:t>、</a:t>
            </a:r>
            <a:r>
              <a:rPr sz="4000" dirty="0">
                <a:latin typeface="微軟正黑體" panose="020B0604030504040204" pitchFamily="34" charset="-120"/>
                <a:ea typeface="微軟正黑體" panose="020B0604030504040204" pitchFamily="34" charset="-120"/>
              </a:rPr>
              <a:t>設備</a:t>
            </a:r>
            <a:r>
              <a:rPr sz="4000" spc="-15" dirty="0">
                <a:latin typeface="微軟正黑體" panose="020B0604030504040204" pitchFamily="34" charset="-120"/>
                <a:ea typeface="微軟正黑體" panose="020B0604030504040204" pitchFamily="34" charset="-120"/>
              </a:rPr>
              <a:t>、</a:t>
            </a:r>
            <a:r>
              <a:rPr sz="4000" dirty="0">
                <a:latin typeface="微軟正黑體" panose="020B0604030504040204" pitchFamily="34" charset="-120"/>
                <a:ea typeface="微軟正黑體" panose="020B0604030504040204" pitchFamily="34" charset="-120"/>
              </a:rPr>
              <a:t>器具</a:t>
            </a:r>
            <a:r>
              <a:rPr sz="4000" spc="-15" dirty="0">
                <a:latin typeface="微軟正黑體" panose="020B0604030504040204" pitchFamily="34" charset="-120"/>
                <a:ea typeface="微軟正黑體" panose="020B0604030504040204" pitchFamily="34" charset="-120"/>
              </a:rPr>
              <a:t>源</a:t>
            </a:r>
            <a:r>
              <a:rPr sz="4000" dirty="0">
                <a:latin typeface="微軟正黑體" panose="020B0604030504040204" pitchFamily="34" charset="-120"/>
                <a:ea typeface="微軟正黑體" panose="020B0604030504040204" pitchFamily="34" charset="-120"/>
              </a:rPr>
              <a:t>頭安</a:t>
            </a:r>
            <a:r>
              <a:rPr sz="4000" spc="-15" dirty="0">
                <a:latin typeface="微軟正黑體" panose="020B0604030504040204" pitchFamily="34" charset="-120"/>
                <a:ea typeface="微軟正黑體" panose="020B0604030504040204" pitchFamily="34" charset="-120"/>
              </a:rPr>
              <a:t>全</a:t>
            </a:r>
            <a:r>
              <a:rPr sz="4000" dirty="0">
                <a:latin typeface="微軟正黑體" panose="020B0604030504040204" pitchFamily="34" charset="-120"/>
                <a:ea typeface="微軟正黑體" panose="020B0604030504040204" pitchFamily="34" charset="-120"/>
              </a:rPr>
              <a:t>管</a:t>
            </a:r>
            <a:r>
              <a:rPr sz="4000" spc="10" dirty="0">
                <a:latin typeface="微軟正黑體" panose="020B0604030504040204" pitchFamily="34" charset="-120"/>
                <a:ea typeface="微軟正黑體" panose="020B0604030504040204" pitchFamily="34" charset="-120"/>
              </a:rPr>
              <a:t>理</a:t>
            </a:r>
            <a:r>
              <a:rPr sz="4000" spc="-10" dirty="0">
                <a:latin typeface="微軟正黑體" panose="020B0604030504040204" pitchFamily="34" charset="-120"/>
                <a:ea typeface="微軟正黑體" panose="020B0604030504040204" pitchFamily="34" charset="-120"/>
              </a:rPr>
              <a:t>(</a:t>
            </a:r>
            <a:r>
              <a:rPr sz="4000" spc="-15" dirty="0">
                <a:latin typeface="微軟正黑體" panose="020B0604030504040204" pitchFamily="34" charset="-120"/>
                <a:ea typeface="微軟正黑體" panose="020B0604030504040204" pitchFamily="34" charset="-120"/>
              </a:rPr>
              <a:t>第</a:t>
            </a:r>
            <a:r>
              <a:rPr sz="4000" spc="-5" dirty="0">
                <a:latin typeface="微軟正黑體" panose="020B0604030504040204" pitchFamily="34" charset="-120"/>
                <a:ea typeface="微軟正黑體" panose="020B0604030504040204" pitchFamily="34" charset="-120"/>
              </a:rPr>
              <a:t>7-9</a:t>
            </a:r>
            <a:r>
              <a:rPr sz="4000" dirty="0">
                <a:latin typeface="微軟正黑體" panose="020B0604030504040204" pitchFamily="34" charset="-120"/>
                <a:ea typeface="微軟正黑體" panose="020B0604030504040204" pitchFamily="34" charset="-120"/>
              </a:rPr>
              <a:t>條)</a:t>
            </a:r>
          </a:p>
        </p:txBody>
      </p:sp>
      <p:sp>
        <p:nvSpPr>
          <p:cNvPr id="3" name="object 3"/>
          <p:cNvSpPr txBox="1"/>
          <p:nvPr/>
        </p:nvSpPr>
        <p:spPr>
          <a:xfrm>
            <a:off x="1295401" y="1529841"/>
            <a:ext cx="9617506" cy="2987483"/>
          </a:xfrm>
          <a:prstGeom prst="rect">
            <a:avLst/>
          </a:prstGeom>
        </p:spPr>
        <p:txBody>
          <a:bodyPr vert="horz" wrap="square" lIns="0" tIns="58419" rIns="0" bIns="0" rtlCol="0">
            <a:spAutoFit/>
          </a:bodyPr>
          <a:lstStyle/>
          <a:p>
            <a:pPr marL="355600" marR="5080" indent="-342900">
              <a:lnSpc>
                <a:spcPct val="90000"/>
              </a:lnSpc>
              <a:spcBef>
                <a:spcPts val="459"/>
              </a:spcBef>
              <a:buFont typeface="Arial"/>
              <a:buChar char="•"/>
              <a:tabLst>
                <a:tab pos="355600" algn="l"/>
                <a:tab pos="356235" algn="l"/>
              </a:tabLst>
            </a:pPr>
            <a:r>
              <a:rPr sz="2400" spc="30" dirty="0">
                <a:latin typeface="微軟正黑體" panose="020B0604030504040204" pitchFamily="34" charset="-120"/>
                <a:ea typeface="微軟正黑體" panose="020B0604030504040204" pitchFamily="34" charset="-120"/>
                <a:cs typeface="標楷體"/>
              </a:rPr>
              <a:t>雇主對</a:t>
            </a:r>
            <a:r>
              <a:rPr sz="2400" spc="20" dirty="0">
                <a:latin typeface="微軟正黑體" panose="020B0604030504040204" pitchFamily="34" charset="-120"/>
                <a:ea typeface="微軟正黑體" panose="020B0604030504040204" pitchFamily="34" charset="-120"/>
                <a:cs typeface="標楷體"/>
              </a:rPr>
              <a:t>於</a:t>
            </a:r>
            <a:r>
              <a:rPr sz="2400" spc="30" dirty="0">
                <a:latin typeface="微軟正黑體" panose="020B0604030504040204" pitchFamily="34" charset="-120"/>
                <a:ea typeface="微軟正黑體" panose="020B0604030504040204" pitchFamily="34" charset="-120"/>
                <a:cs typeface="標楷體"/>
              </a:rPr>
              <a:t>中央主</a:t>
            </a:r>
            <a:r>
              <a:rPr sz="2400" spc="20" dirty="0">
                <a:latin typeface="微軟正黑體" panose="020B0604030504040204" pitchFamily="34" charset="-120"/>
                <a:ea typeface="微軟正黑體" panose="020B0604030504040204" pitchFamily="34" charset="-120"/>
                <a:cs typeface="標楷體"/>
              </a:rPr>
              <a:t>管</a:t>
            </a:r>
            <a:r>
              <a:rPr sz="2400" spc="30" dirty="0">
                <a:latin typeface="微軟正黑體" panose="020B0604030504040204" pitchFamily="34" charset="-120"/>
                <a:ea typeface="微軟正黑體" panose="020B0604030504040204" pitchFamily="34" charset="-120"/>
                <a:cs typeface="標楷體"/>
              </a:rPr>
              <a:t>機關指</a:t>
            </a:r>
            <a:r>
              <a:rPr sz="2400" spc="20" dirty="0">
                <a:latin typeface="微軟正黑體" panose="020B0604030504040204" pitchFamily="34" charset="-120"/>
                <a:ea typeface="微軟正黑體" panose="020B0604030504040204" pitchFamily="34" charset="-120"/>
                <a:cs typeface="標楷體"/>
              </a:rPr>
              <a:t>定</a:t>
            </a:r>
            <a:r>
              <a:rPr sz="2400" spc="75" dirty="0">
                <a:latin typeface="微軟正黑體" panose="020B0604030504040204" pitchFamily="34" charset="-120"/>
                <a:ea typeface="微軟正黑體" panose="020B0604030504040204" pitchFamily="34" charset="-120"/>
                <a:cs typeface="標楷體"/>
              </a:rPr>
              <a:t>之</a:t>
            </a:r>
            <a:r>
              <a:rPr sz="2400" spc="35" dirty="0">
                <a:solidFill>
                  <a:srgbClr val="FF0000"/>
                </a:solidFill>
                <a:latin typeface="微軟正黑體" panose="020B0604030504040204" pitchFamily="34" charset="-120"/>
                <a:ea typeface="微軟正黑體" panose="020B0604030504040204" pitchFamily="34" charset="-120"/>
                <a:cs typeface="標楷體"/>
              </a:rPr>
              <a:t>機械</a:t>
            </a:r>
            <a:r>
              <a:rPr sz="2400" spc="20" dirty="0">
                <a:solidFill>
                  <a:srgbClr val="FF0000"/>
                </a:solidFill>
                <a:latin typeface="微軟正黑體" panose="020B0604030504040204" pitchFamily="34" charset="-120"/>
                <a:ea typeface="微軟正黑體" panose="020B0604030504040204" pitchFamily="34" charset="-120"/>
                <a:cs typeface="標楷體"/>
              </a:rPr>
              <a:t>、</a:t>
            </a:r>
            <a:r>
              <a:rPr sz="2400" spc="35" dirty="0">
                <a:solidFill>
                  <a:srgbClr val="FF0000"/>
                </a:solidFill>
                <a:latin typeface="微軟正黑體" panose="020B0604030504040204" pitchFamily="34" charset="-120"/>
                <a:ea typeface="微軟正黑體" panose="020B0604030504040204" pitchFamily="34" charset="-120"/>
                <a:cs typeface="標楷體"/>
              </a:rPr>
              <a:t>設備</a:t>
            </a:r>
            <a:r>
              <a:rPr sz="2400" spc="45" dirty="0">
                <a:latin typeface="微軟正黑體" panose="020B0604030504040204" pitchFamily="34" charset="-120"/>
                <a:ea typeface="微軟正黑體" panose="020B0604030504040204" pitchFamily="34" charset="-120"/>
                <a:cs typeface="標楷體"/>
              </a:rPr>
              <a:t>或器 </a:t>
            </a:r>
            <a:r>
              <a:rPr sz="2400" spc="30" dirty="0" err="1">
                <a:latin typeface="微軟正黑體" panose="020B0604030504040204" pitchFamily="34" charset="-120"/>
                <a:ea typeface="微軟正黑體" panose="020B0604030504040204" pitchFamily="34" charset="-120"/>
                <a:cs typeface="標楷體"/>
              </a:rPr>
              <a:t>具，其</a:t>
            </a:r>
            <a:r>
              <a:rPr sz="2400" spc="15" dirty="0" err="1">
                <a:latin typeface="微軟正黑體" panose="020B0604030504040204" pitchFamily="34" charset="-120"/>
                <a:ea typeface="微軟正黑體" panose="020B0604030504040204" pitchFamily="34" charset="-120"/>
                <a:cs typeface="標楷體"/>
              </a:rPr>
              <a:t>構</a:t>
            </a:r>
            <a:r>
              <a:rPr sz="2400" spc="40" dirty="0" err="1">
                <a:latin typeface="微軟正黑體" panose="020B0604030504040204" pitchFamily="34" charset="-120"/>
                <a:ea typeface="微軟正黑體" panose="020B0604030504040204" pitchFamily="34" charset="-120"/>
                <a:cs typeface="標楷體"/>
              </a:rPr>
              <a:t>造</a:t>
            </a:r>
            <a:r>
              <a:rPr sz="2400" spc="30" dirty="0" err="1">
                <a:latin typeface="微軟正黑體" panose="020B0604030504040204" pitchFamily="34" charset="-120"/>
                <a:ea typeface="微軟正黑體" panose="020B0604030504040204" pitchFamily="34" charset="-120"/>
                <a:cs typeface="標楷體"/>
              </a:rPr>
              <a:t>、性</a:t>
            </a:r>
            <a:r>
              <a:rPr sz="2400" spc="15" dirty="0" err="1">
                <a:latin typeface="微軟正黑體" panose="020B0604030504040204" pitchFamily="34" charset="-120"/>
                <a:ea typeface="微軟正黑體" panose="020B0604030504040204" pitchFamily="34" charset="-120"/>
                <a:cs typeface="標楷體"/>
              </a:rPr>
              <a:t>能</a:t>
            </a:r>
            <a:r>
              <a:rPr sz="2400" spc="30" dirty="0" err="1">
                <a:latin typeface="微軟正黑體" panose="020B0604030504040204" pitchFamily="34" charset="-120"/>
                <a:ea typeface="微軟正黑體" panose="020B0604030504040204" pitchFamily="34" charset="-120"/>
                <a:cs typeface="標楷體"/>
              </a:rPr>
              <a:t>及防護</a:t>
            </a:r>
            <a:r>
              <a:rPr sz="2400" spc="15" dirty="0" err="1">
                <a:latin typeface="微軟正黑體" panose="020B0604030504040204" pitchFamily="34" charset="-120"/>
                <a:ea typeface="微軟正黑體" panose="020B0604030504040204" pitchFamily="34" charset="-120"/>
                <a:cs typeface="標楷體"/>
              </a:rPr>
              <a:t>非</a:t>
            </a:r>
            <a:r>
              <a:rPr sz="2400" spc="30" dirty="0" err="1">
                <a:latin typeface="微軟正黑體" panose="020B0604030504040204" pitchFamily="34" charset="-120"/>
                <a:ea typeface="微軟正黑體" panose="020B0604030504040204" pitchFamily="34" charset="-120"/>
                <a:cs typeface="標楷體"/>
              </a:rPr>
              <a:t>符合安</a:t>
            </a:r>
            <a:r>
              <a:rPr sz="2400" spc="15" dirty="0" err="1">
                <a:latin typeface="微軟正黑體" panose="020B0604030504040204" pitchFamily="34" charset="-120"/>
                <a:ea typeface="微軟正黑體" panose="020B0604030504040204" pitchFamily="34" charset="-120"/>
                <a:cs typeface="標楷體"/>
              </a:rPr>
              <a:t>全</a:t>
            </a:r>
            <a:r>
              <a:rPr sz="2400" spc="30" dirty="0" err="1">
                <a:latin typeface="微軟正黑體" panose="020B0604030504040204" pitchFamily="34" charset="-120"/>
                <a:ea typeface="微軟正黑體" panose="020B0604030504040204" pitchFamily="34" charset="-120"/>
                <a:cs typeface="標楷體"/>
              </a:rPr>
              <a:t>標準</a:t>
            </a:r>
            <a:r>
              <a:rPr sz="2400" spc="90" dirty="0" err="1">
                <a:latin typeface="微軟正黑體" panose="020B0604030504040204" pitchFamily="34" charset="-120"/>
                <a:ea typeface="微軟正黑體" panose="020B0604030504040204" pitchFamily="34" charset="-120"/>
                <a:cs typeface="標楷體"/>
              </a:rPr>
              <a:t>者</a:t>
            </a:r>
            <a:r>
              <a:rPr sz="2400" dirty="0" err="1">
                <a:latin typeface="微軟正黑體" panose="020B0604030504040204" pitchFamily="34" charset="-120"/>
                <a:ea typeface="微軟正黑體" panose="020B0604030504040204" pitchFamily="34" charset="-120"/>
                <a:cs typeface="標楷體"/>
              </a:rPr>
              <a:t>，</a:t>
            </a:r>
            <a:r>
              <a:rPr sz="2400" spc="30" dirty="0" err="1">
                <a:latin typeface="微軟正黑體" panose="020B0604030504040204" pitchFamily="34" charset="-120"/>
                <a:ea typeface="微軟正黑體" panose="020B0604030504040204" pitchFamily="34" charset="-120"/>
                <a:cs typeface="標楷體"/>
              </a:rPr>
              <a:t>不得產</a:t>
            </a:r>
            <a:r>
              <a:rPr sz="2400" spc="20" dirty="0" err="1">
                <a:latin typeface="微軟正黑體" panose="020B0604030504040204" pitchFamily="34" charset="-120"/>
                <a:ea typeface="微軟正黑體" panose="020B0604030504040204" pitchFamily="34" charset="-120"/>
                <a:cs typeface="標楷體"/>
              </a:rPr>
              <a:t>製</a:t>
            </a:r>
            <a:r>
              <a:rPr sz="2400" spc="30" dirty="0" err="1">
                <a:latin typeface="微軟正黑體" panose="020B0604030504040204" pitchFamily="34" charset="-120"/>
                <a:ea typeface="微軟正黑體" panose="020B0604030504040204" pitchFamily="34" charset="-120"/>
                <a:cs typeface="標楷體"/>
              </a:rPr>
              <a:t>運出廠</a:t>
            </a:r>
            <a:r>
              <a:rPr sz="2400" spc="45" dirty="0" err="1">
                <a:latin typeface="微軟正黑體" panose="020B0604030504040204" pitchFamily="34" charset="-120"/>
                <a:ea typeface="微軟正黑體" panose="020B0604030504040204" pitchFamily="34" charset="-120"/>
                <a:cs typeface="標楷體"/>
              </a:rPr>
              <a:t>場</a:t>
            </a:r>
            <a:r>
              <a:rPr sz="2400" spc="35" dirty="0" err="1">
                <a:latin typeface="微軟正黑體" panose="020B0604030504040204" pitchFamily="34" charset="-120"/>
                <a:ea typeface="微軟正黑體" panose="020B0604030504040204" pitchFamily="34" charset="-120"/>
                <a:cs typeface="標楷體"/>
              </a:rPr>
              <a:t>、輸入</a:t>
            </a:r>
            <a:r>
              <a:rPr sz="2400" spc="20" dirty="0" err="1">
                <a:latin typeface="微軟正黑體" panose="020B0604030504040204" pitchFamily="34" charset="-120"/>
                <a:ea typeface="微軟正黑體" panose="020B0604030504040204" pitchFamily="34" charset="-120"/>
                <a:cs typeface="標楷體"/>
              </a:rPr>
              <a:t>、</a:t>
            </a:r>
            <a:r>
              <a:rPr sz="2400" spc="35" dirty="0" err="1">
                <a:latin typeface="微軟正黑體" panose="020B0604030504040204" pitchFamily="34" charset="-120"/>
                <a:ea typeface="微軟正黑體" panose="020B0604030504040204" pitchFamily="34" charset="-120"/>
                <a:cs typeface="標楷體"/>
              </a:rPr>
              <a:t>租賃、</a:t>
            </a:r>
            <a:r>
              <a:rPr sz="2400" spc="20" dirty="0" err="1">
                <a:latin typeface="微軟正黑體" panose="020B0604030504040204" pitchFamily="34" charset="-120"/>
                <a:ea typeface="微軟正黑體" panose="020B0604030504040204" pitchFamily="34" charset="-120"/>
                <a:cs typeface="標楷體"/>
              </a:rPr>
              <a:t>供</a:t>
            </a:r>
            <a:r>
              <a:rPr sz="2400" spc="30" dirty="0" err="1">
                <a:latin typeface="微軟正黑體" panose="020B0604030504040204" pitchFamily="34" charset="-120"/>
                <a:ea typeface="微軟正黑體" panose="020B0604030504040204" pitchFamily="34" charset="-120"/>
                <a:cs typeface="標楷體"/>
              </a:rPr>
              <a:t>應或設</a:t>
            </a:r>
            <a:r>
              <a:rPr sz="2400" spc="35" dirty="0" err="1">
                <a:latin typeface="微軟正黑體" panose="020B0604030504040204" pitchFamily="34" charset="-120"/>
                <a:ea typeface="微軟正黑體" panose="020B0604030504040204" pitchFamily="34" charset="-120"/>
                <a:cs typeface="標楷體"/>
              </a:rPr>
              <a:t>置</a:t>
            </a:r>
            <a:r>
              <a:rPr sz="2400" dirty="0">
                <a:latin typeface="微軟正黑體" panose="020B0604030504040204" pitchFamily="34" charset="-120"/>
                <a:ea typeface="微軟正黑體" panose="020B0604030504040204" pitchFamily="34" charset="-120"/>
                <a:cs typeface="標楷體"/>
              </a:rPr>
              <a:t>。</a:t>
            </a:r>
          </a:p>
          <a:p>
            <a:pPr marL="355600" marR="5080" indent="-342900">
              <a:lnSpc>
                <a:spcPct val="90000"/>
              </a:lnSpc>
              <a:spcBef>
                <a:spcPts val="720"/>
              </a:spcBef>
              <a:buFont typeface="Arial"/>
              <a:buChar char="•"/>
              <a:tabLst>
                <a:tab pos="355600" algn="l"/>
                <a:tab pos="356235" algn="l"/>
              </a:tabLst>
            </a:pPr>
            <a:r>
              <a:rPr lang="zh-TW" altLang="en-US" sz="2400" spc="30" dirty="0">
                <a:latin typeface="微軟正黑體" panose="020B0604030504040204" pitchFamily="34" charset="-120"/>
                <a:ea typeface="微軟正黑體" panose="020B0604030504040204" pitchFamily="34" charset="-120"/>
                <a:cs typeface="標楷體"/>
              </a:rPr>
              <a:t>對於未經型式驗證合格之產品或型式驗證逾期者，不得使用驗證合格標章或易生混淆之類似標章揭示於產品。</a:t>
            </a:r>
            <a:endParaRPr lang="en-US" altLang="zh-TW" sz="2400" spc="30" dirty="0">
              <a:latin typeface="微軟正黑體" panose="020B0604030504040204" pitchFamily="34" charset="-120"/>
              <a:ea typeface="微軟正黑體" panose="020B0604030504040204" pitchFamily="34" charset="-120"/>
              <a:cs typeface="標楷體"/>
            </a:endParaRPr>
          </a:p>
          <a:p>
            <a:pPr marL="355600" marR="5080" indent="-342900">
              <a:lnSpc>
                <a:spcPct val="90000"/>
              </a:lnSpc>
              <a:spcBef>
                <a:spcPts val="720"/>
              </a:spcBef>
              <a:buFont typeface="Arial"/>
              <a:buChar char="•"/>
              <a:tabLst>
                <a:tab pos="355600" algn="l"/>
                <a:tab pos="356235" algn="l"/>
              </a:tabLst>
            </a:pPr>
            <a:r>
              <a:rPr lang="zh-TW" altLang="en-US" sz="2400" spc="30" dirty="0">
                <a:latin typeface="微軟正黑體" panose="020B0604030504040204" pitchFamily="34" charset="-120"/>
                <a:ea typeface="微軟正黑體" panose="020B0604030504040204" pitchFamily="34" charset="-120"/>
                <a:cs typeface="標楷體"/>
              </a:rPr>
              <a:t>中央主管機關或勞動檢查機構，得對公告列入應實施型式驗證之產品，進行抽驗及市場查驗，業者不得規避、妨礙或拒絕。</a:t>
            </a:r>
          </a:p>
          <a:p>
            <a:pPr marL="12700" marR="5080">
              <a:lnSpc>
                <a:spcPct val="90000"/>
              </a:lnSpc>
              <a:spcBef>
                <a:spcPts val="720"/>
              </a:spcBef>
              <a:tabLst>
                <a:tab pos="355600" algn="l"/>
                <a:tab pos="356235" algn="l"/>
              </a:tabLst>
            </a:pPr>
            <a:endParaRPr lang="zh-TW" altLang="en-US" sz="2400" spc="3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B5593D9B-95BC-DAD8-70F2-DA6F95D9B57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336C90A3-F399-A821-7C4C-7FE54A48B690}"/>
              </a:ext>
            </a:extLst>
          </p:cNvPr>
          <p:cNvSpPr>
            <a:spLocks noGrp="1"/>
          </p:cNvSpPr>
          <p:nvPr>
            <p:ph type="sldNum" sz="quarter" idx="7"/>
          </p:nvPr>
        </p:nvSpPr>
        <p:spPr/>
        <p:txBody>
          <a:bodyPr/>
          <a:lstStyle/>
          <a:p>
            <a:fld id="{B6F15528-21DE-4FAA-801E-634DDDAF4B2B}" type="slidenum">
              <a:rPr lang="en-US" altLang="zh-TW" smtClean="0"/>
              <a:t>30</a:t>
            </a:fld>
            <a:endParaRPr lang="zh-TW" altLang="en-US" dirty="0"/>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44147" y="304800"/>
            <a:ext cx="1703705" cy="696595"/>
          </a:xfrm>
          <a:prstGeom prst="rect">
            <a:avLst/>
          </a:prstGeom>
        </p:spPr>
        <p:txBody>
          <a:bodyPr vert="horz" wrap="square" lIns="0" tIns="13335" rIns="0" bIns="0" rtlCol="0">
            <a:spAutoFit/>
          </a:bodyPr>
          <a:lstStyle/>
          <a:p>
            <a:pPr marL="12700">
              <a:spcBef>
                <a:spcPts val="105"/>
              </a:spcBef>
            </a:pPr>
            <a:r>
              <a:rPr sz="4400" b="1" dirty="0">
                <a:latin typeface="微軟正黑體" panose="020B0604030504040204" pitchFamily="34" charset="-120"/>
                <a:ea typeface="微軟正黑體" panose="020B0604030504040204" pitchFamily="34" charset="-120"/>
                <a:cs typeface="新細明體"/>
              </a:rPr>
              <a:t>防護具</a:t>
            </a:r>
          </a:p>
        </p:txBody>
      </p:sp>
      <p:sp>
        <p:nvSpPr>
          <p:cNvPr id="4" name="object 4"/>
          <p:cNvSpPr/>
          <p:nvPr/>
        </p:nvSpPr>
        <p:spPr>
          <a:xfrm>
            <a:off x="2234526" y="1421994"/>
            <a:ext cx="7840896" cy="4589017"/>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B921CC45-FEE5-3307-1085-50DDC038B6E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8688F26-B691-FD78-4555-3012C562F32F}"/>
              </a:ext>
            </a:extLst>
          </p:cNvPr>
          <p:cNvSpPr>
            <a:spLocks noGrp="1"/>
          </p:cNvSpPr>
          <p:nvPr>
            <p:ph type="sldNum" sz="quarter" idx="7"/>
          </p:nvPr>
        </p:nvSpPr>
        <p:spPr/>
        <p:txBody>
          <a:bodyPr/>
          <a:lstStyle/>
          <a:p>
            <a:fld id="{B6F15528-21DE-4FAA-801E-634DDDAF4B2B}" type="slidenum">
              <a:rPr lang="en-US" altLang="zh-TW" smtClean="0"/>
              <a:t>300</a:t>
            </a:fld>
            <a:endParaRPr lang="zh-TW" altLang="en-US" dirty="0"/>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BC406829-8A7B-5E8E-1993-83BA0C13965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4D0EFAF8-7B27-7398-CD5A-78D277869517}"/>
              </a:ext>
            </a:extLst>
          </p:cNvPr>
          <p:cNvSpPr>
            <a:spLocks noGrp="1"/>
          </p:cNvSpPr>
          <p:nvPr>
            <p:ph type="sldNum" sz="quarter" idx="7"/>
          </p:nvPr>
        </p:nvSpPr>
        <p:spPr/>
        <p:txBody>
          <a:bodyPr/>
          <a:lstStyle/>
          <a:p>
            <a:fld id="{B6F15528-21DE-4FAA-801E-634DDDAF4B2B}" type="slidenum">
              <a:rPr lang="en-US" altLang="zh-TW" smtClean="0"/>
              <a:t>301</a:t>
            </a:fld>
            <a:endParaRPr lang="zh-TW" alt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1"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7A4AA67-90C8-8133-61B7-1E46EE69F12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DBA5F661-A85E-9045-F62C-2416A203952A}"/>
              </a:ext>
            </a:extLst>
          </p:cNvPr>
          <p:cNvSpPr>
            <a:spLocks noGrp="1"/>
          </p:cNvSpPr>
          <p:nvPr>
            <p:ph type="sldNum" sz="quarter" idx="7"/>
          </p:nvPr>
        </p:nvSpPr>
        <p:spPr/>
        <p:txBody>
          <a:bodyPr/>
          <a:lstStyle/>
          <a:p>
            <a:fld id="{B6F15528-21DE-4FAA-801E-634DDDAF4B2B}" type="slidenum">
              <a:rPr lang="en-US" altLang="zh-TW" smtClean="0"/>
              <a:t>302</a:t>
            </a:fld>
            <a:endParaRPr lang="zh-TW" alt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5935" y="381000"/>
            <a:ext cx="3580129"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急</a:t>
            </a:r>
            <a:r>
              <a:rPr sz="4000" spc="-5" dirty="0">
                <a:latin typeface="微軟正黑體" panose="020B0604030504040204" pitchFamily="34" charset="-120"/>
                <a:ea typeface="微軟正黑體" panose="020B0604030504040204" pitchFamily="34" charset="-120"/>
              </a:rPr>
              <a:t>救人</a:t>
            </a:r>
            <a:r>
              <a:rPr sz="4000" dirty="0">
                <a:latin typeface="微軟正黑體" panose="020B0604030504040204" pitchFamily="34" charset="-120"/>
                <a:ea typeface="微軟正黑體" panose="020B0604030504040204" pitchFamily="34" charset="-120"/>
              </a:rPr>
              <a:t>員</a:t>
            </a:r>
            <a:r>
              <a:rPr sz="4000" spc="-5" dirty="0">
                <a:latin typeface="微軟正黑體" panose="020B0604030504040204" pitchFamily="34" charset="-120"/>
                <a:ea typeface="微軟正黑體" panose="020B0604030504040204" pitchFamily="34" charset="-120"/>
              </a:rPr>
              <a:t>、器材</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2059941" y="1512569"/>
            <a:ext cx="8195309" cy="4518660"/>
          </a:xfrm>
          <a:prstGeom prst="rect">
            <a:avLst/>
          </a:prstGeom>
        </p:spPr>
        <p:txBody>
          <a:bodyPr vert="horz" wrap="square" lIns="0" tIns="78740" rIns="0" bIns="0" rtlCol="0">
            <a:spAutoFit/>
          </a:bodyPr>
          <a:lstStyle/>
          <a:p>
            <a:pPr marL="355600" marR="5080" indent="-342900" algn="just">
              <a:lnSpc>
                <a:spcPct val="80000"/>
              </a:lnSpc>
              <a:spcBef>
                <a:spcPts val="620"/>
              </a:spcBef>
              <a:buFont typeface="Arial"/>
              <a:buChar char="•"/>
              <a:tabLst>
                <a:tab pos="356235" algn="l"/>
              </a:tabLst>
            </a:pPr>
            <a:r>
              <a:rPr sz="2200" dirty="0">
                <a:solidFill>
                  <a:srgbClr val="E36C09"/>
                </a:solidFill>
                <a:latin typeface="標楷體"/>
                <a:cs typeface="標楷體"/>
              </a:rPr>
              <a:t>事</a:t>
            </a:r>
            <a:r>
              <a:rPr sz="2200" spc="-5" dirty="0">
                <a:solidFill>
                  <a:srgbClr val="E36C09"/>
                </a:solidFill>
                <a:latin typeface="標楷體"/>
                <a:cs typeface="標楷體"/>
              </a:rPr>
              <a:t>業單</a:t>
            </a:r>
            <a:r>
              <a:rPr sz="2200" dirty="0">
                <a:solidFill>
                  <a:srgbClr val="E36C09"/>
                </a:solidFill>
                <a:latin typeface="標楷體"/>
                <a:cs typeface="標楷體"/>
              </a:rPr>
              <a:t>位</a:t>
            </a:r>
            <a:r>
              <a:rPr sz="2200" spc="-5" dirty="0">
                <a:solidFill>
                  <a:srgbClr val="E36C09"/>
                </a:solidFill>
                <a:latin typeface="標楷體"/>
                <a:cs typeface="標楷體"/>
              </a:rPr>
              <a:t>應</a:t>
            </a:r>
            <a:r>
              <a:rPr sz="2200" dirty="0">
                <a:solidFill>
                  <a:srgbClr val="E36C09"/>
                </a:solidFill>
                <a:latin typeface="標楷體"/>
                <a:cs typeface="標楷體"/>
              </a:rPr>
              <a:t>參</a:t>
            </a:r>
            <a:r>
              <a:rPr sz="2200" spc="-5" dirty="0">
                <a:solidFill>
                  <a:srgbClr val="E36C09"/>
                </a:solidFill>
                <a:latin typeface="標楷體"/>
                <a:cs typeface="標楷體"/>
              </a:rPr>
              <a:t>照工</a:t>
            </a:r>
            <a:r>
              <a:rPr sz="2200" dirty="0">
                <a:solidFill>
                  <a:srgbClr val="E36C09"/>
                </a:solidFill>
                <a:latin typeface="標楷體"/>
                <a:cs typeface="標楷體"/>
              </a:rPr>
              <a:t>作</a:t>
            </a:r>
            <a:r>
              <a:rPr sz="2200" spc="-5" dirty="0">
                <a:solidFill>
                  <a:srgbClr val="E36C09"/>
                </a:solidFill>
                <a:latin typeface="標楷體"/>
                <a:cs typeface="標楷體"/>
              </a:rPr>
              <a:t>場</a:t>
            </a:r>
            <a:r>
              <a:rPr sz="2200" dirty="0">
                <a:solidFill>
                  <a:srgbClr val="E36C09"/>
                </a:solidFill>
                <a:latin typeface="標楷體"/>
                <a:cs typeface="標楷體"/>
              </a:rPr>
              <a:t>所</a:t>
            </a:r>
            <a:r>
              <a:rPr sz="2200" spc="-5" dirty="0">
                <a:solidFill>
                  <a:srgbClr val="E36C09"/>
                </a:solidFill>
                <a:latin typeface="標楷體"/>
                <a:cs typeface="標楷體"/>
              </a:rPr>
              <a:t>大小</a:t>
            </a:r>
            <a:r>
              <a:rPr sz="2200" dirty="0">
                <a:solidFill>
                  <a:srgbClr val="E36C09"/>
                </a:solidFill>
                <a:latin typeface="標楷體"/>
                <a:cs typeface="標楷體"/>
              </a:rPr>
              <a:t>、</a:t>
            </a:r>
            <a:r>
              <a:rPr sz="2200" spc="-5" dirty="0">
                <a:solidFill>
                  <a:srgbClr val="E36C09"/>
                </a:solidFill>
                <a:latin typeface="標楷體"/>
                <a:cs typeface="標楷體"/>
              </a:rPr>
              <a:t>分</a:t>
            </a:r>
            <a:r>
              <a:rPr sz="2200" dirty="0">
                <a:solidFill>
                  <a:srgbClr val="E36C09"/>
                </a:solidFill>
                <a:latin typeface="標楷體"/>
                <a:cs typeface="標楷體"/>
              </a:rPr>
              <a:t>布</a:t>
            </a:r>
            <a:r>
              <a:rPr sz="2200" spc="-5" dirty="0">
                <a:solidFill>
                  <a:srgbClr val="E36C09"/>
                </a:solidFill>
                <a:latin typeface="標楷體"/>
                <a:cs typeface="標楷體"/>
              </a:rPr>
              <a:t>、危</a:t>
            </a:r>
            <a:r>
              <a:rPr sz="2200" dirty="0">
                <a:solidFill>
                  <a:srgbClr val="E36C09"/>
                </a:solidFill>
                <a:latin typeface="標楷體"/>
                <a:cs typeface="標楷體"/>
              </a:rPr>
              <a:t>險</a:t>
            </a:r>
            <a:r>
              <a:rPr sz="2200" spc="-5" dirty="0">
                <a:solidFill>
                  <a:srgbClr val="E36C09"/>
                </a:solidFill>
                <a:latin typeface="標楷體"/>
                <a:cs typeface="標楷體"/>
              </a:rPr>
              <a:t>狀</a:t>
            </a:r>
            <a:r>
              <a:rPr sz="2200" dirty="0">
                <a:solidFill>
                  <a:srgbClr val="E36C09"/>
                </a:solidFill>
                <a:latin typeface="標楷體"/>
                <a:cs typeface="標楷體"/>
              </a:rPr>
              <a:t>況</a:t>
            </a:r>
            <a:r>
              <a:rPr sz="2200" spc="-5" dirty="0">
                <a:solidFill>
                  <a:srgbClr val="E36C09"/>
                </a:solidFill>
                <a:latin typeface="標楷體"/>
                <a:cs typeface="標楷體"/>
              </a:rPr>
              <a:t>與勞</a:t>
            </a:r>
            <a:r>
              <a:rPr sz="2200" dirty="0">
                <a:solidFill>
                  <a:srgbClr val="E36C09"/>
                </a:solidFill>
                <a:latin typeface="標楷體"/>
                <a:cs typeface="標楷體"/>
              </a:rPr>
              <a:t>工</a:t>
            </a:r>
            <a:r>
              <a:rPr sz="2200" spc="-5" dirty="0">
                <a:solidFill>
                  <a:srgbClr val="E36C09"/>
                </a:solidFill>
                <a:latin typeface="標楷體"/>
                <a:cs typeface="標楷體"/>
              </a:rPr>
              <a:t>人</a:t>
            </a:r>
            <a:r>
              <a:rPr sz="2200" dirty="0">
                <a:solidFill>
                  <a:srgbClr val="E36C09"/>
                </a:solidFill>
                <a:latin typeface="標楷體"/>
                <a:cs typeface="標楷體"/>
              </a:rPr>
              <a:t>數</a:t>
            </a:r>
            <a:r>
              <a:rPr sz="2200" spc="-5" dirty="0">
                <a:solidFill>
                  <a:srgbClr val="E36C09"/>
                </a:solidFill>
                <a:latin typeface="標楷體"/>
                <a:cs typeface="標楷體"/>
              </a:rPr>
              <a:t>，備 </a:t>
            </a:r>
            <a:r>
              <a:rPr sz="2200" dirty="0">
                <a:solidFill>
                  <a:srgbClr val="E36C09"/>
                </a:solidFill>
                <a:latin typeface="標楷體"/>
                <a:cs typeface="標楷體"/>
              </a:rPr>
              <a:t>置</a:t>
            </a:r>
            <a:r>
              <a:rPr sz="2200" spc="-5" dirty="0">
                <a:solidFill>
                  <a:srgbClr val="E36C09"/>
                </a:solidFill>
                <a:latin typeface="標楷體"/>
                <a:cs typeface="標楷體"/>
              </a:rPr>
              <a:t>足夠急救</a:t>
            </a:r>
            <a:r>
              <a:rPr sz="2200" dirty="0">
                <a:solidFill>
                  <a:srgbClr val="E36C09"/>
                </a:solidFill>
                <a:latin typeface="標楷體"/>
                <a:cs typeface="標楷體"/>
              </a:rPr>
              <a:t>藥</a:t>
            </a:r>
            <a:r>
              <a:rPr sz="2200" spc="-5" dirty="0">
                <a:solidFill>
                  <a:srgbClr val="E36C09"/>
                </a:solidFill>
                <a:latin typeface="標楷體"/>
                <a:cs typeface="標楷體"/>
              </a:rPr>
              <a:t>品及器材</a:t>
            </a:r>
            <a:r>
              <a:rPr sz="2200" dirty="0">
                <a:solidFill>
                  <a:srgbClr val="E36C09"/>
                </a:solidFill>
                <a:latin typeface="標楷體"/>
                <a:cs typeface="標楷體"/>
              </a:rPr>
              <a:t>，</a:t>
            </a:r>
            <a:r>
              <a:rPr sz="2200" spc="-5" dirty="0">
                <a:solidFill>
                  <a:srgbClr val="E36C09"/>
                </a:solidFill>
                <a:latin typeface="標楷體"/>
                <a:cs typeface="標楷體"/>
              </a:rPr>
              <a:t>並置急救</a:t>
            </a:r>
            <a:r>
              <a:rPr sz="2200" dirty="0">
                <a:solidFill>
                  <a:srgbClr val="E36C09"/>
                </a:solidFill>
                <a:latin typeface="標楷體"/>
                <a:cs typeface="標楷體"/>
              </a:rPr>
              <a:t>人</a:t>
            </a:r>
            <a:r>
              <a:rPr sz="2200" spc="-5" dirty="0">
                <a:solidFill>
                  <a:srgbClr val="E36C09"/>
                </a:solidFill>
                <a:latin typeface="標楷體"/>
                <a:cs typeface="標楷體"/>
              </a:rPr>
              <a:t>員辦理急</a:t>
            </a:r>
            <a:r>
              <a:rPr sz="2200" dirty="0">
                <a:solidFill>
                  <a:srgbClr val="E36C09"/>
                </a:solidFill>
                <a:latin typeface="標楷體"/>
                <a:cs typeface="標楷體"/>
              </a:rPr>
              <a:t>救</a:t>
            </a:r>
            <a:r>
              <a:rPr sz="2200" spc="-5" dirty="0">
                <a:solidFill>
                  <a:srgbClr val="E36C09"/>
                </a:solidFill>
                <a:latin typeface="標楷體"/>
                <a:cs typeface="標楷體"/>
              </a:rPr>
              <a:t>事</a:t>
            </a:r>
            <a:r>
              <a:rPr sz="2200" spc="10" dirty="0">
                <a:solidFill>
                  <a:srgbClr val="E36C09"/>
                </a:solidFill>
                <a:latin typeface="標楷體"/>
                <a:cs typeface="標楷體"/>
              </a:rPr>
              <a:t>宜</a:t>
            </a:r>
            <a:r>
              <a:rPr sz="2200" dirty="0">
                <a:latin typeface="標楷體"/>
                <a:cs typeface="標楷體"/>
              </a:rPr>
              <a:t>。</a:t>
            </a:r>
            <a:r>
              <a:rPr sz="2200" spc="-5" dirty="0">
                <a:latin typeface="標楷體"/>
                <a:cs typeface="標楷體"/>
              </a:rPr>
              <a:t>但已具有 </a:t>
            </a:r>
            <a:r>
              <a:rPr sz="2200" dirty="0">
                <a:latin typeface="標楷體"/>
                <a:cs typeface="標楷體"/>
              </a:rPr>
              <a:t>急</a:t>
            </a:r>
            <a:r>
              <a:rPr sz="2200" spc="-5" dirty="0">
                <a:latin typeface="標楷體"/>
                <a:cs typeface="標楷體"/>
              </a:rPr>
              <a:t>救功</a:t>
            </a:r>
            <a:r>
              <a:rPr sz="2200" dirty="0">
                <a:latin typeface="標楷體"/>
                <a:cs typeface="標楷體"/>
              </a:rPr>
              <a:t>能</a:t>
            </a:r>
            <a:r>
              <a:rPr sz="2200" spc="-5" dirty="0">
                <a:latin typeface="標楷體"/>
                <a:cs typeface="標楷體"/>
              </a:rPr>
              <a:t>之</a:t>
            </a:r>
            <a:r>
              <a:rPr sz="2200" dirty="0">
                <a:latin typeface="標楷體"/>
                <a:cs typeface="標楷體"/>
              </a:rPr>
              <a:t>醫</a:t>
            </a:r>
            <a:r>
              <a:rPr sz="2200" spc="-5" dirty="0">
                <a:latin typeface="標楷體"/>
                <a:cs typeface="標楷體"/>
              </a:rPr>
              <a:t>療保</a:t>
            </a:r>
            <a:r>
              <a:rPr sz="2200" dirty="0">
                <a:latin typeface="標楷體"/>
                <a:cs typeface="標楷體"/>
              </a:rPr>
              <a:t>健</a:t>
            </a:r>
            <a:r>
              <a:rPr sz="2200" spc="-5" dirty="0">
                <a:latin typeface="標楷體"/>
                <a:cs typeface="標楷體"/>
              </a:rPr>
              <a:t>服</a:t>
            </a:r>
            <a:r>
              <a:rPr sz="2200" dirty="0">
                <a:latin typeface="標楷體"/>
                <a:cs typeface="標楷體"/>
              </a:rPr>
              <a:t>務</a:t>
            </a:r>
            <a:r>
              <a:rPr sz="2200" spc="-5" dirty="0">
                <a:latin typeface="標楷體"/>
                <a:cs typeface="標楷體"/>
              </a:rPr>
              <a:t>業，</a:t>
            </a:r>
            <a:r>
              <a:rPr sz="2200" dirty="0">
                <a:latin typeface="標楷體"/>
                <a:cs typeface="標楷體"/>
              </a:rPr>
              <a:t>不</a:t>
            </a:r>
            <a:r>
              <a:rPr sz="2200" spc="-5" dirty="0">
                <a:latin typeface="標楷體"/>
                <a:cs typeface="標楷體"/>
              </a:rPr>
              <a:t>在</a:t>
            </a:r>
            <a:r>
              <a:rPr sz="2200" dirty="0">
                <a:latin typeface="標楷體"/>
                <a:cs typeface="標楷體"/>
              </a:rPr>
              <a:t>此</a:t>
            </a:r>
            <a:r>
              <a:rPr sz="2200" spc="-5" dirty="0">
                <a:latin typeface="標楷體"/>
                <a:cs typeface="標楷體"/>
              </a:rPr>
              <a:t>限。</a:t>
            </a:r>
            <a:endParaRPr sz="2200" dirty="0">
              <a:latin typeface="標楷體"/>
              <a:cs typeface="標楷體"/>
            </a:endParaRPr>
          </a:p>
          <a:p>
            <a:pPr marL="355600" marR="10160" indent="-342900" algn="just">
              <a:lnSpc>
                <a:spcPct val="80000"/>
              </a:lnSpc>
              <a:spcBef>
                <a:spcPts val="530"/>
              </a:spcBef>
              <a:buFont typeface="Arial"/>
              <a:buChar char="•"/>
              <a:tabLst>
                <a:tab pos="356235" algn="l"/>
              </a:tabLst>
            </a:pPr>
            <a:r>
              <a:rPr sz="2200" dirty="0">
                <a:latin typeface="標楷體"/>
                <a:cs typeface="標楷體"/>
              </a:rPr>
              <a:t>前</a:t>
            </a:r>
            <a:r>
              <a:rPr sz="2200" spc="-5" dirty="0">
                <a:latin typeface="標楷體"/>
                <a:cs typeface="標楷體"/>
              </a:rPr>
              <a:t>項急</a:t>
            </a:r>
            <a:r>
              <a:rPr sz="2200" dirty="0">
                <a:latin typeface="標楷體"/>
                <a:cs typeface="標楷體"/>
              </a:rPr>
              <a:t>救</a:t>
            </a:r>
            <a:r>
              <a:rPr sz="2200" spc="-5" dirty="0">
                <a:latin typeface="標楷體"/>
                <a:cs typeface="標楷體"/>
              </a:rPr>
              <a:t>人</a:t>
            </a:r>
            <a:r>
              <a:rPr sz="2200" dirty="0">
                <a:latin typeface="標楷體"/>
                <a:cs typeface="標楷體"/>
              </a:rPr>
              <a:t>員</a:t>
            </a:r>
            <a:r>
              <a:rPr sz="2200" spc="-5" dirty="0">
                <a:latin typeface="標楷體"/>
                <a:cs typeface="標楷體"/>
              </a:rPr>
              <a:t>應具</a:t>
            </a:r>
            <a:r>
              <a:rPr sz="2200" dirty="0">
                <a:latin typeface="標楷體"/>
                <a:cs typeface="標楷體"/>
              </a:rPr>
              <a:t>下</a:t>
            </a:r>
            <a:r>
              <a:rPr sz="2200" spc="-5" dirty="0">
                <a:latin typeface="標楷體"/>
                <a:cs typeface="標楷體"/>
              </a:rPr>
              <a:t>列</a:t>
            </a:r>
            <a:r>
              <a:rPr sz="2200" dirty="0">
                <a:latin typeface="標楷體"/>
                <a:cs typeface="標楷體"/>
              </a:rPr>
              <a:t>資</a:t>
            </a:r>
            <a:r>
              <a:rPr sz="2200" spc="-5" dirty="0">
                <a:latin typeface="標楷體"/>
                <a:cs typeface="標楷體"/>
              </a:rPr>
              <a:t>格之</a:t>
            </a:r>
            <a:r>
              <a:rPr sz="2200" dirty="0">
                <a:latin typeface="標楷體"/>
                <a:cs typeface="標楷體"/>
              </a:rPr>
              <a:t>一</a:t>
            </a:r>
            <a:r>
              <a:rPr sz="2200" spc="-5" dirty="0">
                <a:latin typeface="標楷體"/>
                <a:cs typeface="標楷體"/>
              </a:rPr>
              <a:t>，</a:t>
            </a:r>
            <a:r>
              <a:rPr sz="2200" dirty="0">
                <a:latin typeface="標楷體"/>
                <a:cs typeface="標楷體"/>
              </a:rPr>
              <a:t>且</a:t>
            </a:r>
            <a:r>
              <a:rPr sz="2200" spc="-5" dirty="0">
                <a:latin typeface="標楷體"/>
                <a:cs typeface="標楷體"/>
              </a:rPr>
              <a:t>不得</a:t>
            </a:r>
            <a:r>
              <a:rPr sz="2200" dirty="0">
                <a:latin typeface="標楷體"/>
                <a:cs typeface="標楷體"/>
              </a:rPr>
              <a:t>有</a:t>
            </a:r>
            <a:r>
              <a:rPr sz="2200" spc="-5" dirty="0">
                <a:latin typeface="標楷體"/>
                <a:cs typeface="標楷體"/>
              </a:rPr>
              <a:t>失</a:t>
            </a:r>
            <a:r>
              <a:rPr sz="2200" dirty="0">
                <a:latin typeface="標楷體"/>
                <a:cs typeface="標楷體"/>
              </a:rPr>
              <a:t>聰</a:t>
            </a:r>
            <a:r>
              <a:rPr sz="2200" spc="-5" dirty="0">
                <a:latin typeface="標楷體"/>
                <a:cs typeface="標楷體"/>
              </a:rPr>
              <a:t>、兩</a:t>
            </a:r>
            <a:r>
              <a:rPr sz="2200" dirty="0">
                <a:latin typeface="標楷體"/>
                <a:cs typeface="標楷體"/>
              </a:rPr>
              <a:t>眼</a:t>
            </a:r>
            <a:r>
              <a:rPr sz="2200" spc="-5" dirty="0">
                <a:latin typeface="標楷體"/>
                <a:cs typeface="標楷體"/>
              </a:rPr>
              <a:t>裸</a:t>
            </a:r>
            <a:r>
              <a:rPr sz="2200" dirty="0">
                <a:latin typeface="標楷體"/>
                <a:cs typeface="標楷體"/>
              </a:rPr>
              <a:t>視</a:t>
            </a:r>
            <a:r>
              <a:rPr sz="2200" spc="-5" dirty="0">
                <a:latin typeface="標楷體"/>
                <a:cs typeface="標楷體"/>
              </a:rPr>
              <a:t>或矯 </a:t>
            </a:r>
            <a:r>
              <a:rPr sz="2200" dirty="0">
                <a:latin typeface="標楷體"/>
                <a:cs typeface="標楷體"/>
              </a:rPr>
              <a:t>正</a:t>
            </a:r>
            <a:r>
              <a:rPr sz="2200" spc="-5" dirty="0">
                <a:latin typeface="標楷體"/>
                <a:cs typeface="標楷體"/>
              </a:rPr>
              <a:t>視力</a:t>
            </a:r>
            <a:r>
              <a:rPr sz="2200" dirty="0">
                <a:latin typeface="標楷體"/>
                <a:cs typeface="標楷體"/>
              </a:rPr>
              <a:t>後</a:t>
            </a:r>
            <a:r>
              <a:rPr sz="2200" spc="-5" dirty="0">
                <a:latin typeface="標楷體"/>
                <a:cs typeface="標楷體"/>
              </a:rPr>
              <a:t>均</a:t>
            </a:r>
            <a:r>
              <a:rPr sz="2200" dirty="0">
                <a:latin typeface="標楷體"/>
                <a:cs typeface="標楷體"/>
              </a:rPr>
              <a:t>在</a:t>
            </a:r>
            <a:r>
              <a:rPr sz="2200" spc="-5" dirty="0">
                <a:latin typeface="標楷體"/>
                <a:cs typeface="標楷體"/>
              </a:rPr>
              <a:t>零點</a:t>
            </a:r>
            <a:r>
              <a:rPr sz="2200" dirty="0">
                <a:latin typeface="標楷體"/>
                <a:cs typeface="標楷體"/>
              </a:rPr>
              <a:t>六</a:t>
            </a:r>
            <a:r>
              <a:rPr sz="2200" spc="-5" dirty="0">
                <a:latin typeface="標楷體"/>
                <a:cs typeface="標楷體"/>
              </a:rPr>
              <a:t>以</a:t>
            </a:r>
            <a:r>
              <a:rPr sz="2200" dirty="0">
                <a:latin typeface="標楷體"/>
                <a:cs typeface="標楷體"/>
              </a:rPr>
              <a:t>下</a:t>
            </a:r>
            <a:r>
              <a:rPr sz="2200" spc="-5" dirty="0">
                <a:latin typeface="標楷體"/>
                <a:cs typeface="標楷體"/>
              </a:rPr>
              <a:t>、失</a:t>
            </a:r>
            <a:r>
              <a:rPr sz="2200" dirty="0">
                <a:latin typeface="標楷體"/>
                <a:cs typeface="標楷體"/>
              </a:rPr>
              <a:t>能</a:t>
            </a:r>
            <a:r>
              <a:rPr sz="2200" spc="-5" dirty="0">
                <a:latin typeface="標楷體"/>
                <a:cs typeface="標楷體"/>
              </a:rPr>
              <a:t>及</a:t>
            </a:r>
            <a:r>
              <a:rPr sz="2200" dirty="0">
                <a:latin typeface="標楷體"/>
                <a:cs typeface="標楷體"/>
              </a:rPr>
              <a:t>健</a:t>
            </a:r>
            <a:r>
              <a:rPr sz="2200" spc="-5" dirty="0">
                <a:latin typeface="標楷體"/>
                <a:cs typeface="標楷體"/>
              </a:rPr>
              <a:t>康不</a:t>
            </a:r>
            <a:r>
              <a:rPr sz="2200" dirty="0">
                <a:latin typeface="標楷體"/>
                <a:cs typeface="標楷體"/>
              </a:rPr>
              <a:t>良</a:t>
            </a:r>
            <a:r>
              <a:rPr sz="2200" spc="-5" dirty="0">
                <a:latin typeface="標楷體"/>
                <a:cs typeface="標楷體"/>
              </a:rPr>
              <a:t>等</a:t>
            </a:r>
            <a:r>
              <a:rPr sz="2200" dirty="0">
                <a:latin typeface="標楷體"/>
                <a:cs typeface="標楷體"/>
              </a:rPr>
              <a:t>，</a:t>
            </a:r>
            <a:r>
              <a:rPr sz="2200" spc="-5" dirty="0">
                <a:latin typeface="標楷體"/>
                <a:cs typeface="標楷體"/>
              </a:rPr>
              <a:t>足以</a:t>
            </a:r>
            <a:r>
              <a:rPr sz="2200" dirty="0">
                <a:latin typeface="標楷體"/>
                <a:cs typeface="標楷體"/>
              </a:rPr>
              <a:t>妨</a:t>
            </a:r>
            <a:r>
              <a:rPr sz="2200" spc="-5" dirty="0">
                <a:latin typeface="標楷體"/>
                <a:cs typeface="標楷體"/>
              </a:rPr>
              <a:t>礙</a:t>
            </a:r>
            <a:r>
              <a:rPr sz="2200" dirty="0">
                <a:latin typeface="標楷體"/>
                <a:cs typeface="標楷體"/>
              </a:rPr>
              <a:t>急</a:t>
            </a:r>
            <a:r>
              <a:rPr sz="2200" spc="-5" dirty="0">
                <a:latin typeface="標楷體"/>
                <a:cs typeface="標楷體"/>
              </a:rPr>
              <a:t>救情 </a:t>
            </a:r>
            <a:r>
              <a:rPr sz="2200" spc="5" dirty="0">
                <a:latin typeface="標楷體"/>
                <a:cs typeface="標楷體"/>
              </a:rPr>
              <a:t>形：</a:t>
            </a:r>
            <a:endParaRPr sz="2200" dirty="0">
              <a:latin typeface="標楷體"/>
              <a:cs typeface="標楷體"/>
            </a:endParaRPr>
          </a:p>
          <a:p>
            <a:pPr marL="355600" indent="-342900">
              <a:buFont typeface="Arial"/>
              <a:buChar char="•"/>
              <a:tabLst>
                <a:tab pos="355600" algn="l"/>
                <a:tab pos="356235" algn="l"/>
              </a:tabLst>
            </a:pPr>
            <a:r>
              <a:rPr sz="2200" dirty="0">
                <a:latin typeface="標楷體"/>
                <a:cs typeface="標楷體"/>
              </a:rPr>
              <a:t>一</a:t>
            </a:r>
            <a:r>
              <a:rPr sz="2200" spc="-5" dirty="0">
                <a:latin typeface="標楷體"/>
                <a:cs typeface="標楷體"/>
              </a:rPr>
              <a:t>、醫護人</a:t>
            </a:r>
            <a:r>
              <a:rPr sz="2200" dirty="0">
                <a:latin typeface="標楷體"/>
                <a:cs typeface="標楷體"/>
              </a:rPr>
              <a:t>員</a:t>
            </a:r>
            <a:r>
              <a:rPr sz="2200" spc="-5" dirty="0">
                <a:latin typeface="標楷體"/>
                <a:cs typeface="標楷體"/>
              </a:rPr>
              <a:t>。</a:t>
            </a:r>
            <a:endParaRPr sz="2200" dirty="0">
              <a:latin typeface="標楷體"/>
              <a:cs typeface="標楷體"/>
            </a:endParaRPr>
          </a:p>
          <a:p>
            <a:pPr marL="355600" marR="10160" indent="-342900" algn="just">
              <a:lnSpc>
                <a:spcPct val="80000"/>
              </a:lnSpc>
              <a:spcBef>
                <a:spcPts val="530"/>
              </a:spcBef>
              <a:buFont typeface="Arial"/>
              <a:buChar char="•"/>
              <a:tabLst>
                <a:tab pos="356235" algn="l"/>
              </a:tabLst>
            </a:pPr>
            <a:r>
              <a:rPr sz="2200" dirty="0">
                <a:latin typeface="標楷體"/>
                <a:cs typeface="標楷體"/>
              </a:rPr>
              <a:t>二</a:t>
            </a:r>
            <a:r>
              <a:rPr sz="2200" spc="-5" dirty="0">
                <a:latin typeface="標楷體"/>
                <a:cs typeface="標楷體"/>
              </a:rPr>
              <a:t>、經</a:t>
            </a:r>
            <a:r>
              <a:rPr sz="2200" dirty="0">
                <a:latin typeface="標楷體"/>
                <a:cs typeface="標楷體"/>
              </a:rPr>
              <a:t>職</a:t>
            </a:r>
            <a:r>
              <a:rPr sz="2200" spc="-5" dirty="0">
                <a:latin typeface="標楷體"/>
                <a:cs typeface="標楷體"/>
              </a:rPr>
              <a:t>業</a:t>
            </a:r>
            <a:r>
              <a:rPr sz="2200" dirty="0">
                <a:latin typeface="標楷體"/>
                <a:cs typeface="標楷體"/>
              </a:rPr>
              <a:t>安</a:t>
            </a:r>
            <a:r>
              <a:rPr sz="2200" spc="-5" dirty="0">
                <a:latin typeface="標楷體"/>
                <a:cs typeface="標楷體"/>
              </a:rPr>
              <a:t>全衛</a:t>
            </a:r>
            <a:r>
              <a:rPr sz="2200" dirty="0">
                <a:latin typeface="標楷體"/>
                <a:cs typeface="標楷體"/>
              </a:rPr>
              <a:t>生</a:t>
            </a:r>
            <a:r>
              <a:rPr sz="2200" spc="-5" dirty="0">
                <a:latin typeface="標楷體"/>
                <a:cs typeface="標楷體"/>
              </a:rPr>
              <a:t>教</a:t>
            </a:r>
            <a:r>
              <a:rPr sz="2200" dirty="0">
                <a:latin typeface="標楷體"/>
                <a:cs typeface="標楷體"/>
              </a:rPr>
              <a:t>育</a:t>
            </a:r>
            <a:r>
              <a:rPr sz="2200" spc="-5" dirty="0">
                <a:latin typeface="標楷體"/>
                <a:cs typeface="標楷體"/>
              </a:rPr>
              <a:t>訓練</a:t>
            </a:r>
            <a:r>
              <a:rPr sz="2200" dirty="0">
                <a:latin typeface="標楷體"/>
                <a:cs typeface="標楷體"/>
              </a:rPr>
              <a:t>規</a:t>
            </a:r>
            <a:r>
              <a:rPr sz="2200" spc="-5" dirty="0">
                <a:latin typeface="標楷體"/>
                <a:cs typeface="標楷體"/>
              </a:rPr>
              <a:t>則</a:t>
            </a:r>
            <a:r>
              <a:rPr sz="2200" dirty="0">
                <a:latin typeface="標楷體"/>
                <a:cs typeface="標楷體"/>
              </a:rPr>
              <a:t>所</a:t>
            </a:r>
            <a:r>
              <a:rPr sz="2200" spc="-5" dirty="0">
                <a:latin typeface="標楷體"/>
                <a:cs typeface="標楷體"/>
              </a:rPr>
              <a:t>定急</a:t>
            </a:r>
            <a:r>
              <a:rPr sz="2200" dirty="0">
                <a:latin typeface="標楷體"/>
                <a:cs typeface="標楷體"/>
              </a:rPr>
              <a:t>救</a:t>
            </a:r>
            <a:r>
              <a:rPr sz="2200" spc="-5" dirty="0">
                <a:latin typeface="標楷體"/>
                <a:cs typeface="標楷體"/>
              </a:rPr>
              <a:t>人</a:t>
            </a:r>
            <a:r>
              <a:rPr sz="2200" dirty="0">
                <a:latin typeface="標楷體"/>
                <a:cs typeface="標楷體"/>
              </a:rPr>
              <a:t>員</a:t>
            </a:r>
            <a:r>
              <a:rPr sz="2200" spc="-5" dirty="0">
                <a:latin typeface="標楷體"/>
                <a:cs typeface="標楷體"/>
              </a:rPr>
              <a:t>之安</a:t>
            </a:r>
            <a:r>
              <a:rPr sz="2200" dirty="0">
                <a:latin typeface="標楷體"/>
                <a:cs typeface="標楷體"/>
              </a:rPr>
              <a:t>全</a:t>
            </a:r>
            <a:r>
              <a:rPr sz="2200" spc="-5" dirty="0">
                <a:latin typeface="標楷體"/>
                <a:cs typeface="標楷體"/>
              </a:rPr>
              <a:t>衛</a:t>
            </a:r>
            <a:r>
              <a:rPr sz="2200" dirty="0">
                <a:latin typeface="標楷體"/>
                <a:cs typeface="標楷體"/>
              </a:rPr>
              <a:t>生</a:t>
            </a:r>
            <a:r>
              <a:rPr sz="2200" spc="-5" dirty="0">
                <a:latin typeface="標楷體"/>
                <a:cs typeface="標楷體"/>
              </a:rPr>
              <a:t>教育 </a:t>
            </a:r>
            <a:r>
              <a:rPr sz="2200" dirty="0">
                <a:latin typeface="標楷體"/>
                <a:cs typeface="標楷體"/>
              </a:rPr>
              <a:t>訓</a:t>
            </a:r>
            <a:r>
              <a:rPr sz="2200" spc="-5" dirty="0">
                <a:latin typeface="標楷體"/>
                <a:cs typeface="標楷體"/>
              </a:rPr>
              <a:t>練合</a:t>
            </a:r>
            <a:r>
              <a:rPr sz="2200" dirty="0">
                <a:latin typeface="標楷體"/>
                <a:cs typeface="標楷體"/>
              </a:rPr>
              <a:t>格</a:t>
            </a:r>
            <a:r>
              <a:rPr sz="2200" spc="-5" dirty="0">
                <a:latin typeface="標楷體"/>
                <a:cs typeface="標楷體"/>
              </a:rPr>
              <a:t>。</a:t>
            </a:r>
            <a:endParaRPr sz="2200" dirty="0">
              <a:latin typeface="標楷體"/>
              <a:cs typeface="標楷體"/>
            </a:endParaRPr>
          </a:p>
          <a:p>
            <a:pPr marL="355600" indent="-342900">
              <a:buFont typeface="Arial"/>
              <a:buChar char="•"/>
              <a:tabLst>
                <a:tab pos="355600" algn="l"/>
                <a:tab pos="356235" algn="l"/>
              </a:tabLst>
            </a:pPr>
            <a:r>
              <a:rPr sz="2200" dirty="0">
                <a:latin typeface="標楷體"/>
                <a:cs typeface="標楷體"/>
              </a:rPr>
              <a:t>三</a:t>
            </a:r>
            <a:r>
              <a:rPr sz="2200" spc="-5" dirty="0">
                <a:latin typeface="標楷體"/>
                <a:cs typeface="標楷體"/>
              </a:rPr>
              <a:t>、緊</a:t>
            </a:r>
            <a:r>
              <a:rPr sz="2200" dirty="0">
                <a:latin typeface="標楷體"/>
                <a:cs typeface="標楷體"/>
              </a:rPr>
              <a:t>急</a:t>
            </a:r>
            <a:r>
              <a:rPr sz="2200" spc="-5" dirty="0">
                <a:latin typeface="標楷體"/>
                <a:cs typeface="標楷體"/>
              </a:rPr>
              <a:t>醫</a:t>
            </a:r>
            <a:r>
              <a:rPr sz="2200" dirty="0">
                <a:latin typeface="標楷體"/>
                <a:cs typeface="標楷體"/>
              </a:rPr>
              <a:t>療</a:t>
            </a:r>
            <a:r>
              <a:rPr sz="2200" spc="-5" dirty="0">
                <a:latin typeface="標楷體"/>
                <a:cs typeface="標楷體"/>
              </a:rPr>
              <a:t>救護</a:t>
            </a:r>
            <a:r>
              <a:rPr sz="2200" dirty="0">
                <a:latin typeface="標楷體"/>
                <a:cs typeface="標楷體"/>
              </a:rPr>
              <a:t>法</a:t>
            </a:r>
            <a:r>
              <a:rPr sz="2200" spc="-5" dirty="0">
                <a:latin typeface="標楷體"/>
                <a:cs typeface="標楷體"/>
              </a:rPr>
              <a:t>所</a:t>
            </a:r>
            <a:r>
              <a:rPr sz="2200" dirty="0">
                <a:latin typeface="標楷體"/>
                <a:cs typeface="標楷體"/>
              </a:rPr>
              <a:t>定</a:t>
            </a:r>
            <a:r>
              <a:rPr sz="2200" spc="-5" dirty="0">
                <a:latin typeface="標楷體"/>
                <a:cs typeface="標楷體"/>
              </a:rPr>
              <a:t>救護</a:t>
            </a:r>
            <a:r>
              <a:rPr sz="2200" dirty="0">
                <a:latin typeface="標楷體"/>
                <a:cs typeface="標楷體"/>
              </a:rPr>
              <a:t>技</a:t>
            </a:r>
            <a:r>
              <a:rPr sz="2200" spc="-5" dirty="0">
                <a:latin typeface="標楷體"/>
                <a:cs typeface="標楷體"/>
              </a:rPr>
              <a:t>術</a:t>
            </a:r>
            <a:r>
              <a:rPr sz="2200" dirty="0">
                <a:latin typeface="標楷體"/>
                <a:cs typeface="標楷體"/>
              </a:rPr>
              <a:t>員</a:t>
            </a:r>
            <a:r>
              <a:rPr sz="2200" spc="-5" dirty="0">
                <a:latin typeface="標楷體"/>
                <a:cs typeface="標楷體"/>
              </a:rPr>
              <a:t>。</a:t>
            </a:r>
            <a:endParaRPr sz="2200" dirty="0">
              <a:latin typeface="標楷體"/>
              <a:cs typeface="標楷體"/>
            </a:endParaRPr>
          </a:p>
          <a:p>
            <a:pPr marL="355600" marR="10160" indent="-342900" algn="just">
              <a:lnSpc>
                <a:spcPts val="2110"/>
              </a:lnSpc>
              <a:spcBef>
                <a:spcPts val="515"/>
              </a:spcBef>
              <a:buFont typeface="Arial"/>
              <a:buChar char="•"/>
              <a:tabLst>
                <a:tab pos="356235" algn="l"/>
              </a:tabLst>
            </a:pPr>
            <a:r>
              <a:rPr sz="2200" dirty="0">
                <a:solidFill>
                  <a:srgbClr val="E36C09"/>
                </a:solidFill>
                <a:latin typeface="標楷體"/>
                <a:cs typeface="標楷體"/>
              </a:rPr>
              <a:t>第</a:t>
            </a:r>
            <a:r>
              <a:rPr sz="2200" spc="-5" dirty="0">
                <a:solidFill>
                  <a:srgbClr val="E36C09"/>
                </a:solidFill>
                <a:latin typeface="標楷體"/>
                <a:cs typeface="標楷體"/>
              </a:rPr>
              <a:t>一項</a:t>
            </a:r>
            <a:r>
              <a:rPr sz="2200" dirty="0">
                <a:solidFill>
                  <a:srgbClr val="E36C09"/>
                </a:solidFill>
                <a:latin typeface="標楷體"/>
                <a:cs typeface="標楷體"/>
              </a:rPr>
              <a:t>所</a:t>
            </a:r>
            <a:r>
              <a:rPr sz="2200" spc="-5" dirty="0">
                <a:solidFill>
                  <a:srgbClr val="E36C09"/>
                </a:solidFill>
                <a:latin typeface="標楷體"/>
                <a:cs typeface="標楷體"/>
              </a:rPr>
              <a:t>定</a:t>
            </a:r>
            <a:r>
              <a:rPr sz="2200" dirty="0">
                <a:solidFill>
                  <a:srgbClr val="E36C09"/>
                </a:solidFill>
                <a:latin typeface="標楷體"/>
                <a:cs typeface="標楷體"/>
              </a:rPr>
              <a:t>急</a:t>
            </a:r>
            <a:r>
              <a:rPr sz="2200" spc="-5" dirty="0">
                <a:solidFill>
                  <a:srgbClr val="E36C09"/>
                </a:solidFill>
                <a:latin typeface="標楷體"/>
                <a:cs typeface="標楷體"/>
              </a:rPr>
              <a:t>救藥</a:t>
            </a:r>
            <a:r>
              <a:rPr sz="2200" dirty="0">
                <a:solidFill>
                  <a:srgbClr val="E36C09"/>
                </a:solidFill>
                <a:latin typeface="標楷體"/>
                <a:cs typeface="標楷體"/>
              </a:rPr>
              <a:t>品</a:t>
            </a:r>
            <a:r>
              <a:rPr sz="2200" spc="-5" dirty="0">
                <a:solidFill>
                  <a:srgbClr val="E36C09"/>
                </a:solidFill>
                <a:latin typeface="標楷體"/>
                <a:cs typeface="標楷體"/>
              </a:rPr>
              <a:t>與</a:t>
            </a:r>
            <a:r>
              <a:rPr sz="2200" dirty="0">
                <a:solidFill>
                  <a:srgbClr val="E36C09"/>
                </a:solidFill>
                <a:latin typeface="標楷體"/>
                <a:cs typeface="標楷體"/>
              </a:rPr>
              <a:t>器</a:t>
            </a:r>
            <a:r>
              <a:rPr sz="2200" spc="-5" dirty="0">
                <a:solidFill>
                  <a:srgbClr val="E36C09"/>
                </a:solidFill>
                <a:latin typeface="標楷體"/>
                <a:cs typeface="標楷體"/>
              </a:rPr>
              <a:t>材，</a:t>
            </a:r>
            <a:r>
              <a:rPr sz="2200" dirty="0">
                <a:solidFill>
                  <a:srgbClr val="E36C09"/>
                </a:solidFill>
                <a:latin typeface="標楷體"/>
                <a:cs typeface="標楷體"/>
              </a:rPr>
              <a:t>應</a:t>
            </a:r>
            <a:r>
              <a:rPr sz="2200" spc="-5" dirty="0">
                <a:solidFill>
                  <a:srgbClr val="E36C09"/>
                </a:solidFill>
                <a:latin typeface="標楷體"/>
                <a:cs typeface="標楷體"/>
              </a:rPr>
              <a:t>置</a:t>
            </a:r>
            <a:r>
              <a:rPr sz="2200" dirty="0">
                <a:solidFill>
                  <a:srgbClr val="E36C09"/>
                </a:solidFill>
                <a:latin typeface="標楷體"/>
                <a:cs typeface="標楷體"/>
              </a:rPr>
              <a:t>於</a:t>
            </a:r>
            <a:r>
              <a:rPr sz="2200" spc="-5" dirty="0">
                <a:solidFill>
                  <a:srgbClr val="E36C09"/>
                </a:solidFill>
                <a:latin typeface="標楷體"/>
                <a:cs typeface="標楷體"/>
              </a:rPr>
              <a:t>適當</a:t>
            </a:r>
            <a:r>
              <a:rPr sz="2200" dirty="0">
                <a:solidFill>
                  <a:srgbClr val="E36C09"/>
                </a:solidFill>
                <a:latin typeface="標楷體"/>
                <a:cs typeface="標楷體"/>
              </a:rPr>
              <a:t>固</a:t>
            </a:r>
            <a:r>
              <a:rPr sz="2200" spc="-5" dirty="0">
                <a:solidFill>
                  <a:srgbClr val="E36C09"/>
                </a:solidFill>
                <a:latin typeface="標楷體"/>
                <a:cs typeface="標楷體"/>
              </a:rPr>
              <a:t>定</a:t>
            </a:r>
            <a:r>
              <a:rPr sz="2200" dirty="0">
                <a:solidFill>
                  <a:srgbClr val="E36C09"/>
                </a:solidFill>
                <a:latin typeface="標楷體"/>
                <a:cs typeface="標楷體"/>
              </a:rPr>
              <a:t>處</a:t>
            </a:r>
            <a:r>
              <a:rPr sz="2200" spc="-5" dirty="0">
                <a:solidFill>
                  <a:srgbClr val="E36C09"/>
                </a:solidFill>
                <a:latin typeface="標楷體"/>
                <a:cs typeface="標楷體"/>
              </a:rPr>
              <a:t>所及</a:t>
            </a:r>
            <a:r>
              <a:rPr sz="2200" dirty="0">
                <a:solidFill>
                  <a:srgbClr val="E36C09"/>
                </a:solidFill>
                <a:latin typeface="標楷體"/>
                <a:cs typeface="標楷體"/>
              </a:rPr>
              <a:t>保</a:t>
            </a:r>
            <a:r>
              <a:rPr sz="2200" spc="-5" dirty="0">
                <a:solidFill>
                  <a:srgbClr val="E36C09"/>
                </a:solidFill>
                <a:latin typeface="標楷體"/>
                <a:cs typeface="標楷體"/>
              </a:rPr>
              <a:t>持</a:t>
            </a:r>
            <a:r>
              <a:rPr sz="2200" dirty="0">
                <a:solidFill>
                  <a:srgbClr val="E36C09"/>
                </a:solidFill>
                <a:latin typeface="標楷體"/>
                <a:cs typeface="標楷體"/>
              </a:rPr>
              <a:t>清</a:t>
            </a:r>
            <a:r>
              <a:rPr sz="2200" spc="-5" dirty="0">
                <a:solidFill>
                  <a:srgbClr val="E36C09"/>
                </a:solidFill>
                <a:latin typeface="標楷體"/>
                <a:cs typeface="標楷體"/>
              </a:rPr>
              <a:t>潔， </a:t>
            </a:r>
            <a:r>
              <a:rPr sz="2200" dirty="0">
                <a:solidFill>
                  <a:srgbClr val="E36C09"/>
                </a:solidFill>
                <a:latin typeface="標楷體"/>
                <a:cs typeface="標楷體"/>
              </a:rPr>
              <a:t>至</a:t>
            </a:r>
            <a:r>
              <a:rPr sz="2200" spc="-5" dirty="0">
                <a:solidFill>
                  <a:srgbClr val="E36C09"/>
                </a:solidFill>
                <a:latin typeface="標楷體"/>
                <a:cs typeface="標楷體"/>
              </a:rPr>
              <a:t>少每</a:t>
            </a:r>
            <a:r>
              <a:rPr sz="2200" dirty="0">
                <a:solidFill>
                  <a:srgbClr val="E36C09"/>
                </a:solidFill>
                <a:latin typeface="標楷體"/>
                <a:cs typeface="標楷體"/>
              </a:rPr>
              <a:t>六</a:t>
            </a:r>
            <a:r>
              <a:rPr sz="2200" spc="-5" dirty="0">
                <a:solidFill>
                  <a:srgbClr val="E36C09"/>
                </a:solidFill>
                <a:latin typeface="標楷體"/>
                <a:cs typeface="標楷體"/>
              </a:rPr>
              <a:t>個</a:t>
            </a:r>
            <a:r>
              <a:rPr sz="2200" dirty="0">
                <a:solidFill>
                  <a:srgbClr val="E36C09"/>
                </a:solidFill>
                <a:latin typeface="標楷體"/>
                <a:cs typeface="標楷體"/>
              </a:rPr>
              <a:t>月</a:t>
            </a:r>
            <a:r>
              <a:rPr sz="2200" spc="-5" dirty="0">
                <a:solidFill>
                  <a:srgbClr val="E36C09"/>
                </a:solidFill>
                <a:latin typeface="標楷體"/>
                <a:cs typeface="標楷體"/>
              </a:rPr>
              <a:t>定期</a:t>
            </a:r>
            <a:r>
              <a:rPr sz="2200" dirty="0">
                <a:solidFill>
                  <a:srgbClr val="E36C09"/>
                </a:solidFill>
                <a:latin typeface="標楷體"/>
                <a:cs typeface="標楷體"/>
              </a:rPr>
              <a:t>檢</a:t>
            </a:r>
            <a:r>
              <a:rPr sz="2200" spc="-5" dirty="0">
                <a:solidFill>
                  <a:srgbClr val="E36C09"/>
                </a:solidFill>
                <a:latin typeface="標楷體"/>
                <a:cs typeface="標楷體"/>
              </a:rPr>
              <a:t>查</a:t>
            </a:r>
            <a:r>
              <a:rPr sz="2200" dirty="0">
                <a:solidFill>
                  <a:srgbClr val="E36C09"/>
                </a:solidFill>
                <a:latin typeface="標楷體"/>
                <a:cs typeface="標楷體"/>
              </a:rPr>
              <a:t>。</a:t>
            </a:r>
            <a:r>
              <a:rPr sz="2200" spc="-5" dirty="0">
                <a:solidFill>
                  <a:srgbClr val="E36C09"/>
                </a:solidFill>
                <a:latin typeface="標楷體"/>
                <a:cs typeface="標楷體"/>
              </a:rPr>
              <a:t>對於</a:t>
            </a:r>
            <a:r>
              <a:rPr sz="2200" dirty="0">
                <a:solidFill>
                  <a:srgbClr val="E36C09"/>
                </a:solidFill>
                <a:latin typeface="標楷體"/>
                <a:cs typeface="標楷體"/>
              </a:rPr>
              <a:t>被</a:t>
            </a:r>
            <a:r>
              <a:rPr sz="2200" spc="-5" dirty="0">
                <a:solidFill>
                  <a:srgbClr val="E36C09"/>
                </a:solidFill>
                <a:latin typeface="標楷體"/>
                <a:cs typeface="標楷體"/>
              </a:rPr>
              <a:t>污</a:t>
            </a:r>
            <a:r>
              <a:rPr sz="2200" dirty="0">
                <a:solidFill>
                  <a:srgbClr val="E36C09"/>
                </a:solidFill>
                <a:latin typeface="標楷體"/>
                <a:cs typeface="標楷體"/>
              </a:rPr>
              <a:t>染</a:t>
            </a:r>
            <a:r>
              <a:rPr sz="2200" spc="-5" dirty="0">
                <a:solidFill>
                  <a:srgbClr val="E36C09"/>
                </a:solidFill>
                <a:latin typeface="標楷體"/>
                <a:cs typeface="標楷體"/>
              </a:rPr>
              <a:t>或失</a:t>
            </a:r>
            <a:r>
              <a:rPr sz="2200" dirty="0">
                <a:solidFill>
                  <a:srgbClr val="E36C09"/>
                </a:solidFill>
                <a:latin typeface="標楷體"/>
                <a:cs typeface="標楷體"/>
              </a:rPr>
              <a:t>效</a:t>
            </a:r>
            <a:r>
              <a:rPr sz="2200" spc="-5" dirty="0">
                <a:solidFill>
                  <a:srgbClr val="E36C09"/>
                </a:solidFill>
                <a:latin typeface="標楷體"/>
                <a:cs typeface="標楷體"/>
              </a:rPr>
              <a:t>之</a:t>
            </a:r>
            <a:r>
              <a:rPr sz="2200" dirty="0">
                <a:solidFill>
                  <a:srgbClr val="E36C09"/>
                </a:solidFill>
                <a:latin typeface="標楷體"/>
                <a:cs typeface="標楷體"/>
              </a:rPr>
              <a:t>物</a:t>
            </a:r>
            <a:r>
              <a:rPr sz="2200" spc="-5" dirty="0">
                <a:solidFill>
                  <a:srgbClr val="E36C09"/>
                </a:solidFill>
                <a:latin typeface="標楷體"/>
                <a:cs typeface="標楷體"/>
              </a:rPr>
              <a:t>品，</a:t>
            </a:r>
            <a:r>
              <a:rPr sz="2200" dirty="0">
                <a:solidFill>
                  <a:srgbClr val="E36C09"/>
                </a:solidFill>
                <a:latin typeface="標楷體"/>
                <a:cs typeface="標楷體"/>
              </a:rPr>
              <a:t>應</a:t>
            </a:r>
            <a:r>
              <a:rPr sz="2200" spc="-5" dirty="0">
                <a:solidFill>
                  <a:srgbClr val="E36C09"/>
                </a:solidFill>
                <a:latin typeface="標楷體"/>
                <a:cs typeface="標楷體"/>
              </a:rPr>
              <a:t>隨</a:t>
            </a:r>
            <a:r>
              <a:rPr sz="2200" dirty="0">
                <a:solidFill>
                  <a:srgbClr val="E36C09"/>
                </a:solidFill>
                <a:latin typeface="標楷體"/>
                <a:cs typeface="標楷體"/>
              </a:rPr>
              <a:t>時</a:t>
            </a:r>
            <a:r>
              <a:rPr sz="2200" spc="-5" dirty="0">
                <a:solidFill>
                  <a:srgbClr val="E36C09"/>
                </a:solidFill>
                <a:latin typeface="標楷體"/>
                <a:cs typeface="標楷體"/>
              </a:rPr>
              <a:t>予以 </a:t>
            </a:r>
            <a:r>
              <a:rPr sz="2200" dirty="0">
                <a:solidFill>
                  <a:srgbClr val="E36C09"/>
                </a:solidFill>
                <a:latin typeface="標楷體"/>
                <a:cs typeface="標楷體"/>
              </a:rPr>
              <a:t>更</a:t>
            </a:r>
            <a:r>
              <a:rPr sz="2200" spc="-5" dirty="0">
                <a:solidFill>
                  <a:srgbClr val="E36C09"/>
                </a:solidFill>
                <a:latin typeface="標楷體"/>
                <a:cs typeface="標楷體"/>
              </a:rPr>
              <a:t>換及</a:t>
            </a:r>
            <a:r>
              <a:rPr sz="2200" dirty="0">
                <a:solidFill>
                  <a:srgbClr val="E36C09"/>
                </a:solidFill>
                <a:latin typeface="標楷體"/>
                <a:cs typeface="標楷體"/>
              </a:rPr>
              <a:t>補</a:t>
            </a:r>
            <a:r>
              <a:rPr sz="2200" spc="-5" dirty="0">
                <a:solidFill>
                  <a:srgbClr val="E36C09"/>
                </a:solidFill>
                <a:latin typeface="標楷體"/>
                <a:cs typeface="標楷體"/>
              </a:rPr>
              <a:t>充。</a:t>
            </a:r>
            <a:endParaRPr sz="2200" dirty="0">
              <a:latin typeface="標楷體"/>
              <a:cs typeface="標楷體"/>
            </a:endParaRPr>
          </a:p>
          <a:p>
            <a:pPr marL="355600" indent="-342900">
              <a:lnSpc>
                <a:spcPts val="2375"/>
              </a:lnSpc>
              <a:spcBef>
                <a:spcPts val="20"/>
              </a:spcBef>
              <a:buFont typeface="Arial"/>
              <a:buChar char="•"/>
              <a:tabLst>
                <a:tab pos="355600" algn="l"/>
                <a:tab pos="356235" algn="l"/>
              </a:tabLst>
            </a:pPr>
            <a:r>
              <a:rPr sz="2200" dirty="0">
                <a:latin typeface="標楷體"/>
                <a:cs typeface="標楷體"/>
              </a:rPr>
              <a:t>第</a:t>
            </a:r>
            <a:r>
              <a:rPr sz="2200" spc="-5" dirty="0">
                <a:latin typeface="標楷體"/>
                <a:cs typeface="標楷體"/>
              </a:rPr>
              <a:t>一項</a:t>
            </a:r>
            <a:r>
              <a:rPr sz="2200" dirty="0">
                <a:latin typeface="標楷體"/>
                <a:cs typeface="標楷體"/>
              </a:rPr>
              <a:t>急</a:t>
            </a:r>
            <a:r>
              <a:rPr sz="2200" spc="-5" dirty="0">
                <a:latin typeface="標楷體"/>
                <a:cs typeface="標楷體"/>
              </a:rPr>
              <a:t>救</a:t>
            </a:r>
            <a:r>
              <a:rPr sz="2200" dirty="0">
                <a:latin typeface="標楷體"/>
                <a:cs typeface="標楷體"/>
              </a:rPr>
              <a:t>人</a:t>
            </a:r>
            <a:r>
              <a:rPr sz="2200" spc="-5" dirty="0">
                <a:latin typeface="標楷體"/>
                <a:cs typeface="標楷體"/>
              </a:rPr>
              <a:t>員，</a:t>
            </a:r>
            <a:r>
              <a:rPr sz="2200" b="1" dirty="0">
                <a:solidFill>
                  <a:srgbClr val="FF0000"/>
                </a:solidFill>
                <a:highlight>
                  <a:srgbClr val="FFFF00"/>
                </a:highlight>
                <a:latin typeface="標楷體"/>
                <a:cs typeface="標楷體"/>
              </a:rPr>
              <a:t>每</a:t>
            </a:r>
            <a:r>
              <a:rPr sz="2200" b="1" spc="-5" dirty="0">
                <a:solidFill>
                  <a:srgbClr val="FF0000"/>
                </a:solidFill>
                <a:highlight>
                  <a:srgbClr val="FFFF00"/>
                </a:highlight>
                <a:latin typeface="標楷體"/>
                <a:cs typeface="標楷體"/>
              </a:rPr>
              <a:t>一</a:t>
            </a:r>
            <a:r>
              <a:rPr sz="2200" b="1" dirty="0">
                <a:solidFill>
                  <a:srgbClr val="FF0000"/>
                </a:solidFill>
                <a:highlight>
                  <a:srgbClr val="FFFF00"/>
                </a:highlight>
                <a:latin typeface="標楷體"/>
                <a:cs typeface="標楷體"/>
              </a:rPr>
              <a:t>輪</a:t>
            </a:r>
            <a:r>
              <a:rPr sz="2200" b="1" spc="-5" dirty="0">
                <a:solidFill>
                  <a:srgbClr val="FF0000"/>
                </a:solidFill>
                <a:highlight>
                  <a:srgbClr val="FFFF00"/>
                </a:highlight>
                <a:latin typeface="標楷體"/>
                <a:cs typeface="標楷體"/>
              </a:rPr>
              <a:t>班次</a:t>
            </a:r>
            <a:r>
              <a:rPr sz="2200" dirty="0">
                <a:solidFill>
                  <a:srgbClr val="FF0000"/>
                </a:solidFill>
                <a:latin typeface="標楷體"/>
                <a:cs typeface="標楷體"/>
              </a:rPr>
              <a:t>應</a:t>
            </a:r>
            <a:r>
              <a:rPr sz="2200" spc="-5" dirty="0">
                <a:solidFill>
                  <a:srgbClr val="FF0000"/>
                </a:solidFill>
                <a:latin typeface="標楷體"/>
                <a:cs typeface="標楷體"/>
              </a:rPr>
              <a:t>至</a:t>
            </a:r>
            <a:r>
              <a:rPr sz="2200" dirty="0">
                <a:solidFill>
                  <a:srgbClr val="FF0000"/>
                </a:solidFill>
                <a:latin typeface="標楷體"/>
                <a:cs typeface="標楷體"/>
              </a:rPr>
              <a:t>少</a:t>
            </a:r>
            <a:r>
              <a:rPr sz="2200" spc="-5" dirty="0">
                <a:solidFill>
                  <a:srgbClr val="FF0000"/>
                </a:solidFill>
                <a:latin typeface="標楷體"/>
                <a:cs typeface="標楷體"/>
              </a:rPr>
              <a:t>置一</a:t>
            </a:r>
            <a:r>
              <a:rPr sz="2200" dirty="0">
                <a:solidFill>
                  <a:srgbClr val="FF0000"/>
                </a:solidFill>
                <a:latin typeface="標楷體"/>
                <a:cs typeface="標楷體"/>
              </a:rPr>
              <a:t>人</a:t>
            </a:r>
            <a:r>
              <a:rPr sz="2200" spc="-5" dirty="0">
                <a:latin typeface="標楷體"/>
                <a:cs typeface="標楷體"/>
              </a:rPr>
              <a:t>；</a:t>
            </a:r>
            <a:r>
              <a:rPr sz="2200" dirty="0">
                <a:latin typeface="標楷體"/>
                <a:cs typeface="標楷體"/>
              </a:rPr>
              <a:t>其</a:t>
            </a:r>
            <a:r>
              <a:rPr sz="2200" spc="-5" dirty="0">
                <a:latin typeface="標楷體"/>
                <a:cs typeface="標楷體"/>
              </a:rPr>
              <a:t>每一</a:t>
            </a:r>
            <a:r>
              <a:rPr sz="2200" dirty="0">
                <a:latin typeface="標楷體"/>
                <a:cs typeface="標楷體"/>
              </a:rPr>
              <a:t>輪</a:t>
            </a:r>
            <a:r>
              <a:rPr sz="2200" spc="-5" dirty="0">
                <a:latin typeface="標楷體"/>
                <a:cs typeface="標楷體"/>
              </a:rPr>
              <a:t>班</a:t>
            </a:r>
            <a:r>
              <a:rPr sz="2200" dirty="0">
                <a:latin typeface="標楷體"/>
                <a:cs typeface="標楷體"/>
              </a:rPr>
              <a:t>次</a:t>
            </a:r>
            <a:r>
              <a:rPr sz="2200" spc="-5" dirty="0">
                <a:latin typeface="標楷體"/>
                <a:cs typeface="標楷體"/>
              </a:rPr>
              <a:t>勞工</a:t>
            </a:r>
            <a:endParaRPr sz="2200" dirty="0">
              <a:latin typeface="標楷體"/>
              <a:cs typeface="標楷體"/>
            </a:endParaRPr>
          </a:p>
          <a:p>
            <a:pPr marL="355600">
              <a:lnSpc>
                <a:spcPts val="2375"/>
              </a:lnSpc>
            </a:pPr>
            <a:r>
              <a:rPr sz="2200" dirty="0">
                <a:latin typeface="標楷體"/>
                <a:cs typeface="標楷體"/>
              </a:rPr>
              <a:t>人</a:t>
            </a:r>
            <a:r>
              <a:rPr sz="2200" spc="-5" dirty="0">
                <a:latin typeface="標楷體"/>
                <a:cs typeface="標楷體"/>
              </a:rPr>
              <a:t>數超過五</a:t>
            </a:r>
            <a:r>
              <a:rPr sz="2200" dirty="0">
                <a:latin typeface="標楷體"/>
                <a:cs typeface="標楷體"/>
              </a:rPr>
              <a:t>十</a:t>
            </a:r>
            <a:r>
              <a:rPr sz="2200" spc="-5" dirty="0">
                <a:latin typeface="標楷體"/>
                <a:cs typeface="標楷體"/>
              </a:rPr>
              <a:t>人者，每</a:t>
            </a:r>
            <a:r>
              <a:rPr sz="2200" dirty="0">
                <a:latin typeface="標楷體"/>
                <a:cs typeface="標楷體"/>
              </a:rPr>
              <a:t>增</a:t>
            </a:r>
            <a:r>
              <a:rPr sz="2200" spc="-5" dirty="0">
                <a:latin typeface="標楷體"/>
                <a:cs typeface="標楷體"/>
              </a:rPr>
              <a:t>加五十人</a:t>
            </a:r>
            <a:r>
              <a:rPr sz="2200" dirty="0">
                <a:latin typeface="標楷體"/>
                <a:cs typeface="標楷體"/>
              </a:rPr>
              <a:t>，</a:t>
            </a:r>
            <a:r>
              <a:rPr sz="2200" spc="-5" dirty="0">
                <a:latin typeface="標楷體"/>
                <a:cs typeface="標楷體"/>
              </a:rPr>
              <a:t>應再置一</a:t>
            </a:r>
            <a:r>
              <a:rPr sz="2200" dirty="0">
                <a:latin typeface="標楷體"/>
                <a:cs typeface="標楷體"/>
              </a:rPr>
              <a:t>人</a:t>
            </a:r>
            <a:r>
              <a:rPr sz="2200" spc="-5" dirty="0">
                <a:latin typeface="標楷體"/>
                <a:cs typeface="標楷體"/>
              </a:rPr>
              <a:t>。</a:t>
            </a:r>
            <a:endParaRPr sz="2200" dirty="0">
              <a:latin typeface="標楷體"/>
              <a:cs typeface="標楷體"/>
            </a:endParaRPr>
          </a:p>
        </p:txBody>
      </p:sp>
      <p:sp>
        <p:nvSpPr>
          <p:cNvPr id="4" name="頁尾版面配置區 3">
            <a:extLst>
              <a:ext uri="{FF2B5EF4-FFF2-40B4-BE49-F238E27FC236}">
                <a16:creationId xmlns:a16="http://schemas.microsoft.com/office/drawing/2014/main" id="{F2619336-3E01-A943-FACA-03651E462B7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98A8050-C66B-D5C2-F479-101AC9E4AD6D}"/>
              </a:ext>
            </a:extLst>
          </p:cNvPr>
          <p:cNvSpPr>
            <a:spLocks noGrp="1"/>
          </p:cNvSpPr>
          <p:nvPr>
            <p:ph type="sldNum" sz="quarter" idx="7"/>
          </p:nvPr>
        </p:nvSpPr>
        <p:spPr/>
        <p:txBody>
          <a:bodyPr/>
          <a:lstStyle/>
          <a:p>
            <a:fld id="{B6F15528-21DE-4FAA-801E-634DDDAF4B2B}" type="slidenum">
              <a:rPr lang="en-US" altLang="zh-TW" smtClean="0"/>
              <a:t>303</a:t>
            </a:fld>
            <a:endParaRPr lang="zh-TW" alt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80385" y="1371600"/>
            <a:ext cx="4145279" cy="48006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1295400" y="1371600"/>
            <a:ext cx="4084319" cy="48006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rot="591304">
            <a:off x="3064168" y="2123867"/>
            <a:ext cx="1152525" cy="288290"/>
          </a:xfrm>
          <a:custGeom>
            <a:avLst/>
            <a:gdLst/>
            <a:ahLst/>
            <a:cxnLst/>
            <a:rect l="l" t="t" r="r" b="b"/>
            <a:pathLst>
              <a:path w="1152525" h="288289">
                <a:moveTo>
                  <a:pt x="0" y="288036"/>
                </a:moveTo>
                <a:lnTo>
                  <a:pt x="1152144" y="288036"/>
                </a:lnTo>
                <a:lnTo>
                  <a:pt x="1152144" y="0"/>
                </a:lnTo>
                <a:lnTo>
                  <a:pt x="0" y="0"/>
                </a:lnTo>
                <a:lnTo>
                  <a:pt x="0" y="288036"/>
                </a:lnTo>
                <a:close/>
              </a:path>
            </a:pathLst>
          </a:custGeom>
          <a:solidFill>
            <a:srgbClr val="4F81BC"/>
          </a:solidFill>
        </p:spPr>
        <p:txBody>
          <a:bodyPr wrap="square" lIns="0" tIns="0" rIns="0" bIns="0" rtlCol="0"/>
          <a:lstStyle/>
          <a:p>
            <a:endParaRPr dirty="0"/>
          </a:p>
        </p:txBody>
      </p:sp>
      <p:sp>
        <p:nvSpPr>
          <p:cNvPr id="6" name="object 6"/>
          <p:cNvSpPr/>
          <p:nvPr/>
        </p:nvSpPr>
        <p:spPr>
          <a:xfrm rot="616079">
            <a:off x="2248765" y="2387132"/>
            <a:ext cx="553404" cy="243060"/>
          </a:xfrm>
          <a:custGeom>
            <a:avLst/>
            <a:gdLst/>
            <a:ahLst/>
            <a:cxnLst/>
            <a:rect l="l" t="t" r="r" b="b"/>
            <a:pathLst>
              <a:path w="937260" h="216535">
                <a:moveTo>
                  <a:pt x="0" y="216408"/>
                </a:moveTo>
                <a:lnTo>
                  <a:pt x="937260" y="216408"/>
                </a:lnTo>
                <a:lnTo>
                  <a:pt x="937260" y="0"/>
                </a:lnTo>
                <a:lnTo>
                  <a:pt x="0" y="0"/>
                </a:lnTo>
                <a:lnTo>
                  <a:pt x="0" y="216408"/>
                </a:lnTo>
                <a:close/>
              </a:path>
            </a:pathLst>
          </a:custGeom>
          <a:solidFill>
            <a:srgbClr val="4F81BC"/>
          </a:solidFill>
        </p:spPr>
        <p:txBody>
          <a:bodyPr wrap="square" lIns="0" tIns="0" rIns="0" bIns="0" rtlCol="0"/>
          <a:lstStyle/>
          <a:p>
            <a:endParaRPr dirty="0"/>
          </a:p>
        </p:txBody>
      </p:sp>
      <p:sp>
        <p:nvSpPr>
          <p:cNvPr id="8" name="object 6">
            <a:extLst>
              <a:ext uri="{FF2B5EF4-FFF2-40B4-BE49-F238E27FC236}">
                <a16:creationId xmlns:a16="http://schemas.microsoft.com/office/drawing/2014/main" id="{0819516B-0079-0FB6-2E26-E1258CFAB977}"/>
              </a:ext>
            </a:extLst>
          </p:cNvPr>
          <p:cNvSpPr/>
          <p:nvPr/>
        </p:nvSpPr>
        <p:spPr>
          <a:xfrm>
            <a:off x="3657662" y="5000376"/>
            <a:ext cx="553404" cy="243060"/>
          </a:xfrm>
          <a:custGeom>
            <a:avLst/>
            <a:gdLst/>
            <a:ahLst/>
            <a:cxnLst/>
            <a:rect l="l" t="t" r="r" b="b"/>
            <a:pathLst>
              <a:path w="937260" h="216535">
                <a:moveTo>
                  <a:pt x="0" y="216408"/>
                </a:moveTo>
                <a:lnTo>
                  <a:pt x="937260" y="216408"/>
                </a:lnTo>
                <a:lnTo>
                  <a:pt x="937260" y="0"/>
                </a:lnTo>
                <a:lnTo>
                  <a:pt x="0" y="0"/>
                </a:lnTo>
                <a:lnTo>
                  <a:pt x="0" y="216408"/>
                </a:lnTo>
                <a:close/>
              </a:path>
            </a:pathLst>
          </a:custGeom>
          <a:solidFill>
            <a:srgbClr val="4F81BC"/>
          </a:solidFill>
        </p:spPr>
        <p:txBody>
          <a:bodyPr wrap="square" lIns="0" tIns="0" rIns="0" bIns="0" rtlCol="0"/>
          <a:lstStyle/>
          <a:p>
            <a:endParaRPr dirty="0"/>
          </a:p>
        </p:txBody>
      </p:sp>
      <p:sp>
        <p:nvSpPr>
          <p:cNvPr id="9" name="object 2">
            <a:extLst>
              <a:ext uri="{FF2B5EF4-FFF2-40B4-BE49-F238E27FC236}">
                <a16:creationId xmlns:a16="http://schemas.microsoft.com/office/drawing/2014/main" id="{392CD09A-D2BD-2650-69BF-E5CD7880F7AA}"/>
              </a:ext>
            </a:extLst>
          </p:cNvPr>
          <p:cNvSpPr txBox="1">
            <a:spLocks/>
          </p:cNvSpPr>
          <p:nvPr/>
        </p:nvSpPr>
        <p:spPr>
          <a:xfrm>
            <a:off x="4023360" y="371932"/>
            <a:ext cx="4145279" cy="627736"/>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zh-TW" altLang="en-US" sz="4000" kern="0" dirty="0">
                <a:solidFill>
                  <a:sysClr val="windowText" lastClr="000000"/>
                </a:solidFill>
                <a:latin typeface="微軟正黑體" panose="020B0604030504040204" pitchFamily="34" charset="-120"/>
                <a:ea typeface="微軟正黑體" panose="020B0604030504040204" pitchFamily="34" charset="-120"/>
              </a:rPr>
              <a:t>緊急應變器材點檢</a:t>
            </a:r>
          </a:p>
        </p:txBody>
      </p:sp>
      <p:sp>
        <p:nvSpPr>
          <p:cNvPr id="5" name="頁尾版面配置區 4">
            <a:extLst>
              <a:ext uri="{FF2B5EF4-FFF2-40B4-BE49-F238E27FC236}">
                <a16:creationId xmlns:a16="http://schemas.microsoft.com/office/drawing/2014/main" id="{93D1C500-F496-D6CF-38A0-0E1C3331496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E16DFA5F-B24B-FF94-3346-A498610A0130}"/>
              </a:ext>
            </a:extLst>
          </p:cNvPr>
          <p:cNvSpPr>
            <a:spLocks noGrp="1"/>
          </p:cNvSpPr>
          <p:nvPr>
            <p:ph type="sldNum" sz="quarter" idx="7"/>
          </p:nvPr>
        </p:nvSpPr>
        <p:spPr/>
        <p:txBody>
          <a:bodyPr/>
          <a:lstStyle/>
          <a:p>
            <a:fld id="{B6F15528-21DE-4FAA-801E-634DDDAF4B2B}" type="slidenum">
              <a:rPr lang="en-US" altLang="zh-TW" smtClean="0"/>
              <a:t>304</a:t>
            </a:fld>
            <a:endParaRPr lang="zh-TW" alt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8721485A-2F0B-55A2-E83B-48F2D3BA69D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DED86FF-C708-CD8C-0258-0040E79E74DE}"/>
              </a:ext>
            </a:extLst>
          </p:cNvPr>
          <p:cNvSpPr>
            <a:spLocks noGrp="1"/>
          </p:cNvSpPr>
          <p:nvPr>
            <p:ph type="sldNum" sz="quarter" idx="7"/>
          </p:nvPr>
        </p:nvSpPr>
        <p:spPr/>
        <p:txBody>
          <a:bodyPr/>
          <a:lstStyle/>
          <a:p>
            <a:fld id="{B6F15528-21DE-4FAA-801E-634DDDAF4B2B}" type="slidenum">
              <a:rPr lang="en-US" altLang="zh-TW" smtClean="0"/>
              <a:t>305</a:t>
            </a:fld>
            <a:endParaRPr lang="zh-TW" altLang="en-US"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240018" y="4222241"/>
            <a:ext cx="361315" cy="180340"/>
          </a:xfrm>
          <a:custGeom>
            <a:avLst/>
            <a:gdLst/>
            <a:ahLst/>
            <a:cxnLst/>
            <a:rect l="l" t="t" r="r" b="b"/>
            <a:pathLst>
              <a:path w="361314" h="180339">
                <a:moveTo>
                  <a:pt x="0" y="179831"/>
                </a:moveTo>
                <a:lnTo>
                  <a:pt x="361188" y="179831"/>
                </a:lnTo>
                <a:lnTo>
                  <a:pt x="361188" y="0"/>
                </a:lnTo>
                <a:lnTo>
                  <a:pt x="0" y="0"/>
                </a:lnTo>
                <a:lnTo>
                  <a:pt x="0" y="179831"/>
                </a:lnTo>
                <a:close/>
              </a:path>
            </a:pathLst>
          </a:custGeom>
          <a:solidFill>
            <a:srgbClr val="4F81BC"/>
          </a:solidFill>
        </p:spPr>
        <p:txBody>
          <a:bodyPr wrap="square" lIns="0" tIns="0" rIns="0" bIns="0" rtlCol="0"/>
          <a:lstStyle/>
          <a:p>
            <a:endParaRPr dirty="0"/>
          </a:p>
        </p:txBody>
      </p:sp>
      <p:sp>
        <p:nvSpPr>
          <p:cNvPr id="4" name="object 4"/>
          <p:cNvSpPr/>
          <p:nvPr/>
        </p:nvSpPr>
        <p:spPr>
          <a:xfrm>
            <a:off x="6240018" y="4222241"/>
            <a:ext cx="361315" cy="180340"/>
          </a:xfrm>
          <a:custGeom>
            <a:avLst/>
            <a:gdLst/>
            <a:ahLst/>
            <a:cxnLst/>
            <a:rect l="l" t="t" r="r" b="b"/>
            <a:pathLst>
              <a:path w="361314" h="180339">
                <a:moveTo>
                  <a:pt x="0" y="179831"/>
                </a:moveTo>
                <a:lnTo>
                  <a:pt x="361188" y="179831"/>
                </a:lnTo>
                <a:lnTo>
                  <a:pt x="361188" y="0"/>
                </a:lnTo>
                <a:lnTo>
                  <a:pt x="0" y="0"/>
                </a:lnTo>
                <a:lnTo>
                  <a:pt x="0" y="179831"/>
                </a:lnTo>
                <a:close/>
              </a:path>
            </a:pathLst>
          </a:custGeom>
          <a:ln w="25400">
            <a:solidFill>
              <a:srgbClr val="385D89"/>
            </a:solidFill>
          </a:ln>
        </p:spPr>
        <p:txBody>
          <a:bodyPr wrap="square" lIns="0" tIns="0" rIns="0" bIns="0" rtlCol="0"/>
          <a:lstStyle/>
          <a:p>
            <a:endParaRPr dirty="0"/>
          </a:p>
        </p:txBody>
      </p:sp>
      <p:sp>
        <p:nvSpPr>
          <p:cNvPr id="5" name="object 5"/>
          <p:cNvSpPr/>
          <p:nvPr/>
        </p:nvSpPr>
        <p:spPr>
          <a:xfrm>
            <a:off x="6475476" y="4271771"/>
            <a:ext cx="214884" cy="117348"/>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6096001" y="4259580"/>
            <a:ext cx="263651" cy="141731"/>
          </a:xfrm>
          <a:prstGeom prst="rect">
            <a:avLst/>
          </a:prstGeom>
          <a:blipFill>
            <a:blip r:embed="rId3" cstate="print"/>
            <a:stretch>
              <a:fillRect/>
            </a:stretch>
          </a:blipFill>
        </p:spPr>
        <p:txBody>
          <a:bodyPr wrap="square" lIns="0" tIns="0" rIns="0" bIns="0" rtlCol="0"/>
          <a:lstStyle/>
          <a:p>
            <a:endParaRPr dirty="0"/>
          </a:p>
        </p:txBody>
      </p:sp>
      <p:sp>
        <p:nvSpPr>
          <p:cNvPr id="7" name="頁尾版面配置區 6">
            <a:extLst>
              <a:ext uri="{FF2B5EF4-FFF2-40B4-BE49-F238E27FC236}">
                <a16:creationId xmlns:a16="http://schemas.microsoft.com/office/drawing/2014/main" id="{42923244-E83C-7595-7D05-FECD9B5057F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8" name="投影片編號版面配置區 7">
            <a:extLst>
              <a:ext uri="{FF2B5EF4-FFF2-40B4-BE49-F238E27FC236}">
                <a16:creationId xmlns:a16="http://schemas.microsoft.com/office/drawing/2014/main" id="{4A19DDF9-7849-016D-3653-53F51352BA92}"/>
              </a:ext>
            </a:extLst>
          </p:cNvPr>
          <p:cNvSpPr>
            <a:spLocks noGrp="1"/>
          </p:cNvSpPr>
          <p:nvPr>
            <p:ph type="sldNum" sz="quarter" idx="7"/>
          </p:nvPr>
        </p:nvSpPr>
        <p:spPr/>
        <p:txBody>
          <a:bodyPr/>
          <a:lstStyle/>
          <a:p>
            <a:fld id="{B6F15528-21DE-4FAA-801E-634DDDAF4B2B}" type="slidenum">
              <a:rPr lang="en-US" altLang="zh-TW" smtClean="0"/>
              <a:t>306</a:t>
            </a:fld>
            <a:endParaRPr lang="zh-TW" alt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146292" y="900671"/>
            <a:ext cx="534149" cy="553986"/>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7182612" y="2176272"/>
            <a:ext cx="534149" cy="553974"/>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5163312" y="2453653"/>
            <a:ext cx="534149" cy="552437"/>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3960877" y="2506993"/>
            <a:ext cx="534149" cy="552437"/>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p:nvPr/>
        </p:nvSpPr>
        <p:spPr>
          <a:xfrm>
            <a:off x="9826498" y="6431802"/>
            <a:ext cx="294005" cy="215900"/>
          </a:xfrm>
          <a:prstGeom prst="rect">
            <a:avLst/>
          </a:prstGeom>
        </p:spPr>
        <p:txBody>
          <a:bodyPr vert="horz" wrap="square" lIns="0" tIns="635" rIns="0" bIns="0" rtlCol="0">
            <a:spAutoFit/>
          </a:bodyPr>
          <a:lstStyle/>
          <a:p>
            <a:pPr>
              <a:spcBef>
                <a:spcPts val="5"/>
              </a:spcBef>
            </a:pPr>
            <a:r>
              <a:rPr sz="1400" dirty="0">
                <a:latin typeface="Tahoma"/>
                <a:cs typeface="Tahoma"/>
              </a:rPr>
              <a:t>310</a:t>
            </a:r>
          </a:p>
        </p:txBody>
      </p:sp>
      <p:sp>
        <p:nvSpPr>
          <p:cNvPr id="7" name="object 7"/>
          <p:cNvSpPr/>
          <p:nvPr/>
        </p:nvSpPr>
        <p:spPr>
          <a:xfrm>
            <a:off x="0" y="7618"/>
            <a:ext cx="12192000" cy="6850378"/>
          </a:xfrm>
          <a:prstGeom prst="rect">
            <a:avLst/>
          </a:prstGeom>
          <a:blipFill>
            <a:blip r:embed="rId4" cstate="print"/>
            <a:stretch>
              <a:fillRect/>
            </a:stretch>
          </a:blipFill>
        </p:spPr>
        <p:txBody>
          <a:bodyPr wrap="square" lIns="0" tIns="0" rIns="0" bIns="0" rtlCol="0"/>
          <a:lstStyle/>
          <a:p>
            <a:endParaRPr dirty="0"/>
          </a:p>
        </p:txBody>
      </p:sp>
      <p:sp>
        <p:nvSpPr>
          <p:cNvPr id="8" name="object 8"/>
          <p:cNvSpPr/>
          <p:nvPr/>
        </p:nvSpPr>
        <p:spPr>
          <a:xfrm>
            <a:off x="5416296" y="1821179"/>
            <a:ext cx="1616202" cy="1226058"/>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5647944" y="2084832"/>
            <a:ext cx="1178814" cy="787146"/>
          </a:xfrm>
          <a:prstGeom prst="rect">
            <a:avLst/>
          </a:prstGeom>
          <a:blipFill>
            <a:blip r:embed="rId6" cstate="print"/>
            <a:stretch>
              <a:fillRect/>
            </a:stretch>
          </a:blipFill>
        </p:spPr>
        <p:txBody>
          <a:bodyPr wrap="square" lIns="0" tIns="0" rIns="0" bIns="0" rtlCol="0"/>
          <a:lstStyle/>
          <a:p>
            <a:endParaRPr dirty="0"/>
          </a:p>
        </p:txBody>
      </p:sp>
      <p:sp>
        <p:nvSpPr>
          <p:cNvPr id="10" name="object 10"/>
          <p:cNvSpPr txBox="1"/>
          <p:nvPr/>
        </p:nvSpPr>
        <p:spPr>
          <a:xfrm>
            <a:off x="5856223" y="2177872"/>
            <a:ext cx="736600" cy="452120"/>
          </a:xfrm>
          <a:prstGeom prst="rect">
            <a:avLst/>
          </a:prstGeom>
        </p:spPr>
        <p:txBody>
          <a:bodyPr vert="horz" wrap="square" lIns="0" tIns="12065" rIns="0" bIns="0" rtlCol="0">
            <a:spAutoFit/>
          </a:bodyPr>
          <a:lstStyle/>
          <a:p>
            <a:pPr marL="12700">
              <a:spcBef>
                <a:spcPts val="95"/>
              </a:spcBef>
            </a:pPr>
            <a:r>
              <a:rPr sz="2800" spc="-5" dirty="0">
                <a:solidFill>
                  <a:srgbClr val="FFFFFF"/>
                </a:solidFill>
                <a:latin typeface="微軟正黑體"/>
                <a:cs typeface="微軟正黑體"/>
              </a:rPr>
              <a:t>校長</a:t>
            </a:r>
            <a:endParaRPr sz="2800" dirty="0">
              <a:latin typeface="微軟正黑體"/>
              <a:cs typeface="微軟正黑體"/>
            </a:endParaRPr>
          </a:p>
        </p:txBody>
      </p:sp>
      <p:sp>
        <p:nvSpPr>
          <p:cNvPr id="11" name="object 11"/>
          <p:cNvSpPr/>
          <p:nvPr/>
        </p:nvSpPr>
        <p:spPr>
          <a:xfrm>
            <a:off x="4530852" y="1141463"/>
            <a:ext cx="1500377" cy="1127010"/>
          </a:xfrm>
          <a:prstGeom prst="rect">
            <a:avLst/>
          </a:prstGeom>
          <a:blipFill>
            <a:blip r:embed="rId7" cstate="print"/>
            <a:stretch>
              <a:fillRect/>
            </a:stretch>
          </a:blipFill>
        </p:spPr>
        <p:txBody>
          <a:bodyPr wrap="square" lIns="0" tIns="0" rIns="0" bIns="0" rtlCol="0"/>
          <a:lstStyle/>
          <a:p>
            <a:endParaRPr dirty="0"/>
          </a:p>
        </p:txBody>
      </p:sp>
      <p:sp>
        <p:nvSpPr>
          <p:cNvPr id="12" name="object 12"/>
          <p:cNvSpPr/>
          <p:nvPr/>
        </p:nvSpPr>
        <p:spPr>
          <a:xfrm>
            <a:off x="4901185" y="1261885"/>
            <a:ext cx="774953" cy="401561"/>
          </a:xfrm>
          <a:prstGeom prst="rect">
            <a:avLst/>
          </a:prstGeom>
          <a:blipFill>
            <a:blip r:embed="rId8" cstate="print"/>
            <a:stretch>
              <a:fillRect/>
            </a:stretch>
          </a:blipFill>
        </p:spPr>
        <p:txBody>
          <a:bodyPr wrap="square" lIns="0" tIns="0" rIns="0" bIns="0" rtlCol="0"/>
          <a:lstStyle/>
          <a:p>
            <a:endParaRPr dirty="0"/>
          </a:p>
        </p:txBody>
      </p:sp>
      <p:sp>
        <p:nvSpPr>
          <p:cNvPr id="13" name="object 13"/>
          <p:cNvSpPr txBox="1"/>
          <p:nvPr/>
        </p:nvSpPr>
        <p:spPr>
          <a:xfrm>
            <a:off x="5002530" y="1303783"/>
            <a:ext cx="560705" cy="228909"/>
          </a:xfrm>
          <a:prstGeom prst="rect">
            <a:avLst/>
          </a:prstGeom>
        </p:spPr>
        <p:txBody>
          <a:bodyPr vert="horz" wrap="square" lIns="0" tIns="13335" rIns="0" bIns="0" rtlCol="0">
            <a:spAutoFit/>
          </a:bodyPr>
          <a:lstStyle/>
          <a:p>
            <a:pPr marL="12700">
              <a:spcBef>
                <a:spcPts val="105"/>
              </a:spcBef>
            </a:pPr>
            <a:r>
              <a:rPr sz="1400" dirty="0">
                <a:solidFill>
                  <a:srgbClr val="FFFFFF"/>
                </a:solidFill>
                <a:latin typeface="微軟正黑體"/>
                <a:cs typeface="微軟正黑體"/>
              </a:rPr>
              <a:t>勞動部</a:t>
            </a:r>
            <a:endParaRPr sz="1400" dirty="0">
              <a:latin typeface="微軟正黑體"/>
              <a:cs typeface="微軟正黑體"/>
            </a:endParaRPr>
          </a:p>
        </p:txBody>
      </p:sp>
      <p:sp>
        <p:nvSpPr>
          <p:cNvPr id="14" name="object 14"/>
          <p:cNvSpPr/>
          <p:nvPr/>
        </p:nvSpPr>
        <p:spPr>
          <a:xfrm>
            <a:off x="4901185" y="1528585"/>
            <a:ext cx="774953" cy="401561"/>
          </a:xfrm>
          <a:prstGeom prst="rect">
            <a:avLst/>
          </a:prstGeom>
          <a:blipFill>
            <a:blip r:embed="rId9" cstate="print"/>
            <a:stretch>
              <a:fillRect/>
            </a:stretch>
          </a:blipFill>
        </p:spPr>
        <p:txBody>
          <a:bodyPr wrap="square" lIns="0" tIns="0" rIns="0" bIns="0" rtlCol="0"/>
          <a:lstStyle/>
          <a:p>
            <a:endParaRPr dirty="0"/>
          </a:p>
        </p:txBody>
      </p:sp>
      <p:sp>
        <p:nvSpPr>
          <p:cNvPr id="15" name="object 15"/>
          <p:cNvSpPr/>
          <p:nvPr/>
        </p:nvSpPr>
        <p:spPr>
          <a:xfrm>
            <a:off x="4812791" y="1795285"/>
            <a:ext cx="953262" cy="401561"/>
          </a:xfrm>
          <a:prstGeom prst="rect">
            <a:avLst/>
          </a:prstGeom>
          <a:blipFill>
            <a:blip r:embed="rId10" cstate="print"/>
            <a:stretch>
              <a:fillRect/>
            </a:stretch>
          </a:blipFill>
        </p:spPr>
        <p:txBody>
          <a:bodyPr wrap="square" lIns="0" tIns="0" rIns="0" bIns="0" rtlCol="0"/>
          <a:lstStyle/>
          <a:p>
            <a:endParaRPr dirty="0"/>
          </a:p>
        </p:txBody>
      </p:sp>
      <p:sp>
        <p:nvSpPr>
          <p:cNvPr id="16" name="object 16"/>
          <p:cNvSpPr txBox="1"/>
          <p:nvPr/>
        </p:nvSpPr>
        <p:spPr>
          <a:xfrm>
            <a:off x="4914138" y="1517497"/>
            <a:ext cx="739140" cy="525272"/>
          </a:xfrm>
          <a:prstGeom prst="rect">
            <a:avLst/>
          </a:prstGeom>
        </p:spPr>
        <p:txBody>
          <a:bodyPr vert="horz" wrap="square" lIns="0" tIns="12700" rIns="0" bIns="0" rtlCol="0">
            <a:spAutoFit/>
          </a:bodyPr>
          <a:lstStyle/>
          <a:p>
            <a:pPr marL="12700" marR="5080" indent="88265">
              <a:lnSpc>
                <a:spcPct val="125099"/>
              </a:lnSpc>
              <a:spcBef>
                <a:spcPts val="100"/>
              </a:spcBef>
            </a:pPr>
            <a:r>
              <a:rPr sz="1400" dirty="0">
                <a:solidFill>
                  <a:srgbClr val="FFFFFF"/>
                </a:solidFill>
                <a:latin typeface="微軟正黑體"/>
                <a:cs typeface="微軟正黑體"/>
              </a:rPr>
              <a:t>職安署 勞檢機構</a:t>
            </a:r>
            <a:endParaRPr sz="1400" dirty="0">
              <a:latin typeface="微軟正黑體"/>
              <a:cs typeface="微軟正黑體"/>
            </a:endParaRPr>
          </a:p>
        </p:txBody>
      </p:sp>
      <p:sp>
        <p:nvSpPr>
          <p:cNvPr id="17" name="object 17"/>
          <p:cNvSpPr/>
          <p:nvPr/>
        </p:nvSpPr>
        <p:spPr>
          <a:xfrm>
            <a:off x="5367528" y="2795017"/>
            <a:ext cx="1128522" cy="1055369"/>
          </a:xfrm>
          <a:prstGeom prst="rect">
            <a:avLst/>
          </a:prstGeom>
          <a:blipFill>
            <a:blip r:embed="rId11" cstate="print"/>
            <a:stretch>
              <a:fillRect/>
            </a:stretch>
          </a:blipFill>
        </p:spPr>
        <p:txBody>
          <a:bodyPr wrap="square" lIns="0" tIns="0" rIns="0" bIns="0" rtlCol="0"/>
          <a:lstStyle/>
          <a:p>
            <a:endParaRPr dirty="0"/>
          </a:p>
        </p:txBody>
      </p:sp>
      <p:sp>
        <p:nvSpPr>
          <p:cNvPr id="18" name="object 18"/>
          <p:cNvSpPr/>
          <p:nvPr/>
        </p:nvSpPr>
        <p:spPr>
          <a:xfrm>
            <a:off x="5602224" y="3012949"/>
            <a:ext cx="678941" cy="454913"/>
          </a:xfrm>
          <a:prstGeom prst="rect">
            <a:avLst/>
          </a:prstGeom>
          <a:blipFill>
            <a:blip r:embed="rId12" cstate="print"/>
            <a:stretch>
              <a:fillRect/>
            </a:stretch>
          </a:blipFill>
        </p:spPr>
        <p:txBody>
          <a:bodyPr wrap="square" lIns="0" tIns="0" rIns="0" bIns="0" rtlCol="0"/>
          <a:lstStyle/>
          <a:p>
            <a:endParaRPr dirty="0"/>
          </a:p>
        </p:txBody>
      </p:sp>
      <p:sp>
        <p:nvSpPr>
          <p:cNvPr id="19" name="object 19"/>
          <p:cNvSpPr/>
          <p:nvPr/>
        </p:nvSpPr>
        <p:spPr>
          <a:xfrm>
            <a:off x="5602224" y="3232404"/>
            <a:ext cx="678941" cy="454914"/>
          </a:xfrm>
          <a:prstGeom prst="rect">
            <a:avLst/>
          </a:prstGeom>
          <a:blipFill>
            <a:blip r:embed="rId13" cstate="print"/>
            <a:stretch>
              <a:fillRect/>
            </a:stretch>
          </a:blipFill>
        </p:spPr>
        <p:txBody>
          <a:bodyPr wrap="square" lIns="0" tIns="0" rIns="0" bIns="0" rtlCol="0"/>
          <a:lstStyle/>
          <a:p>
            <a:endParaRPr dirty="0"/>
          </a:p>
        </p:txBody>
      </p:sp>
      <p:sp>
        <p:nvSpPr>
          <p:cNvPr id="20" name="object 20"/>
          <p:cNvSpPr txBox="1"/>
          <p:nvPr/>
        </p:nvSpPr>
        <p:spPr>
          <a:xfrm>
            <a:off x="5717795" y="3061843"/>
            <a:ext cx="43116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solidFill>
                  <a:srgbClr val="FFFFFF"/>
                </a:solidFill>
                <a:latin typeface="微軟正黑體"/>
                <a:cs typeface="微軟正黑體"/>
              </a:rPr>
              <a:t>校安 中心</a:t>
            </a:r>
            <a:endParaRPr sz="1600" dirty="0">
              <a:latin typeface="微軟正黑體"/>
              <a:cs typeface="微軟正黑體"/>
            </a:endParaRPr>
          </a:p>
        </p:txBody>
      </p:sp>
      <p:sp>
        <p:nvSpPr>
          <p:cNvPr id="21" name="object 21"/>
          <p:cNvSpPr/>
          <p:nvPr/>
        </p:nvSpPr>
        <p:spPr>
          <a:xfrm>
            <a:off x="7563612" y="4818888"/>
            <a:ext cx="534149" cy="553974"/>
          </a:xfrm>
          <a:prstGeom prst="rect">
            <a:avLst/>
          </a:prstGeom>
          <a:blipFill>
            <a:blip r:embed="rId2" cstate="print"/>
            <a:stretch>
              <a:fillRect/>
            </a:stretch>
          </a:blipFill>
        </p:spPr>
        <p:txBody>
          <a:bodyPr wrap="square" lIns="0" tIns="0" rIns="0" bIns="0" rtlCol="0"/>
          <a:lstStyle/>
          <a:p>
            <a:endParaRPr dirty="0"/>
          </a:p>
        </p:txBody>
      </p:sp>
      <p:sp>
        <p:nvSpPr>
          <p:cNvPr id="22" name="object 22"/>
          <p:cNvSpPr/>
          <p:nvPr/>
        </p:nvSpPr>
        <p:spPr>
          <a:xfrm>
            <a:off x="5562601" y="315469"/>
            <a:ext cx="534149" cy="553973"/>
          </a:xfrm>
          <a:prstGeom prst="rect">
            <a:avLst/>
          </a:prstGeom>
          <a:blipFill>
            <a:blip r:embed="rId2" cstate="print"/>
            <a:stretch>
              <a:fillRect/>
            </a:stretch>
          </a:blipFill>
        </p:spPr>
        <p:txBody>
          <a:bodyPr wrap="square" lIns="0" tIns="0" rIns="0" bIns="0" rtlCol="0"/>
          <a:lstStyle/>
          <a:p>
            <a:endParaRPr dirty="0"/>
          </a:p>
        </p:txBody>
      </p:sp>
      <p:sp>
        <p:nvSpPr>
          <p:cNvPr id="23" name="object 23"/>
          <p:cNvSpPr/>
          <p:nvPr/>
        </p:nvSpPr>
        <p:spPr>
          <a:xfrm>
            <a:off x="7830312" y="1034783"/>
            <a:ext cx="534149" cy="553986"/>
          </a:xfrm>
          <a:prstGeom prst="rect">
            <a:avLst/>
          </a:prstGeom>
          <a:blipFill>
            <a:blip r:embed="rId2" cstate="print"/>
            <a:stretch>
              <a:fillRect/>
            </a:stretch>
          </a:blipFill>
        </p:spPr>
        <p:txBody>
          <a:bodyPr wrap="square" lIns="0" tIns="0" rIns="0" bIns="0" rtlCol="0"/>
          <a:lstStyle/>
          <a:p>
            <a:endParaRPr dirty="0"/>
          </a:p>
        </p:txBody>
      </p:sp>
      <p:sp>
        <p:nvSpPr>
          <p:cNvPr id="24" name="object 24"/>
          <p:cNvSpPr/>
          <p:nvPr/>
        </p:nvSpPr>
        <p:spPr>
          <a:xfrm>
            <a:off x="8913877" y="3058668"/>
            <a:ext cx="534149" cy="553973"/>
          </a:xfrm>
          <a:prstGeom prst="rect">
            <a:avLst/>
          </a:prstGeom>
          <a:blipFill>
            <a:blip r:embed="rId2" cstate="print"/>
            <a:stretch>
              <a:fillRect/>
            </a:stretch>
          </a:blipFill>
        </p:spPr>
        <p:txBody>
          <a:bodyPr wrap="square" lIns="0" tIns="0" rIns="0" bIns="0" rtlCol="0"/>
          <a:lstStyle/>
          <a:p>
            <a:endParaRPr dirty="0"/>
          </a:p>
        </p:txBody>
      </p:sp>
      <p:sp>
        <p:nvSpPr>
          <p:cNvPr id="25" name="object 25"/>
          <p:cNvSpPr/>
          <p:nvPr/>
        </p:nvSpPr>
        <p:spPr>
          <a:xfrm>
            <a:off x="5879592" y="3845052"/>
            <a:ext cx="534149" cy="552450"/>
          </a:xfrm>
          <a:prstGeom prst="rect">
            <a:avLst/>
          </a:prstGeom>
          <a:blipFill>
            <a:blip r:embed="rId3" cstate="print"/>
            <a:stretch>
              <a:fillRect/>
            </a:stretch>
          </a:blipFill>
        </p:spPr>
        <p:txBody>
          <a:bodyPr wrap="square" lIns="0" tIns="0" rIns="0" bIns="0" rtlCol="0"/>
          <a:lstStyle/>
          <a:p>
            <a:endParaRPr dirty="0"/>
          </a:p>
        </p:txBody>
      </p:sp>
      <p:sp>
        <p:nvSpPr>
          <p:cNvPr id="26" name="object 26"/>
          <p:cNvSpPr/>
          <p:nvPr/>
        </p:nvSpPr>
        <p:spPr>
          <a:xfrm>
            <a:off x="8097012" y="4669535"/>
            <a:ext cx="534149" cy="552450"/>
          </a:xfrm>
          <a:prstGeom prst="rect">
            <a:avLst/>
          </a:prstGeom>
          <a:blipFill>
            <a:blip r:embed="rId3" cstate="print"/>
            <a:stretch>
              <a:fillRect/>
            </a:stretch>
          </a:blipFill>
        </p:spPr>
        <p:txBody>
          <a:bodyPr wrap="square" lIns="0" tIns="0" rIns="0" bIns="0" rtlCol="0"/>
          <a:lstStyle/>
          <a:p>
            <a:endParaRPr dirty="0"/>
          </a:p>
        </p:txBody>
      </p:sp>
      <p:sp>
        <p:nvSpPr>
          <p:cNvPr id="27" name="object 27"/>
          <p:cNvSpPr/>
          <p:nvPr/>
        </p:nvSpPr>
        <p:spPr>
          <a:xfrm>
            <a:off x="4747261" y="4735068"/>
            <a:ext cx="534149" cy="553973"/>
          </a:xfrm>
          <a:prstGeom prst="rect">
            <a:avLst/>
          </a:prstGeom>
          <a:blipFill>
            <a:blip r:embed="rId2" cstate="print"/>
            <a:stretch>
              <a:fillRect/>
            </a:stretch>
          </a:blipFill>
        </p:spPr>
        <p:txBody>
          <a:bodyPr wrap="square" lIns="0" tIns="0" rIns="0" bIns="0" rtlCol="0"/>
          <a:lstStyle/>
          <a:p>
            <a:endParaRPr dirty="0"/>
          </a:p>
        </p:txBody>
      </p:sp>
      <p:sp>
        <p:nvSpPr>
          <p:cNvPr id="28" name="object 28"/>
          <p:cNvSpPr/>
          <p:nvPr/>
        </p:nvSpPr>
        <p:spPr>
          <a:xfrm>
            <a:off x="6679692" y="3697223"/>
            <a:ext cx="534149" cy="552450"/>
          </a:xfrm>
          <a:prstGeom prst="rect">
            <a:avLst/>
          </a:prstGeom>
          <a:blipFill>
            <a:blip r:embed="rId3" cstate="print"/>
            <a:stretch>
              <a:fillRect/>
            </a:stretch>
          </a:blipFill>
        </p:spPr>
        <p:txBody>
          <a:bodyPr wrap="square" lIns="0" tIns="0" rIns="0" bIns="0" rtlCol="0"/>
          <a:lstStyle/>
          <a:p>
            <a:endParaRPr dirty="0"/>
          </a:p>
        </p:txBody>
      </p:sp>
      <p:sp>
        <p:nvSpPr>
          <p:cNvPr id="29" name="object 29"/>
          <p:cNvSpPr/>
          <p:nvPr/>
        </p:nvSpPr>
        <p:spPr>
          <a:xfrm>
            <a:off x="3960877" y="3713988"/>
            <a:ext cx="534149" cy="553974"/>
          </a:xfrm>
          <a:prstGeom prst="rect">
            <a:avLst/>
          </a:prstGeom>
          <a:blipFill>
            <a:blip r:embed="rId2" cstate="print"/>
            <a:stretch>
              <a:fillRect/>
            </a:stretch>
          </a:blipFill>
        </p:spPr>
        <p:txBody>
          <a:bodyPr wrap="square" lIns="0" tIns="0" rIns="0" bIns="0" rtlCol="0"/>
          <a:lstStyle/>
          <a:p>
            <a:endParaRPr dirty="0"/>
          </a:p>
        </p:txBody>
      </p:sp>
      <p:sp>
        <p:nvSpPr>
          <p:cNvPr id="30" name="object 30"/>
          <p:cNvSpPr/>
          <p:nvPr/>
        </p:nvSpPr>
        <p:spPr>
          <a:xfrm>
            <a:off x="8061960" y="591313"/>
            <a:ext cx="852677" cy="852677"/>
          </a:xfrm>
          <a:prstGeom prst="rect">
            <a:avLst/>
          </a:prstGeom>
          <a:blipFill>
            <a:blip r:embed="rId14" cstate="print"/>
            <a:stretch>
              <a:fillRect/>
            </a:stretch>
          </a:blipFill>
        </p:spPr>
        <p:txBody>
          <a:bodyPr wrap="square" lIns="0" tIns="0" rIns="0" bIns="0" rtlCol="0"/>
          <a:lstStyle/>
          <a:p>
            <a:endParaRPr dirty="0"/>
          </a:p>
        </p:txBody>
      </p:sp>
      <p:sp>
        <p:nvSpPr>
          <p:cNvPr id="31" name="object 31"/>
          <p:cNvSpPr/>
          <p:nvPr/>
        </p:nvSpPr>
        <p:spPr>
          <a:xfrm>
            <a:off x="8372857" y="748283"/>
            <a:ext cx="927353" cy="1392174"/>
          </a:xfrm>
          <a:prstGeom prst="rect">
            <a:avLst/>
          </a:prstGeom>
          <a:blipFill>
            <a:blip r:embed="rId15" cstate="print"/>
            <a:stretch>
              <a:fillRect/>
            </a:stretch>
          </a:blipFill>
        </p:spPr>
        <p:txBody>
          <a:bodyPr wrap="square" lIns="0" tIns="0" rIns="0" bIns="0" rtlCol="0"/>
          <a:lstStyle/>
          <a:p>
            <a:endParaRPr dirty="0"/>
          </a:p>
        </p:txBody>
      </p:sp>
      <p:sp>
        <p:nvSpPr>
          <p:cNvPr id="32" name="object 32"/>
          <p:cNvSpPr/>
          <p:nvPr/>
        </p:nvSpPr>
        <p:spPr>
          <a:xfrm>
            <a:off x="6146292" y="0"/>
            <a:ext cx="639317" cy="901446"/>
          </a:xfrm>
          <a:prstGeom prst="rect">
            <a:avLst/>
          </a:prstGeom>
          <a:blipFill>
            <a:blip r:embed="rId16" cstate="print"/>
            <a:stretch>
              <a:fillRect/>
            </a:stretch>
          </a:blipFill>
        </p:spPr>
        <p:txBody>
          <a:bodyPr wrap="square" lIns="0" tIns="0" rIns="0" bIns="0" rtlCol="0"/>
          <a:lstStyle/>
          <a:p>
            <a:endParaRPr dirty="0"/>
          </a:p>
        </p:txBody>
      </p:sp>
      <p:sp>
        <p:nvSpPr>
          <p:cNvPr id="33" name="object 33"/>
          <p:cNvSpPr/>
          <p:nvPr/>
        </p:nvSpPr>
        <p:spPr>
          <a:xfrm>
            <a:off x="9241536" y="3991355"/>
            <a:ext cx="927353" cy="1392174"/>
          </a:xfrm>
          <a:prstGeom prst="rect">
            <a:avLst/>
          </a:prstGeom>
          <a:blipFill>
            <a:blip r:embed="rId17" cstate="print"/>
            <a:stretch>
              <a:fillRect/>
            </a:stretch>
          </a:blipFill>
        </p:spPr>
        <p:txBody>
          <a:bodyPr wrap="square" lIns="0" tIns="0" rIns="0" bIns="0" rtlCol="0"/>
          <a:lstStyle/>
          <a:p>
            <a:endParaRPr dirty="0"/>
          </a:p>
        </p:txBody>
      </p:sp>
      <p:sp>
        <p:nvSpPr>
          <p:cNvPr id="34" name="object 34"/>
          <p:cNvSpPr/>
          <p:nvPr/>
        </p:nvSpPr>
        <p:spPr>
          <a:xfrm>
            <a:off x="6345935" y="2529827"/>
            <a:ext cx="1354074" cy="1200162"/>
          </a:xfrm>
          <a:prstGeom prst="rect">
            <a:avLst/>
          </a:prstGeom>
          <a:blipFill>
            <a:blip r:embed="rId18" cstate="print"/>
            <a:stretch>
              <a:fillRect/>
            </a:stretch>
          </a:blipFill>
        </p:spPr>
        <p:txBody>
          <a:bodyPr wrap="square" lIns="0" tIns="0" rIns="0" bIns="0" rtlCol="0"/>
          <a:lstStyle/>
          <a:p>
            <a:endParaRPr dirty="0"/>
          </a:p>
        </p:txBody>
      </p:sp>
      <p:sp>
        <p:nvSpPr>
          <p:cNvPr id="35" name="object 35"/>
          <p:cNvSpPr/>
          <p:nvPr/>
        </p:nvSpPr>
        <p:spPr>
          <a:xfrm>
            <a:off x="6591300" y="2820924"/>
            <a:ext cx="881634" cy="454913"/>
          </a:xfrm>
          <a:prstGeom prst="rect">
            <a:avLst/>
          </a:prstGeom>
          <a:blipFill>
            <a:blip r:embed="rId19" cstate="print"/>
            <a:stretch>
              <a:fillRect/>
            </a:stretch>
          </a:blipFill>
        </p:spPr>
        <p:txBody>
          <a:bodyPr wrap="square" lIns="0" tIns="0" rIns="0" bIns="0" rtlCol="0"/>
          <a:lstStyle/>
          <a:p>
            <a:endParaRPr dirty="0"/>
          </a:p>
        </p:txBody>
      </p:sp>
      <p:sp>
        <p:nvSpPr>
          <p:cNvPr id="36" name="object 36"/>
          <p:cNvSpPr/>
          <p:nvPr/>
        </p:nvSpPr>
        <p:spPr>
          <a:xfrm>
            <a:off x="6693409" y="3040380"/>
            <a:ext cx="678941" cy="454913"/>
          </a:xfrm>
          <a:prstGeom prst="rect">
            <a:avLst/>
          </a:prstGeom>
          <a:blipFill>
            <a:blip r:embed="rId20" cstate="print"/>
            <a:stretch>
              <a:fillRect/>
            </a:stretch>
          </a:blipFill>
        </p:spPr>
        <p:txBody>
          <a:bodyPr wrap="square" lIns="0" tIns="0" rIns="0" bIns="0" rtlCol="0"/>
          <a:lstStyle/>
          <a:p>
            <a:endParaRPr dirty="0"/>
          </a:p>
        </p:txBody>
      </p:sp>
      <p:sp>
        <p:nvSpPr>
          <p:cNvPr id="37" name="object 37"/>
          <p:cNvSpPr txBox="1"/>
          <p:nvPr/>
        </p:nvSpPr>
        <p:spPr>
          <a:xfrm>
            <a:off x="6707251" y="2869819"/>
            <a:ext cx="633730" cy="488315"/>
          </a:xfrm>
          <a:prstGeom prst="rect">
            <a:avLst/>
          </a:prstGeom>
        </p:spPr>
        <p:txBody>
          <a:bodyPr vert="horz" wrap="square" lIns="0" tIns="39370" rIns="0" bIns="0" rtlCol="0">
            <a:spAutoFit/>
          </a:bodyPr>
          <a:lstStyle/>
          <a:p>
            <a:pPr marL="114300" marR="5080" indent="-102235">
              <a:lnSpc>
                <a:spcPts val="1730"/>
              </a:lnSpc>
              <a:spcBef>
                <a:spcPts val="310"/>
              </a:spcBef>
            </a:pPr>
            <a:r>
              <a:rPr sz="1600" spc="-5" dirty="0">
                <a:solidFill>
                  <a:srgbClr val="FFFFFF"/>
                </a:solidFill>
                <a:latin typeface="微軟正黑體"/>
                <a:cs typeface="微軟正黑體"/>
              </a:rPr>
              <a:t>環安衛 中心</a:t>
            </a:r>
            <a:endParaRPr sz="1600" dirty="0">
              <a:latin typeface="微軟正黑體"/>
              <a:cs typeface="微軟正黑體"/>
            </a:endParaRPr>
          </a:p>
        </p:txBody>
      </p:sp>
      <p:sp>
        <p:nvSpPr>
          <p:cNvPr id="38" name="object 38"/>
          <p:cNvSpPr txBox="1">
            <a:spLocks noGrp="1"/>
          </p:cNvSpPr>
          <p:nvPr>
            <p:ph type="title"/>
          </p:nvPr>
        </p:nvSpPr>
        <p:spPr>
          <a:xfrm>
            <a:off x="2489505" y="188457"/>
            <a:ext cx="7212990" cy="628178"/>
          </a:xfrm>
          <a:prstGeom prst="rect">
            <a:avLst/>
          </a:prstGeom>
        </p:spPr>
        <p:txBody>
          <a:bodyPr vert="horz" wrap="square" lIns="0" tIns="12700" rIns="0" bIns="0" rtlCol="0">
            <a:spAutoFit/>
          </a:bodyPr>
          <a:lstStyle/>
          <a:p>
            <a:pPr marL="12700">
              <a:spcBef>
                <a:spcPts val="100"/>
              </a:spcBef>
            </a:pPr>
            <a:r>
              <a:rPr sz="4000" b="1" spc="-5" dirty="0">
                <a:solidFill>
                  <a:srgbClr val="FF0000"/>
                </a:solidFill>
                <a:latin typeface="微軟正黑體" panose="020B0604030504040204" pitchFamily="34" charset="-120"/>
                <a:ea typeface="微軟正黑體" panose="020B0604030504040204" pitchFamily="34" charset="-120"/>
                <a:cs typeface="Calibri"/>
              </a:rPr>
              <a:t>#</a:t>
            </a:r>
            <a:r>
              <a:rPr sz="4000" b="1" spc="5" dirty="0">
                <a:solidFill>
                  <a:srgbClr val="FF0000"/>
                </a:solidFill>
                <a:latin typeface="微軟正黑體" panose="020B0604030504040204" pitchFamily="34" charset="-120"/>
                <a:ea typeface="微軟正黑體" panose="020B0604030504040204" pitchFamily="34" charset="-120"/>
                <a:cs typeface="新細明體"/>
              </a:rPr>
              <a:t>校園安</a:t>
            </a:r>
            <a:r>
              <a:rPr sz="4000" b="1" spc="-10" dirty="0">
                <a:solidFill>
                  <a:srgbClr val="FF0000"/>
                </a:solidFill>
                <a:latin typeface="微軟正黑體" panose="020B0604030504040204" pitchFamily="34" charset="-120"/>
                <a:ea typeface="微軟正黑體" panose="020B0604030504040204" pitchFamily="34" charset="-120"/>
                <a:cs typeface="新細明體"/>
              </a:rPr>
              <a:t>全</a:t>
            </a:r>
            <a:r>
              <a:rPr sz="4000" b="1" spc="-10" dirty="0">
                <a:solidFill>
                  <a:srgbClr val="FF0000"/>
                </a:solidFill>
                <a:latin typeface="微軟正黑體" panose="020B0604030504040204" pitchFamily="34" charset="-120"/>
                <a:ea typeface="微軟正黑體" panose="020B0604030504040204" pitchFamily="34" charset="-120"/>
                <a:cs typeface="新細明體"/>
                <a:hlinkClick r:id="rId21">
                  <a:extLst>
                    <a:ext uri="{A12FA001-AC4F-418D-AE19-62706E023703}">
                      <ahyp:hlinkClr xmlns:ahyp="http://schemas.microsoft.com/office/drawing/2018/hyperlinkcolor" val="tx"/>
                    </a:ext>
                  </a:extLst>
                </a:hlinkClick>
              </a:rPr>
              <a:t>，我們都不是局外人</a:t>
            </a:r>
            <a:endParaRPr sz="4000" dirty="0">
              <a:solidFill>
                <a:srgbClr val="FF0000"/>
              </a:solidFill>
              <a:latin typeface="微軟正黑體" panose="020B0604030504040204" pitchFamily="34" charset="-120"/>
              <a:ea typeface="微軟正黑體" panose="020B0604030504040204" pitchFamily="34" charset="-120"/>
              <a:cs typeface="新細明體"/>
            </a:endParaRPr>
          </a:p>
        </p:txBody>
      </p:sp>
      <p:sp>
        <p:nvSpPr>
          <p:cNvPr id="39" name="object 39"/>
          <p:cNvSpPr/>
          <p:nvPr/>
        </p:nvSpPr>
        <p:spPr>
          <a:xfrm>
            <a:off x="7563612" y="2714231"/>
            <a:ext cx="1288541" cy="1136154"/>
          </a:xfrm>
          <a:prstGeom prst="rect">
            <a:avLst/>
          </a:prstGeom>
          <a:blipFill>
            <a:blip r:embed="rId22" cstate="print"/>
            <a:stretch>
              <a:fillRect/>
            </a:stretch>
          </a:blipFill>
        </p:spPr>
        <p:txBody>
          <a:bodyPr wrap="square" lIns="0" tIns="0" rIns="0" bIns="0" rtlCol="0"/>
          <a:lstStyle/>
          <a:p>
            <a:endParaRPr dirty="0"/>
          </a:p>
        </p:txBody>
      </p:sp>
      <p:sp>
        <p:nvSpPr>
          <p:cNvPr id="40" name="object 40"/>
          <p:cNvSpPr/>
          <p:nvPr/>
        </p:nvSpPr>
        <p:spPr>
          <a:xfrm>
            <a:off x="7812024" y="3083052"/>
            <a:ext cx="881633" cy="454913"/>
          </a:xfrm>
          <a:prstGeom prst="rect">
            <a:avLst/>
          </a:prstGeom>
          <a:blipFill>
            <a:blip r:embed="rId23" cstate="print"/>
            <a:stretch>
              <a:fillRect/>
            </a:stretch>
          </a:blipFill>
        </p:spPr>
        <p:txBody>
          <a:bodyPr wrap="square" lIns="0" tIns="0" rIns="0" bIns="0" rtlCol="0"/>
          <a:lstStyle/>
          <a:p>
            <a:endParaRPr dirty="0"/>
          </a:p>
        </p:txBody>
      </p:sp>
      <p:sp>
        <p:nvSpPr>
          <p:cNvPr id="41" name="object 41"/>
          <p:cNvSpPr txBox="1"/>
          <p:nvPr/>
        </p:nvSpPr>
        <p:spPr>
          <a:xfrm>
            <a:off x="7927975" y="3131311"/>
            <a:ext cx="633730" cy="258404"/>
          </a:xfrm>
          <a:prstGeom prst="rect">
            <a:avLst/>
          </a:prstGeom>
        </p:spPr>
        <p:txBody>
          <a:bodyPr vert="horz" wrap="square" lIns="0" tIns="12065" rIns="0" bIns="0" rtlCol="0">
            <a:spAutoFit/>
          </a:bodyPr>
          <a:lstStyle/>
          <a:p>
            <a:pPr marL="12700">
              <a:spcBef>
                <a:spcPts val="95"/>
              </a:spcBef>
            </a:pPr>
            <a:r>
              <a:rPr sz="1600" spc="-5" dirty="0">
                <a:solidFill>
                  <a:srgbClr val="FFFFFF"/>
                </a:solidFill>
                <a:latin typeface="微軟正黑體"/>
                <a:cs typeface="微軟正黑體"/>
              </a:rPr>
              <a:t>各院所</a:t>
            </a:r>
            <a:endParaRPr sz="1600" dirty="0">
              <a:latin typeface="微軟正黑體"/>
              <a:cs typeface="微軟正黑體"/>
            </a:endParaRPr>
          </a:p>
        </p:txBody>
      </p:sp>
      <p:sp>
        <p:nvSpPr>
          <p:cNvPr id="42" name="object 42"/>
          <p:cNvSpPr/>
          <p:nvPr/>
        </p:nvSpPr>
        <p:spPr>
          <a:xfrm>
            <a:off x="6664452" y="3596627"/>
            <a:ext cx="1387602" cy="1189494"/>
          </a:xfrm>
          <a:prstGeom prst="rect">
            <a:avLst/>
          </a:prstGeom>
          <a:blipFill>
            <a:blip r:embed="rId24" cstate="print"/>
            <a:stretch>
              <a:fillRect/>
            </a:stretch>
          </a:blipFill>
        </p:spPr>
        <p:txBody>
          <a:bodyPr wrap="square" lIns="0" tIns="0" rIns="0" bIns="0" rtlCol="0"/>
          <a:lstStyle/>
          <a:p>
            <a:endParaRPr dirty="0"/>
          </a:p>
        </p:txBody>
      </p:sp>
      <p:sp>
        <p:nvSpPr>
          <p:cNvPr id="43" name="object 43"/>
          <p:cNvSpPr/>
          <p:nvPr/>
        </p:nvSpPr>
        <p:spPr>
          <a:xfrm>
            <a:off x="6982967" y="3803903"/>
            <a:ext cx="846582" cy="567690"/>
          </a:xfrm>
          <a:prstGeom prst="rect">
            <a:avLst/>
          </a:prstGeom>
          <a:blipFill>
            <a:blip r:embed="rId25" cstate="print"/>
            <a:stretch>
              <a:fillRect/>
            </a:stretch>
          </a:blipFill>
        </p:spPr>
        <p:txBody>
          <a:bodyPr wrap="square" lIns="0" tIns="0" rIns="0" bIns="0" rtlCol="0"/>
          <a:lstStyle/>
          <a:p>
            <a:endParaRPr dirty="0"/>
          </a:p>
        </p:txBody>
      </p:sp>
      <p:sp>
        <p:nvSpPr>
          <p:cNvPr id="44" name="object 44"/>
          <p:cNvSpPr/>
          <p:nvPr/>
        </p:nvSpPr>
        <p:spPr>
          <a:xfrm>
            <a:off x="6982967" y="4078224"/>
            <a:ext cx="846582" cy="567689"/>
          </a:xfrm>
          <a:prstGeom prst="rect">
            <a:avLst/>
          </a:prstGeom>
          <a:blipFill>
            <a:blip r:embed="rId26" cstate="print"/>
            <a:stretch>
              <a:fillRect/>
            </a:stretch>
          </a:blipFill>
        </p:spPr>
        <p:txBody>
          <a:bodyPr wrap="square" lIns="0" tIns="0" rIns="0" bIns="0" rtlCol="0"/>
          <a:lstStyle/>
          <a:p>
            <a:endParaRPr dirty="0"/>
          </a:p>
        </p:txBody>
      </p:sp>
      <p:sp>
        <p:nvSpPr>
          <p:cNvPr id="45" name="object 45"/>
          <p:cNvSpPr txBox="1"/>
          <p:nvPr/>
        </p:nvSpPr>
        <p:spPr>
          <a:xfrm>
            <a:off x="7130541" y="3868293"/>
            <a:ext cx="534670" cy="612347"/>
          </a:xfrm>
          <a:prstGeom prst="rect">
            <a:avLst/>
          </a:prstGeom>
        </p:spPr>
        <p:txBody>
          <a:bodyPr vert="horz" wrap="square" lIns="0" tIns="47625" rIns="0" bIns="0" rtlCol="0">
            <a:spAutoFit/>
          </a:bodyPr>
          <a:lstStyle/>
          <a:p>
            <a:pPr marL="12700" marR="5080">
              <a:lnSpc>
                <a:spcPts val="2160"/>
              </a:lnSpc>
              <a:spcBef>
                <a:spcPts val="375"/>
              </a:spcBef>
            </a:pPr>
            <a:r>
              <a:rPr sz="2000" dirty="0">
                <a:solidFill>
                  <a:srgbClr val="FFFFFF"/>
                </a:solidFill>
                <a:latin typeface="微軟正黑體"/>
                <a:cs typeface="微軟正黑體"/>
              </a:rPr>
              <a:t>外部 資源</a:t>
            </a:r>
            <a:endParaRPr sz="2000" dirty="0">
              <a:latin typeface="微軟正黑體"/>
              <a:cs typeface="微軟正黑體"/>
            </a:endParaRPr>
          </a:p>
        </p:txBody>
      </p:sp>
      <p:sp>
        <p:nvSpPr>
          <p:cNvPr id="46" name="object 46"/>
          <p:cNvSpPr/>
          <p:nvPr/>
        </p:nvSpPr>
        <p:spPr>
          <a:xfrm>
            <a:off x="4264151" y="3279647"/>
            <a:ext cx="1332738" cy="1387602"/>
          </a:xfrm>
          <a:prstGeom prst="rect">
            <a:avLst/>
          </a:prstGeom>
          <a:blipFill>
            <a:blip r:embed="rId27" cstate="print"/>
            <a:stretch>
              <a:fillRect/>
            </a:stretch>
          </a:blipFill>
        </p:spPr>
        <p:txBody>
          <a:bodyPr wrap="square" lIns="0" tIns="0" rIns="0" bIns="0" rtlCol="0"/>
          <a:lstStyle/>
          <a:p>
            <a:endParaRPr dirty="0"/>
          </a:p>
        </p:txBody>
      </p:sp>
      <p:sp>
        <p:nvSpPr>
          <p:cNvPr id="47" name="object 47"/>
          <p:cNvSpPr/>
          <p:nvPr/>
        </p:nvSpPr>
        <p:spPr>
          <a:xfrm>
            <a:off x="4533900" y="3663697"/>
            <a:ext cx="881634" cy="454913"/>
          </a:xfrm>
          <a:prstGeom prst="rect">
            <a:avLst/>
          </a:prstGeom>
          <a:blipFill>
            <a:blip r:embed="rId28" cstate="print"/>
            <a:stretch>
              <a:fillRect/>
            </a:stretch>
          </a:blipFill>
        </p:spPr>
        <p:txBody>
          <a:bodyPr wrap="square" lIns="0" tIns="0" rIns="0" bIns="0" rtlCol="0"/>
          <a:lstStyle/>
          <a:p>
            <a:endParaRPr dirty="0"/>
          </a:p>
        </p:txBody>
      </p:sp>
      <p:sp>
        <p:nvSpPr>
          <p:cNvPr id="48" name="object 48"/>
          <p:cNvSpPr/>
          <p:nvPr/>
        </p:nvSpPr>
        <p:spPr>
          <a:xfrm>
            <a:off x="4636007" y="3883153"/>
            <a:ext cx="678942" cy="454913"/>
          </a:xfrm>
          <a:prstGeom prst="rect">
            <a:avLst/>
          </a:prstGeom>
          <a:blipFill>
            <a:blip r:embed="rId29" cstate="print"/>
            <a:stretch>
              <a:fillRect/>
            </a:stretch>
          </a:blipFill>
        </p:spPr>
        <p:txBody>
          <a:bodyPr wrap="square" lIns="0" tIns="0" rIns="0" bIns="0" rtlCol="0"/>
          <a:lstStyle/>
          <a:p>
            <a:endParaRPr dirty="0"/>
          </a:p>
        </p:txBody>
      </p:sp>
      <p:sp>
        <p:nvSpPr>
          <p:cNvPr id="49" name="object 49"/>
          <p:cNvSpPr txBox="1"/>
          <p:nvPr/>
        </p:nvSpPr>
        <p:spPr>
          <a:xfrm>
            <a:off x="4649470" y="3713227"/>
            <a:ext cx="633730" cy="488315"/>
          </a:xfrm>
          <a:prstGeom prst="rect">
            <a:avLst/>
          </a:prstGeom>
        </p:spPr>
        <p:txBody>
          <a:bodyPr vert="horz" wrap="square" lIns="0" tIns="39370" rIns="0" bIns="0" rtlCol="0">
            <a:spAutoFit/>
          </a:bodyPr>
          <a:lstStyle/>
          <a:p>
            <a:pPr marL="114300" marR="5080" indent="-102235">
              <a:lnSpc>
                <a:spcPts val="1730"/>
              </a:lnSpc>
              <a:spcBef>
                <a:spcPts val="310"/>
              </a:spcBef>
            </a:pPr>
            <a:r>
              <a:rPr sz="1600" spc="-5" dirty="0">
                <a:solidFill>
                  <a:srgbClr val="FFFFFF"/>
                </a:solidFill>
                <a:latin typeface="微軟正黑體"/>
                <a:cs typeface="微軟正黑體"/>
              </a:rPr>
              <a:t>各行政 單位</a:t>
            </a:r>
            <a:endParaRPr sz="1600" dirty="0">
              <a:latin typeface="微軟正黑體"/>
              <a:cs typeface="微軟正黑體"/>
            </a:endParaRPr>
          </a:p>
        </p:txBody>
      </p:sp>
      <p:sp>
        <p:nvSpPr>
          <p:cNvPr id="50" name="object 50"/>
          <p:cNvSpPr/>
          <p:nvPr/>
        </p:nvSpPr>
        <p:spPr>
          <a:xfrm>
            <a:off x="6664452" y="1229868"/>
            <a:ext cx="1579626" cy="1306829"/>
          </a:xfrm>
          <a:prstGeom prst="rect">
            <a:avLst/>
          </a:prstGeom>
          <a:blipFill>
            <a:blip r:embed="rId30" cstate="print"/>
            <a:stretch>
              <a:fillRect/>
            </a:stretch>
          </a:blipFill>
        </p:spPr>
        <p:txBody>
          <a:bodyPr wrap="square" lIns="0" tIns="0" rIns="0" bIns="0" rtlCol="0"/>
          <a:lstStyle/>
          <a:p>
            <a:endParaRPr dirty="0"/>
          </a:p>
        </p:txBody>
      </p:sp>
      <p:sp>
        <p:nvSpPr>
          <p:cNvPr id="51" name="object 51"/>
          <p:cNvSpPr/>
          <p:nvPr/>
        </p:nvSpPr>
        <p:spPr>
          <a:xfrm>
            <a:off x="6854953" y="1534681"/>
            <a:ext cx="1219961" cy="511289"/>
          </a:xfrm>
          <a:prstGeom prst="rect">
            <a:avLst/>
          </a:prstGeom>
          <a:blipFill>
            <a:blip r:embed="rId31" cstate="print"/>
            <a:stretch>
              <a:fillRect/>
            </a:stretch>
          </a:blipFill>
        </p:spPr>
        <p:txBody>
          <a:bodyPr wrap="square" lIns="0" tIns="0" rIns="0" bIns="0" rtlCol="0"/>
          <a:lstStyle/>
          <a:p>
            <a:endParaRPr dirty="0"/>
          </a:p>
        </p:txBody>
      </p:sp>
      <p:sp>
        <p:nvSpPr>
          <p:cNvPr id="52" name="object 52"/>
          <p:cNvSpPr/>
          <p:nvPr/>
        </p:nvSpPr>
        <p:spPr>
          <a:xfrm>
            <a:off x="6969252" y="1781569"/>
            <a:ext cx="991362" cy="511289"/>
          </a:xfrm>
          <a:prstGeom prst="rect">
            <a:avLst/>
          </a:prstGeom>
          <a:blipFill>
            <a:blip r:embed="rId32" cstate="print"/>
            <a:stretch>
              <a:fillRect/>
            </a:stretch>
          </a:blipFill>
        </p:spPr>
        <p:txBody>
          <a:bodyPr wrap="square" lIns="0" tIns="0" rIns="0" bIns="0" rtlCol="0"/>
          <a:lstStyle/>
          <a:p>
            <a:endParaRPr dirty="0"/>
          </a:p>
        </p:txBody>
      </p:sp>
      <p:sp>
        <p:nvSpPr>
          <p:cNvPr id="53" name="object 53"/>
          <p:cNvSpPr txBox="1"/>
          <p:nvPr/>
        </p:nvSpPr>
        <p:spPr>
          <a:xfrm>
            <a:off x="6986142" y="1591818"/>
            <a:ext cx="939800" cy="546735"/>
          </a:xfrm>
          <a:prstGeom prst="rect">
            <a:avLst/>
          </a:prstGeom>
        </p:spPr>
        <p:txBody>
          <a:bodyPr vert="horz" wrap="square" lIns="0" tIns="12700" rIns="0" bIns="0" rtlCol="0">
            <a:spAutoFit/>
          </a:bodyPr>
          <a:lstStyle/>
          <a:p>
            <a:pPr algn="ctr">
              <a:lnSpc>
                <a:spcPts val="2050"/>
              </a:lnSpc>
              <a:spcBef>
                <a:spcPts val="100"/>
              </a:spcBef>
            </a:pPr>
            <a:r>
              <a:rPr dirty="0">
                <a:solidFill>
                  <a:srgbClr val="FFFFFF"/>
                </a:solidFill>
                <a:latin typeface="微軟正黑體"/>
                <a:cs typeface="微軟正黑體"/>
              </a:rPr>
              <a:t>教育部及</a:t>
            </a:r>
            <a:endParaRPr dirty="0">
              <a:latin typeface="微軟正黑體"/>
              <a:cs typeface="微軟正黑體"/>
            </a:endParaRPr>
          </a:p>
          <a:p>
            <a:pPr algn="ctr">
              <a:lnSpc>
                <a:spcPts val="2050"/>
              </a:lnSpc>
            </a:pPr>
            <a:r>
              <a:rPr spc="-5" dirty="0">
                <a:solidFill>
                  <a:srgbClr val="FFFFFF"/>
                </a:solidFill>
                <a:latin typeface="微軟正黑體"/>
                <a:cs typeface="微軟正黑體"/>
              </a:rPr>
              <a:t>教育局</a:t>
            </a:r>
            <a:endParaRPr dirty="0">
              <a:latin typeface="微軟正黑體"/>
              <a:cs typeface="微軟正黑體"/>
            </a:endParaRPr>
          </a:p>
        </p:txBody>
      </p:sp>
      <p:sp>
        <p:nvSpPr>
          <p:cNvPr id="54" name="object 54"/>
          <p:cNvSpPr/>
          <p:nvPr/>
        </p:nvSpPr>
        <p:spPr>
          <a:xfrm>
            <a:off x="3960877" y="1982723"/>
            <a:ext cx="534149" cy="552450"/>
          </a:xfrm>
          <a:prstGeom prst="rect">
            <a:avLst/>
          </a:prstGeom>
          <a:blipFill>
            <a:blip r:embed="rId3" cstate="print"/>
            <a:stretch>
              <a:fillRect/>
            </a:stretch>
          </a:blipFill>
        </p:spPr>
        <p:txBody>
          <a:bodyPr wrap="square" lIns="0" tIns="0" rIns="0" bIns="0" rtlCol="0"/>
          <a:lstStyle/>
          <a:p>
            <a:endParaRPr dirty="0"/>
          </a:p>
        </p:txBody>
      </p:sp>
      <p:sp>
        <p:nvSpPr>
          <p:cNvPr id="55" name="object 55"/>
          <p:cNvSpPr/>
          <p:nvPr/>
        </p:nvSpPr>
        <p:spPr>
          <a:xfrm>
            <a:off x="8401812" y="3811523"/>
            <a:ext cx="534149" cy="552450"/>
          </a:xfrm>
          <a:prstGeom prst="rect">
            <a:avLst/>
          </a:prstGeom>
          <a:blipFill>
            <a:blip r:embed="rId3" cstate="print"/>
            <a:stretch>
              <a:fillRect/>
            </a:stretch>
          </a:blipFill>
        </p:spPr>
        <p:txBody>
          <a:bodyPr wrap="square" lIns="0" tIns="0" rIns="0" bIns="0" rtlCol="0"/>
          <a:lstStyle/>
          <a:p>
            <a:endParaRPr dirty="0"/>
          </a:p>
        </p:txBody>
      </p:sp>
      <p:sp>
        <p:nvSpPr>
          <p:cNvPr id="56" name="object 56"/>
          <p:cNvSpPr/>
          <p:nvPr/>
        </p:nvSpPr>
        <p:spPr>
          <a:xfrm>
            <a:off x="3089147" y="1176527"/>
            <a:ext cx="1302258" cy="880110"/>
          </a:xfrm>
          <a:prstGeom prst="rect">
            <a:avLst/>
          </a:prstGeom>
          <a:blipFill>
            <a:blip r:embed="rId33" cstate="print"/>
            <a:stretch>
              <a:fillRect/>
            </a:stretch>
          </a:blipFill>
        </p:spPr>
        <p:txBody>
          <a:bodyPr wrap="square" lIns="0" tIns="0" rIns="0" bIns="0" rtlCol="0"/>
          <a:lstStyle/>
          <a:p>
            <a:endParaRPr dirty="0"/>
          </a:p>
        </p:txBody>
      </p:sp>
      <p:sp>
        <p:nvSpPr>
          <p:cNvPr id="57" name="object 57"/>
          <p:cNvSpPr/>
          <p:nvPr/>
        </p:nvSpPr>
        <p:spPr>
          <a:xfrm>
            <a:off x="5334000" y="3541776"/>
            <a:ext cx="1732026" cy="1692402"/>
          </a:xfrm>
          <a:prstGeom prst="rect">
            <a:avLst/>
          </a:prstGeom>
          <a:blipFill>
            <a:blip r:embed="rId34" cstate="print"/>
            <a:stretch>
              <a:fillRect/>
            </a:stretch>
          </a:blipFill>
        </p:spPr>
        <p:txBody>
          <a:bodyPr wrap="square" lIns="0" tIns="0" rIns="0" bIns="0" rtlCol="0"/>
          <a:lstStyle/>
          <a:p>
            <a:endParaRPr dirty="0"/>
          </a:p>
        </p:txBody>
      </p:sp>
      <p:sp>
        <p:nvSpPr>
          <p:cNvPr id="58" name="object 58"/>
          <p:cNvSpPr/>
          <p:nvPr/>
        </p:nvSpPr>
        <p:spPr>
          <a:xfrm>
            <a:off x="5577841" y="3770376"/>
            <a:ext cx="1346453" cy="899922"/>
          </a:xfrm>
          <a:prstGeom prst="rect">
            <a:avLst/>
          </a:prstGeom>
          <a:blipFill>
            <a:blip r:embed="rId35" cstate="print"/>
            <a:stretch>
              <a:fillRect/>
            </a:stretch>
          </a:blipFill>
        </p:spPr>
        <p:txBody>
          <a:bodyPr wrap="square" lIns="0" tIns="0" rIns="0" bIns="0" rtlCol="0"/>
          <a:lstStyle/>
          <a:p>
            <a:endParaRPr dirty="0"/>
          </a:p>
        </p:txBody>
      </p:sp>
      <p:sp>
        <p:nvSpPr>
          <p:cNvPr id="59" name="object 59"/>
          <p:cNvSpPr/>
          <p:nvPr/>
        </p:nvSpPr>
        <p:spPr>
          <a:xfrm>
            <a:off x="5577841" y="4209288"/>
            <a:ext cx="1346453" cy="899922"/>
          </a:xfrm>
          <a:prstGeom prst="rect">
            <a:avLst/>
          </a:prstGeom>
          <a:blipFill>
            <a:blip r:embed="rId36" cstate="print"/>
            <a:stretch>
              <a:fillRect/>
            </a:stretch>
          </a:blipFill>
        </p:spPr>
        <p:txBody>
          <a:bodyPr wrap="square" lIns="0" tIns="0" rIns="0" bIns="0" rtlCol="0"/>
          <a:lstStyle/>
          <a:p>
            <a:endParaRPr dirty="0"/>
          </a:p>
        </p:txBody>
      </p:sp>
      <p:sp>
        <p:nvSpPr>
          <p:cNvPr id="60" name="object 60"/>
          <p:cNvSpPr txBox="1"/>
          <p:nvPr/>
        </p:nvSpPr>
        <p:spPr>
          <a:xfrm>
            <a:off x="5818379" y="3877817"/>
            <a:ext cx="839469" cy="966290"/>
          </a:xfrm>
          <a:prstGeom prst="rect">
            <a:avLst/>
          </a:prstGeom>
        </p:spPr>
        <p:txBody>
          <a:bodyPr vert="horz" wrap="square" lIns="0" tIns="67945" rIns="0" bIns="0" rtlCol="0">
            <a:spAutoFit/>
          </a:bodyPr>
          <a:lstStyle/>
          <a:p>
            <a:pPr marL="12700" marR="5080">
              <a:lnSpc>
                <a:spcPts val="3460"/>
              </a:lnSpc>
              <a:spcBef>
                <a:spcPts val="535"/>
              </a:spcBef>
            </a:pPr>
            <a:r>
              <a:rPr sz="3200" dirty="0">
                <a:solidFill>
                  <a:srgbClr val="FFFFFF"/>
                </a:solidFill>
                <a:latin typeface="微軟正黑體"/>
                <a:cs typeface="微軟正黑體"/>
              </a:rPr>
              <a:t>全校 師生</a:t>
            </a:r>
            <a:endParaRPr sz="3200" dirty="0">
              <a:latin typeface="微軟正黑體"/>
              <a:cs typeface="微軟正黑體"/>
            </a:endParaRPr>
          </a:p>
        </p:txBody>
      </p:sp>
      <p:sp>
        <p:nvSpPr>
          <p:cNvPr id="61" name="object 61"/>
          <p:cNvSpPr/>
          <p:nvPr/>
        </p:nvSpPr>
        <p:spPr>
          <a:xfrm>
            <a:off x="4389120" y="2193023"/>
            <a:ext cx="1082802" cy="1180350"/>
          </a:xfrm>
          <a:prstGeom prst="rect">
            <a:avLst/>
          </a:prstGeom>
          <a:blipFill>
            <a:blip r:embed="rId37" cstate="print"/>
            <a:stretch>
              <a:fillRect/>
            </a:stretch>
          </a:blipFill>
        </p:spPr>
        <p:txBody>
          <a:bodyPr wrap="square" lIns="0" tIns="0" rIns="0" bIns="0" rtlCol="0"/>
          <a:lstStyle/>
          <a:p>
            <a:endParaRPr dirty="0"/>
          </a:p>
        </p:txBody>
      </p:sp>
      <p:sp>
        <p:nvSpPr>
          <p:cNvPr id="62" name="object 62"/>
          <p:cNvSpPr/>
          <p:nvPr/>
        </p:nvSpPr>
        <p:spPr>
          <a:xfrm>
            <a:off x="4636007" y="2363724"/>
            <a:ext cx="678942" cy="454913"/>
          </a:xfrm>
          <a:prstGeom prst="rect">
            <a:avLst/>
          </a:prstGeom>
          <a:blipFill>
            <a:blip r:embed="rId38" cstate="print"/>
            <a:stretch>
              <a:fillRect/>
            </a:stretch>
          </a:blipFill>
        </p:spPr>
        <p:txBody>
          <a:bodyPr wrap="square" lIns="0" tIns="0" rIns="0" bIns="0" rtlCol="0"/>
          <a:lstStyle/>
          <a:p>
            <a:endParaRPr dirty="0"/>
          </a:p>
        </p:txBody>
      </p:sp>
      <p:sp>
        <p:nvSpPr>
          <p:cNvPr id="63" name="object 63"/>
          <p:cNvSpPr/>
          <p:nvPr/>
        </p:nvSpPr>
        <p:spPr>
          <a:xfrm>
            <a:off x="4636007" y="2583180"/>
            <a:ext cx="678942" cy="454913"/>
          </a:xfrm>
          <a:prstGeom prst="rect">
            <a:avLst/>
          </a:prstGeom>
          <a:blipFill>
            <a:blip r:embed="rId39" cstate="print"/>
            <a:stretch>
              <a:fillRect/>
            </a:stretch>
          </a:blipFill>
        </p:spPr>
        <p:txBody>
          <a:bodyPr wrap="square" lIns="0" tIns="0" rIns="0" bIns="0" rtlCol="0"/>
          <a:lstStyle/>
          <a:p>
            <a:endParaRPr dirty="0"/>
          </a:p>
        </p:txBody>
      </p:sp>
      <p:sp>
        <p:nvSpPr>
          <p:cNvPr id="64" name="object 64"/>
          <p:cNvSpPr/>
          <p:nvPr/>
        </p:nvSpPr>
        <p:spPr>
          <a:xfrm>
            <a:off x="4636007" y="2802636"/>
            <a:ext cx="678942" cy="454913"/>
          </a:xfrm>
          <a:prstGeom prst="rect">
            <a:avLst/>
          </a:prstGeom>
          <a:blipFill>
            <a:blip r:embed="rId40" cstate="print"/>
            <a:stretch>
              <a:fillRect/>
            </a:stretch>
          </a:blipFill>
        </p:spPr>
        <p:txBody>
          <a:bodyPr wrap="square" lIns="0" tIns="0" rIns="0" bIns="0" rtlCol="0"/>
          <a:lstStyle/>
          <a:p>
            <a:endParaRPr dirty="0"/>
          </a:p>
        </p:txBody>
      </p:sp>
      <p:sp>
        <p:nvSpPr>
          <p:cNvPr id="65" name="object 65"/>
          <p:cNvSpPr txBox="1"/>
          <p:nvPr/>
        </p:nvSpPr>
        <p:spPr>
          <a:xfrm>
            <a:off x="4751959" y="2412238"/>
            <a:ext cx="431165" cy="708025"/>
          </a:xfrm>
          <a:prstGeom prst="rect">
            <a:avLst/>
          </a:prstGeom>
        </p:spPr>
        <p:txBody>
          <a:bodyPr vert="horz" wrap="square" lIns="0" tIns="36195" rIns="0" bIns="0" rtlCol="0">
            <a:spAutoFit/>
          </a:bodyPr>
          <a:lstStyle/>
          <a:p>
            <a:pPr marL="12700" marR="5080" algn="just">
              <a:lnSpc>
                <a:spcPct val="90100"/>
              </a:lnSpc>
              <a:spcBef>
                <a:spcPts val="285"/>
              </a:spcBef>
            </a:pPr>
            <a:r>
              <a:rPr sz="1600" spc="-5" dirty="0">
                <a:solidFill>
                  <a:srgbClr val="FFFFFF"/>
                </a:solidFill>
                <a:latin typeface="微軟正黑體"/>
                <a:cs typeface="微軟正黑體"/>
              </a:rPr>
              <a:t>健康 </a:t>
            </a:r>
            <a:r>
              <a:rPr sz="1600" spc="-10" dirty="0">
                <a:solidFill>
                  <a:srgbClr val="FFFFFF"/>
                </a:solidFill>
                <a:latin typeface="微軟正黑體"/>
                <a:cs typeface="微軟正黑體"/>
              </a:rPr>
              <a:t>保健 </a:t>
            </a:r>
            <a:r>
              <a:rPr sz="1600" spc="-5" dirty="0">
                <a:solidFill>
                  <a:srgbClr val="FFFFFF"/>
                </a:solidFill>
                <a:latin typeface="微軟正黑體"/>
                <a:cs typeface="微軟正黑體"/>
              </a:rPr>
              <a:t>中心</a:t>
            </a:r>
            <a:endParaRPr sz="1600" dirty="0">
              <a:latin typeface="微軟正黑體"/>
              <a:cs typeface="微軟正黑體"/>
            </a:endParaRPr>
          </a:p>
        </p:txBody>
      </p:sp>
      <p:sp>
        <p:nvSpPr>
          <p:cNvPr id="66" name="頁尾版面配置區 65">
            <a:extLst>
              <a:ext uri="{FF2B5EF4-FFF2-40B4-BE49-F238E27FC236}">
                <a16:creationId xmlns:a16="http://schemas.microsoft.com/office/drawing/2014/main" id="{7C52ADE3-5EE1-0A59-39CD-0B9A9D9CA86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7" name="投影片編號版面配置區 66">
            <a:extLst>
              <a:ext uri="{FF2B5EF4-FFF2-40B4-BE49-F238E27FC236}">
                <a16:creationId xmlns:a16="http://schemas.microsoft.com/office/drawing/2014/main" id="{BE03A31B-A3BE-E891-7EC9-45A791F03653}"/>
              </a:ext>
            </a:extLst>
          </p:cNvPr>
          <p:cNvSpPr>
            <a:spLocks noGrp="1"/>
          </p:cNvSpPr>
          <p:nvPr>
            <p:ph type="sldNum" sz="quarter" idx="7"/>
          </p:nvPr>
        </p:nvSpPr>
        <p:spPr/>
        <p:txBody>
          <a:bodyPr/>
          <a:lstStyle/>
          <a:p>
            <a:fld id="{B6F15528-21DE-4FAA-801E-634DDDAF4B2B}" type="slidenum">
              <a:rPr lang="en-US" altLang="zh-TW" smtClean="0"/>
              <a:t>307</a:t>
            </a:fld>
            <a:endParaRPr lang="zh-TW" alt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89753" y="481712"/>
            <a:ext cx="2413000" cy="696595"/>
          </a:xfrm>
          <a:prstGeom prst="rect">
            <a:avLst/>
          </a:prstGeom>
        </p:spPr>
        <p:txBody>
          <a:bodyPr vert="horz" wrap="square" lIns="0" tIns="13335" rIns="0" bIns="0" rtlCol="0">
            <a:spAutoFit/>
          </a:bodyPr>
          <a:lstStyle/>
          <a:p>
            <a:pPr marL="12700">
              <a:spcBef>
                <a:spcPts val="105"/>
              </a:spcBef>
            </a:pPr>
            <a:r>
              <a:rPr dirty="0">
                <a:latin typeface="新細明體"/>
                <a:cs typeface="新細明體"/>
              </a:rPr>
              <a:t>參考資料</a:t>
            </a:r>
            <a:r>
              <a:rPr dirty="0">
                <a:latin typeface="Calibri"/>
                <a:cs typeface="Calibri"/>
              </a:rPr>
              <a:t>:</a:t>
            </a:r>
          </a:p>
        </p:txBody>
      </p:sp>
      <p:sp>
        <p:nvSpPr>
          <p:cNvPr id="3" name="object 3"/>
          <p:cNvSpPr txBox="1"/>
          <p:nvPr/>
        </p:nvSpPr>
        <p:spPr>
          <a:xfrm>
            <a:off x="1295401" y="1154277"/>
            <a:ext cx="9601200" cy="4716676"/>
          </a:xfrm>
          <a:prstGeom prst="rect">
            <a:avLst/>
          </a:prstGeom>
        </p:spPr>
        <p:txBody>
          <a:bodyPr vert="horz" wrap="square" lIns="0" tIns="73660" rIns="0" bIns="0" rtlCol="0">
            <a:spAutoFit/>
          </a:bodyPr>
          <a:lstStyle/>
          <a:p>
            <a:pPr marL="355600" indent="-342900">
              <a:spcBef>
                <a:spcPts val="580"/>
              </a:spcBef>
              <a:buClr>
                <a:srgbClr val="000000"/>
              </a:buClr>
              <a:buFont typeface="Arial"/>
              <a:buChar char="•"/>
              <a:tabLst>
                <a:tab pos="355600" algn="l"/>
                <a:tab pos="356235" algn="l"/>
              </a:tabLst>
            </a:pPr>
            <a:r>
              <a:rPr sz="2000" u="sng" spc="-10" dirty="0">
                <a:solidFill>
                  <a:srgbClr val="0000FF"/>
                </a:solidFill>
                <a:uFill>
                  <a:solidFill>
                    <a:srgbClr val="0000FF"/>
                  </a:solidFill>
                </a:uFill>
                <a:latin typeface="Calibri"/>
                <a:cs typeface="Calibri"/>
                <a:hlinkClick r:id="rId2"/>
              </a:rPr>
              <a:t>https://www.safelab.edu.tw/index.aspx</a:t>
            </a:r>
            <a:r>
              <a:rPr sz="2000" spc="-10" dirty="0">
                <a:latin typeface="Calibri"/>
                <a:cs typeface="Calibri"/>
              </a:rPr>
              <a:t>(</a:t>
            </a:r>
            <a:r>
              <a:rPr sz="2000" dirty="0">
                <a:latin typeface="新細明體"/>
                <a:cs typeface="新細明體"/>
              </a:rPr>
              <a:t>教育部</a:t>
            </a:r>
            <a:r>
              <a:rPr sz="2000" spc="-15" dirty="0">
                <a:latin typeface="新細明體"/>
                <a:cs typeface="新細明體"/>
              </a:rPr>
              <a:t>學</a:t>
            </a:r>
            <a:r>
              <a:rPr sz="2000" dirty="0">
                <a:latin typeface="新細明體"/>
                <a:cs typeface="新細明體"/>
              </a:rPr>
              <a:t>校安</a:t>
            </a:r>
            <a:r>
              <a:rPr sz="2000" spc="-15" dirty="0">
                <a:latin typeface="新細明體"/>
                <a:cs typeface="新細明體"/>
              </a:rPr>
              <a:t>全</a:t>
            </a:r>
            <a:r>
              <a:rPr sz="2000" dirty="0">
                <a:latin typeface="新細明體"/>
                <a:cs typeface="新細明體"/>
              </a:rPr>
              <a:t>衛生</a:t>
            </a:r>
            <a:r>
              <a:rPr sz="2000" spc="-15" dirty="0">
                <a:latin typeface="新細明體"/>
                <a:cs typeface="新細明體"/>
              </a:rPr>
              <a:t>資</a:t>
            </a:r>
            <a:r>
              <a:rPr sz="2000" dirty="0">
                <a:latin typeface="新細明體"/>
                <a:cs typeface="新細明體"/>
              </a:rPr>
              <a:t>訊網</a:t>
            </a:r>
            <a:r>
              <a:rPr sz="2000" dirty="0">
                <a:latin typeface="Calibri"/>
                <a:cs typeface="Calibri"/>
              </a:rPr>
              <a:t>)</a:t>
            </a:r>
          </a:p>
          <a:p>
            <a:pPr marL="355600" indent="-342900">
              <a:spcBef>
                <a:spcPts val="484"/>
              </a:spcBef>
              <a:buClr>
                <a:srgbClr val="000000"/>
              </a:buClr>
              <a:buFont typeface="Arial"/>
              <a:buChar char="•"/>
              <a:tabLst>
                <a:tab pos="355600" algn="l"/>
                <a:tab pos="356235" algn="l"/>
              </a:tabLst>
            </a:pPr>
            <a:r>
              <a:rPr sz="2000" u="sng" spc="-20" dirty="0">
                <a:solidFill>
                  <a:srgbClr val="0000FF"/>
                </a:solidFill>
                <a:uFill>
                  <a:solidFill>
                    <a:srgbClr val="0000FF"/>
                  </a:solidFill>
                </a:uFill>
                <a:latin typeface="Calibri"/>
                <a:cs typeface="Calibri"/>
                <a:hlinkClick r:id="rId3"/>
              </a:rPr>
              <a:t>http://www.osha.gov.tw/</a:t>
            </a:r>
            <a:r>
              <a:rPr sz="2000" spc="-20" dirty="0">
                <a:latin typeface="Calibri"/>
                <a:cs typeface="Calibri"/>
              </a:rPr>
              <a:t>(</a:t>
            </a:r>
            <a:r>
              <a:rPr sz="2000" dirty="0">
                <a:latin typeface="新細明體"/>
                <a:cs typeface="新細明體"/>
              </a:rPr>
              <a:t>勞動</a:t>
            </a:r>
            <a:r>
              <a:rPr sz="2000" spc="-15" dirty="0">
                <a:latin typeface="新細明體"/>
                <a:cs typeface="新細明體"/>
              </a:rPr>
              <a:t>部</a:t>
            </a:r>
            <a:r>
              <a:rPr sz="2000" dirty="0">
                <a:latin typeface="新細明體"/>
                <a:cs typeface="新細明體"/>
              </a:rPr>
              <a:t>職業</a:t>
            </a:r>
            <a:r>
              <a:rPr sz="2000" spc="-15" dirty="0">
                <a:latin typeface="新細明體"/>
                <a:cs typeface="新細明體"/>
              </a:rPr>
              <a:t>安</a:t>
            </a:r>
            <a:r>
              <a:rPr sz="2000" dirty="0">
                <a:latin typeface="新細明體"/>
                <a:cs typeface="新細明體"/>
              </a:rPr>
              <a:t>全衛</a:t>
            </a:r>
            <a:r>
              <a:rPr sz="2000" spc="-15" dirty="0">
                <a:latin typeface="新細明體"/>
                <a:cs typeface="新細明體"/>
              </a:rPr>
              <a:t>生</a:t>
            </a:r>
            <a:r>
              <a:rPr sz="2000" dirty="0">
                <a:latin typeface="新細明體"/>
                <a:cs typeface="新細明體"/>
              </a:rPr>
              <a:t>署</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20" dirty="0">
                <a:solidFill>
                  <a:srgbClr val="0000FF"/>
                </a:solidFill>
                <a:uFill>
                  <a:solidFill>
                    <a:srgbClr val="0000FF"/>
                  </a:solidFill>
                </a:uFill>
                <a:latin typeface="Calibri"/>
                <a:cs typeface="Calibri"/>
                <a:hlinkClick r:id="rId4"/>
              </a:rPr>
              <a:t>https://www.ilosh.gov.tw/</a:t>
            </a:r>
            <a:r>
              <a:rPr sz="2000" spc="-20" dirty="0">
                <a:latin typeface="Calibri"/>
                <a:cs typeface="Calibri"/>
              </a:rPr>
              <a:t>(</a:t>
            </a:r>
            <a:r>
              <a:rPr sz="2000" dirty="0">
                <a:latin typeface="新細明體"/>
                <a:cs typeface="新細明體"/>
              </a:rPr>
              <a:t>勞</a:t>
            </a:r>
            <a:r>
              <a:rPr sz="2000" spc="-15" dirty="0">
                <a:latin typeface="新細明體"/>
                <a:cs typeface="新細明體"/>
              </a:rPr>
              <a:t>動</a:t>
            </a:r>
            <a:r>
              <a:rPr sz="2000" dirty="0">
                <a:latin typeface="新細明體"/>
                <a:cs typeface="新細明體"/>
              </a:rPr>
              <a:t>部勞</a:t>
            </a:r>
            <a:r>
              <a:rPr sz="2000" spc="-15" dirty="0">
                <a:latin typeface="新細明體"/>
                <a:cs typeface="新細明體"/>
              </a:rPr>
              <a:t>動</a:t>
            </a:r>
            <a:r>
              <a:rPr sz="2000" dirty="0">
                <a:latin typeface="新細明體"/>
                <a:cs typeface="新細明體"/>
              </a:rPr>
              <a:t>及職</a:t>
            </a:r>
            <a:r>
              <a:rPr sz="2000" spc="-15" dirty="0">
                <a:latin typeface="新細明體"/>
                <a:cs typeface="新細明體"/>
              </a:rPr>
              <a:t>業</a:t>
            </a:r>
            <a:r>
              <a:rPr sz="2000" dirty="0">
                <a:latin typeface="新細明體"/>
                <a:cs typeface="新細明體"/>
              </a:rPr>
              <a:t>安全</a:t>
            </a:r>
            <a:r>
              <a:rPr sz="2000" spc="-15" dirty="0">
                <a:latin typeface="新細明體"/>
                <a:cs typeface="新細明體"/>
              </a:rPr>
              <a:t>衛</a:t>
            </a:r>
            <a:r>
              <a:rPr sz="2000" dirty="0">
                <a:latin typeface="新細明體"/>
                <a:cs typeface="新細明體"/>
              </a:rPr>
              <a:t>生研</a:t>
            </a:r>
            <a:r>
              <a:rPr sz="2000" spc="-15" dirty="0">
                <a:latin typeface="新細明體"/>
                <a:cs typeface="新細明體"/>
              </a:rPr>
              <a:t>究</a:t>
            </a:r>
            <a:r>
              <a:rPr sz="2000" spc="5" dirty="0">
                <a:latin typeface="新細明體"/>
                <a:cs typeface="新細明體"/>
              </a:rPr>
              <a:t>所</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15" dirty="0">
                <a:solidFill>
                  <a:srgbClr val="0000FF"/>
                </a:solidFill>
                <a:uFill>
                  <a:solidFill>
                    <a:srgbClr val="0000FF"/>
                  </a:solidFill>
                </a:uFill>
                <a:latin typeface="Calibri"/>
                <a:cs typeface="Calibri"/>
                <a:hlinkClick r:id="rId5"/>
              </a:rPr>
              <a:t>https://trains.osha.gov.tw/</a:t>
            </a:r>
            <a:r>
              <a:rPr sz="2000" spc="-15" dirty="0">
                <a:latin typeface="Calibri"/>
                <a:cs typeface="Calibri"/>
              </a:rPr>
              <a:t>(</a:t>
            </a:r>
            <a:r>
              <a:rPr sz="2000" dirty="0">
                <a:latin typeface="新細明體"/>
                <a:cs typeface="新細明體"/>
              </a:rPr>
              <a:t>勞動部職</a:t>
            </a:r>
            <a:r>
              <a:rPr sz="2000" spc="-15" dirty="0">
                <a:latin typeface="新細明體"/>
                <a:cs typeface="新細明體"/>
              </a:rPr>
              <a:t>業</a:t>
            </a:r>
            <a:r>
              <a:rPr sz="2000" dirty="0">
                <a:latin typeface="新細明體"/>
                <a:cs typeface="新細明體"/>
              </a:rPr>
              <a:t>安全</a:t>
            </a:r>
            <a:r>
              <a:rPr sz="2000" spc="-15" dirty="0">
                <a:latin typeface="新細明體"/>
                <a:cs typeface="新細明體"/>
              </a:rPr>
              <a:t>衛</a:t>
            </a:r>
            <a:r>
              <a:rPr sz="2000" dirty="0">
                <a:latin typeface="新細明體"/>
                <a:cs typeface="新細明體"/>
              </a:rPr>
              <a:t>生教</a:t>
            </a:r>
            <a:r>
              <a:rPr sz="2000" spc="-15" dirty="0">
                <a:latin typeface="新細明體"/>
                <a:cs typeface="新細明體"/>
              </a:rPr>
              <a:t>育</a:t>
            </a:r>
            <a:r>
              <a:rPr sz="2000" dirty="0">
                <a:latin typeface="新細明體"/>
                <a:cs typeface="新細明體"/>
              </a:rPr>
              <a:t>訓練</a:t>
            </a:r>
            <a:r>
              <a:rPr sz="2000" spc="-10" dirty="0">
                <a:latin typeface="新細明體"/>
                <a:cs typeface="新細明體"/>
              </a:rPr>
              <a:t>網</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10" dirty="0">
                <a:solidFill>
                  <a:srgbClr val="0000FF"/>
                </a:solidFill>
                <a:uFill>
                  <a:solidFill>
                    <a:srgbClr val="0000FF"/>
                  </a:solidFill>
                </a:uFill>
                <a:latin typeface="Calibri"/>
                <a:cs typeface="Calibri"/>
                <a:hlinkClick r:id="rId6"/>
              </a:rPr>
              <a:t>https://www.sh168.org.tw/Default.aspx</a:t>
            </a:r>
            <a:r>
              <a:rPr sz="2000" spc="-10" dirty="0">
                <a:latin typeface="Calibri"/>
                <a:cs typeface="Calibri"/>
              </a:rPr>
              <a:t>(</a:t>
            </a:r>
            <a:r>
              <a:rPr sz="2000" spc="5" dirty="0">
                <a:latin typeface="新細明體"/>
                <a:cs typeface="新細明體"/>
              </a:rPr>
              <a:t>勞</a:t>
            </a:r>
            <a:r>
              <a:rPr sz="2000" spc="-15" dirty="0">
                <a:latin typeface="新細明體"/>
                <a:cs typeface="新細明體"/>
              </a:rPr>
              <a:t>動</a:t>
            </a:r>
            <a:r>
              <a:rPr sz="2000" spc="5" dirty="0">
                <a:latin typeface="新細明體"/>
                <a:cs typeface="新細明體"/>
              </a:rPr>
              <a:t>部中</a:t>
            </a:r>
            <a:r>
              <a:rPr sz="2000" spc="-20" dirty="0">
                <a:latin typeface="新細明體"/>
                <a:cs typeface="新細明體"/>
              </a:rPr>
              <a:t>小</a:t>
            </a:r>
            <a:r>
              <a:rPr sz="2000" spc="5" dirty="0">
                <a:latin typeface="新細明體"/>
                <a:cs typeface="新細明體"/>
              </a:rPr>
              <a:t>企業</a:t>
            </a:r>
            <a:r>
              <a:rPr sz="2000" spc="-20" dirty="0">
                <a:latin typeface="新細明體"/>
                <a:cs typeface="新細明體"/>
              </a:rPr>
              <a:t>安</a:t>
            </a:r>
            <a:r>
              <a:rPr sz="2000" spc="5" dirty="0">
                <a:latin typeface="新細明體"/>
                <a:cs typeface="新細明體"/>
              </a:rPr>
              <a:t>全衛</a:t>
            </a:r>
            <a:r>
              <a:rPr sz="2000" spc="-20" dirty="0">
                <a:latin typeface="新細明體"/>
                <a:cs typeface="新細明體"/>
              </a:rPr>
              <a:t>生</a:t>
            </a:r>
            <a:r>
              <a:rPr sz="2000" spc="5" dirty="0">
                <a:latin typeface="新細明體"/>
                <a:cs typeface="新細明體"/>
              </a:rPr>
              <a:t>資訊</a:t>
            </a:r>
            <a:endParaRPr sz="2000" dirty="0">
              <a:latin typeface="新細明體"/>
              <a:cs typeface="新細明體"/>
            </a:endParaRPr>
          </a:p>
          <a:p>
            <a:pPr marL="355600"/>
            <a:r>
              <a:rPr sz="2000" dirty="0">
                <a:latin typeface="新細明體"/>
                <a:cs typeface="新細明體"/>
              </a:rPr>
              <a:t>網</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20" dirty="0">
                <a:solidFill>
                  <a:srgbClr val="0000FF"/>
                </a:solidFill>
                <a:uFill>
                  <a:solidFill>
                    <a:srgbClr val="0000FF"/>
                  </a:solidFill>
                </a:uFill>
                <a:latin typeface="Calibri"/>
                <a:cs typeface="Calibri"/>
                <a:hlinkClick r:id="rId7"/>
              </a:rPr>
              <a:t>http://www.klsio.gov.tw/</a:t>
            </a:r>
            <a:r>
              <a:rPr sz="2000" spc="-20" dirty="0">
                <a:latin typeface="Calibri"/>
                <a:cs typeface="Calibri"/>
                <a:hlinkClick r:id="rId7"/>
              </a:rPr>
              <a:t>(</a:t>
            </a:r>
            <a:r>
              <a:rPr sz="2000" spc="-15" dirty="0">
                <a:latin typeface="新細明體"/>
                <a:cs typeface="新細明體"/>
                <a:hlinkClick r:id="rId7"/>
              </a:rPr>
              <a:t>高</a:t>
            </a:r>
            <a:r>
              <a:rPr sz="2000" dirty="0">
                <a:latin typeface="新細明體"/>
                <a:cs typeface="新細明體"/>
                <a:hlinkClick r:id="rId7"/>
              </a:rPr>
              <a:t>雄市</a:t>
            </a:r>
            <a:r>
              <a:rPr sz="2000" spc="-15" dirty="0">
                <a:latin typeface="新細明體"/>
                <a:cs typeface="新細明體"/>
                <a:hlinkClick r:id="rId7"/>
              </a:rPr>
              <a:t>政</a:t>
            </a:r>
            <a:r>
              <a:rPr sz="2000" dirty="0">
                <a:latin typeface="新細明體"/>
                <a:cs typeface="新細明體"/>
                <a:hlinkClick r:id="rId7"/>
              </a:rPr>
              <a:t>府勞</a:t>
            </a:r>
            <a:r>
              <a:rPr sz="2000" spc="-15" dirty="0">
                <a:latin typeface="新細明體"/>
                <a:cs typeface="新細明體"/>
                <a:hlinkClick r:id="rId7"/>
              </a:rPr>
              <a:t>工</a:t>
            </a:r>
            <a:r>
              <a:rPr sz="2000" dirty="0">
                <a:latin typeface="新細明體"/>
                <a:cs typeface="新細明體"/>
                <a:hlinkClick r:id="rId7"/>
              </a:rPr>
              <a:t>局勞</a:t>
            </a:r>
            <a:r>
              <a:rPr sz="2000" spc="-15" dirty="0">
                <a:latin typeface="新細明體"/>
                <a:cs typeface="新細明體"/>
                <a:hlinkClick r:id="rId7"/>
              </a:rPr>
              <a:t>動</a:t>
            </a:r>
            <a:r>
              <a:rPr sz="2000" dirty="0">
                <a:latin typeface="新細明體"/>
                <a:cs typeface="新細明體"/>
                <a:hlinkClick r:id="rId7"/>
              </a:rPr>
              <a:t>檢查</a:t>
            </a:r>
            <a:r>
              <a:rPr sz="2000" spc="-10" dirty="0">
                <a:latin typeface="新細明體"/>
                <a:cs typeface="新細明體"/>
                <a:hlinkClick r:id="rId7"/>
              </a:rPr>
              <a:t>處</a:t>
            </a:r>
            <a:r>
              <a:rPr sz="2000" dirty="0">
                <a:latin typeface="Calibri"/>
                <a:cs typeface="Calibri"/>
                <a:hlinkClick r:id="rId7"/>
              </a:rPr>
              <a:t>)</a:t>
            </a:r>
            <a:endParaRPr sz="2000" dirty="0">
              <a:latin typeface="Calibri"/>
              <a:cs typeface="Calibri"/>
            </a:endParaRPr>
          </a:p>
          <a:p>
            <a:pPr marL="355600" indent="-342900">
              <a:spcBef>
                <a:spcPts val="480"/>
              </a:spcBef>
              <a:buClr>
                <a:srgbClr val="000000"/>
              </a:buClr>
              <a:buFont typeface="Arial"/>
              <a:buChar char="•"/>
              <a:tabLst>
                <a:tab pos="355600" algn="l"/>
                <a:tab pos="356235" algn="l"/>
              </a:tabLst>
            </a:pPr>
            <a:r>
              <a:rPr sz="2000" u="sng" spc="-15" dirty="0">
                <a:solidFill>
                  <a:srgbClr val="0000FF"/>
                </a:solidFill>
                <a:uFill>
                  <a:solidFill>
                    <a:srgbClr val="0000FF"/>
                  </a:solidFill>
                </a:uFill>
                <a:latin typeface="Calibri"/>
                <a:cs typeface="Calibri"/>
                <a:hlinkClick r:id="rId8"/>
              </a:rPr>
              <a:t>https://lio.gov.taipei/</a:t>
            </a:r>
            <a:r>
              <a:rPr sz="2000" spc="-15" dirty="0">
                <a:latin typeface="Calibri"/>
                <a:cs typeface="Calibri"/>
              </a:rPr>
              <a:t>(</a:t>
            </a:r>
            <a:r>
              <a:rPr sz="2000" dirty="0">
                <a:latin typeface="新細明體"/>
                <a:cs typeface="新細明體"/>
              </a:rPr>
              <a:t>臺北市勞動檢查處</a:t>
            </a:r>
            <a:r>
              <a:rPr sz="2000" dirty="0">
                <a:latin typeface="Calibri"/>
                <a:cs typeface="Calibri"/>
              </a:rPr>
              <a:t>)</a:t>
            </a:r>
          </a:p>
          <a:p>
            <a:pPr marL="355600" marR="5080" indent="-342900">
              <a:spcBef>
                <a:spcPts val="484"/>
              </a:spcBef>
              <a:buClr>
                <a:srgbClr val="000000"/>
              </a:buClr>
              <a:buFont typeface="Arial"/>
              <a:buChar char="•"/>
              <a:tabLst>
                <a:tab pos="355600" algn="l"/>
                <a:tab pos="356235" algn="l"/>
              </a:tabLst>
            </a:pPr>
            <a:r>
              <a:rPr sz="2000" u="sng" spc="-10" dirty="0">
                <a:solidFill>
                  <a:srgbClr val="0000FF"/>
                </a:solidFill>
                <a:uFill>
                  <a:solidFill>
                    <a:srgbClr val="0000FF"/>
                  </a:solidFill>
                </a:uFill>
                <a:latin typeface="Calibri"/>
                <a:cs typeface="Calibri"/>
                <a:hlinkClick r:id="rId9"/>
              </a:rPr>
              <a:t>https://ilabor.ntpc.gov.tw/page/labor-standards-inspection-office</a:t>
            </a:r>
            <a:r>
              <a:rPr sz="2000" spc="-10" dirty="0">
                <a:latin typeface="Calibri"/>
                <a:cs typeface="Calibri"/>
              </a:rPr>
              <a:t>(</a:t>
            </a:r>
            <a:r>
              <a:rPr sz="2000" dirty="0">
                <a:latin typeface="新細明體"/>
                <a:cs typeface="新細明體"/>
              </a:rPr>
              <a:t>新北市 政府勞動檢查</a:t>
            </a:r>
            <a:r>
              <a:rPr sz="2000" spc="-5" dirty="0">
                <a:latin typeface="新細明體"/>
                <a:cs typeface="新細明體"/>
              </a:rPr>
              <a:t>處</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15" dirty="0">
                <a:solidFill>
                  <a:srgbClr val="0000FF"/>
                </a:solidFill>
                <a:uFill>
                  <a:solidFill>
                    <a:srgbClr val="0000FF"/>
                  </a:solidFill>
                </a:uFill>
                <a:latin typeface="Calibri"/>
                <a:cs typeface="Calibri"/>
                <a:hlinkClick r:id="rId10"/>
              </a:rPr>
              <a:t>https://www.doli.taichung.gov.tw//</a:t>
            </a:r>
            <a:r>
              <a:rPr sz="2000" spc="-15" dirty="0">
                <a:latin typeface="Calibri"/>
                <a:cs typeface="Calibri"/>
              </a:rPr>
              <a:t>(</a:t>
            </a:r>
            <a:r>
              <a:rPr sz="2000" dirty="0">
                <a:latin typeface="新細明體"/>
                <a:cs typeface="新細明體"/>
              </a:rPr>
              <a:t>臺中</a:t>
            </a:r>
            <a:r>
              <a:rPr sz="2000" spc="-15" dirty="0">
                <a:latin typeface="新細明體"/>
                <a:cs typeface="新細明體"/>
              </a:rPr>
              <a:t>市</a:t>
            </a:r>
            <a:r>
              <a:rPr sz="2000" dirty="0">
                <a:latin typeface="新細明體"/>
                <a:cs typeface="新細明體"/>
              </a:rPr>
              <a:t>勞動</a:t>
            </a:r>
            <a:r>
              <a:rPr sz="2000" spc="-15" dirty="0">
                <a:latin typeface="新細明體"/>
                <a:cs typeface="新細明體"/>
              </a:rPr>
              <a:t>檢</a:t>
            </a:r>
            <a:r>
              <a:rPr sz="2000" dirty="0">
                <a:latin typeface="新細明體"/>
                <a:cs typeface="新細明體"/>
              </a:rPr>
              <a:t>查處</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10" dirty="0">
                <a:solidFill>
                  <a:srgbClr val="0000FF"/>
                </a:solidFill>
                <a:uFill>
                  <a:solidFill>
                    <a:srgbClr val="0000FF"/>
                  </a:solidFill>
                </a:uFill>
                <a:latin typeface="Calibri"/>
                <a:cs typeface="Calibri"/>
                <a:hlinkClick r:id="rId11"/>
              </a:rPr>
              <a:t>https://www.osha.gov/</a:t>
            </a:r>
            <a:r>
              <a:rPr sz="2000" spc="-10" dirty="0">
                <a:latin typeface="Calibri"/>
                <a:cs typeface="Calibri"/>
              </a:rPr>
              <a:t>(</a:t>
            </a:r>
            <a:r>
              <a:rPr sz="2000" spc="-10" dirty="0">
                <a:latin typeface="新細明體"/>
                <a:cs typeface="新細明體"/>
              </a:rPr>
              <a:t>美</a:t>
            </a:r>
            <a:r>
              <a:rPr sz="2000" spc="5" dirty="0">
                <a:latin typeface="新細明體"/>
                <a:cs typeface="新細明體"/>
              </a:rPr>
              <a:t>國職</a:t>
            </a:r>
            <a:r>
              <a:rPr sz="2000" spc="-20" dirty="0">
                <a:latin typeface="新細明體"/>
                <a:cs typeface="新細明體"/>
              </a:rPr>
              <a:t>業</a:t>
            </a:r>
            <a:r>
              <a:rPr sz="2000" spc="5" dirty="0">
                <a:latin typeface="新細明體"/>
                <a:cs typeface="新細明體"/>
              </a:rPr>
              <a:t>安全</a:t>
            </a:r>
            <a:r>
              <a:rPr sz="2000" spc="-20" dirty="0">
                <a:latin typeface="新細明體"/>
                <a:cs typeface="新細明體"/>
              </a:rPr>
              <a:t>衛</a:t>
            </a:r>
            <a:r>
              <a:rPr sz="2000" spc="5" dirty="0">
                <a:latin typeface="新細明體"/>
                <a:cs typeface="新細明體"/>
              </a:rPr>
              <a:t>生</a:t>
            </a:r>
            <a:r>
              <a:rPr sz="2000" dirty="0">
                <a:latin typeface="新細明體"/>
                <a:cs typeface="新細明體"/>
              </a:rPr>
              <a:t>署</a:t>
            </a:r>
            <a:r>
              <a:rPr sz="2000" dirty="0">
                <a:latin typeface="Calibri"/>
                <a:cs typeface="Calibri"/>
              </a:rPr>
              <a:t>)</a:t>
            </a:r>
          </a:p>
          <a:p>
            <a:pPr marL="355600" indent="-342900">
              <a:spcBef>
                <a:spcPts val="480"/>
              </a:spcBef>
              <a:buClr>
                <a:srgbClr val="000000"/>
              </a:buClr>
              <a:buFont typeface="Arial"/>
              <a:buChar char="•"/>
              <a:tabLst>
                <a:tab pos="355600" algn="l"/>
                <a:tab pos="356235" algn="l"/>
              </a:tabLst>
            </a:pPr>
            <a:r>
              <a:rPr sz="2000" u="sng" spc="-15" dirty="0">
                <a:solidFill>
                  <a:srgbClr val="0000FF"/>
                </a:solidFill>
                <a:uFill>
                  <a:solidFill>
                    <a:srgbClr val="0000FF"/>
                  </a:solidFill>
                </a:uFill>
                <a:latin typeface="Calibri"/>
                <a:cs typeface="Calibri"/>
                <a:hlinkClick r:id="rId12"/>
              </a:rPr>
              <a:t>https://www.tfdp.com.tw/cht/index.php</a:t>
            </a:r>
            <a:r>
              <a:rPr sz="2000" spc="-15" dirty="0">
                <a:latin typeface="Calibri"/>
                <a:cs typeface="Calibri"/>
              </a:rPr>
              <a:t>(</a:t>
            </a:r>
            <a:r>
              <a:rPr sz="2000" dirty="0">
                <a:latin typeface="新細明體"/>
                <a:cs typeface="新細明體"/>
              </a:rPr>
              <a:t>防</a:t>
            </a:r>
            <a:r>
              <a:rPr sz="2000" spc="-15" dirty="0">
                <a:latin typeface="新細明體"/>
                <a:cs typeface="新細明體"/>
              </a:rPr>
              <a:t>災</a:t>
            </a:r>
            <a:r>
              <a:rPr sz="2000" dirty="0">
                <a:latin typeface="新細明體"/>
                <a:cs typeface="新細明體"/>
              </a:rPr>
              <a:t>消防</a:t>
            </a:r>
            <a:r>
              <a:rPr sz="2000" spc="-15" dirty="0">
                <a:latin typeface="新細明體"/>
                <a:cs typeface="新細明體"/>
              </a:rPr>
              <a:t>館</a:t>
            </a:r>
            <a:r>
              <a:rPr sz="2000" dirty="0">
                <a:latin typeface="Calibri"/>
                <a:cs typeface="Calibri"/>
              </a:rPr>
              <a:t>)</a:t>
            </a:r>
          </a:p>
        </p:txBody>
      </p:sp>
      <p:sp>
        <p:nvSpPr>
          <p:cNvPr id="4" name="頁尾版面配置區 3">
            <a:extLst>
              <a:ext uri="{FF2B5EF4-FFF2-40B4-BE49-F238E27FC236}">
                <a16:creationId xmlns:a16="http://schemas.microsoft.com/office/drawing/2014/main" id="{92901AAE-427D-8EF6-D150-B3AC9FF3D5D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6289F87-C472-B055-BFFF-1AD515696801}"/>
              </a:ext>
            </a:extLst>
          </p:cNvPr>
          <p:cNvSpPr>
            <a:spLocks noGrp="1"/>
          </p:cNvSpPr>
          <p:nvPr>
            <p:ph type="sldNum" sz="quarter" idx="7"/>
          </p:nvPr>
        </p:nvSpPr>
        <p:spPr/>
        <p:txBody>
          <a:bodyPr/>
          <a:lstStyle/>
          <a:p>
            <a:fld id="{B6F15528-21DE-4FAA-801E-634DDDAF4B2B}" type="slidenum">
              <a:rPr lang="en-US" altLang="zh-TW" smtClean="0"/>
              <a:t>308</a:t>
            </a:fld>
            <a:endParaRPr lang="zh-TW"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8458200" y="1600200"/>
            <a:ext cx="2519680" cy="1118255"/>
          </a:xfrm>
          <a:prstGeom prst="rect">
            <a:avLst/>
          </a:prstGeom>
        </p:spPr>
        <p:txBody>
          <a:bodyPr vert="horz" wrap="square" lIns="0" tIns="12700" rIns="0" bIns="0" rtlCol="0">
            <a:spAutoFit/>
          </a:bodyPr>
          <a:lstStyle/>
          <a:p>
            <a:pPr marL="12700">
              <a:spcBef>
                <a:spcPts val="100"/>
              </a:spcBef>
            </a:pPr>
            <a:r>
              <a:rPr dirty="0">
                <a:latin typeface="新細明體"/>
                <a:cs typeface="新細明體"/>
              </a:rPr>
              <a:t>安全標示</a:t>
            </a:r>
          </a:p>
          <a:p>
            <a:pPr>
              <a:lnSpc>
                <a:spcPct val="100000"/>
              </a:lnSpc>
            </a:pPr>
            <a:endParaRPr dirty="0">
              <a:latin typeface="Times New Roman"/>
              <a:cs typeface="Times New Roman"/>
            </a:endParaRPr>
          </a:p>
          <a:p>
            <a:pPr>
              <a:spcBef>
                <a:spcPts val="50"/>
              </a:spcBef>
            </a:pPr>
            <a:endParaRPr sz="1700" dirty="0">
              <a:latin typeface="Times New Roman"/>
              <a:cs typeface="Times New Roman"/>
            </a:endParaRPr>
          </a:p>
          <a:p>
            <a:pPr marL="1134745"/>
            <a:r>
              <a:rPr spc="-5" dirty="0">
                <a:latin typeface="新細明體"/>
                <a:cs typeface="新細明體"/>
              </a:rPr>
              <a:t>驗證合格標章</a:t>
            </a:r>
            <a:endParaRPr dirty="0">
              <a:latin typeface="新細明體"/>
              <a:cs typeface="新細明體"/>
            </a:endParaRPr>
          </a:p>
        </p:txBody>
      </p:sp>
      <p:sp>
        <p:nvSpPr>
          <p:cNvPr id="2" name="頁尾版面配置區 1">
            <a:extLst>
              <a:ext uri="{FF2B5EF4-FFF2-40B4-BE49-F238E27FC236}">
                <a16:creationId xmlns:a16="http://schemas.microsoft.com/office/drawing/2014/main" id="{0DD0458C-43B9-F13E-95EC-4CB4DAA5EBF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9AF205DC-EAC2-D9EB-208B-C9DBD1654305}"/>
              </a:ext>
            </a:extLst>
          </p:cNvPr>
          <p:cNvSpPr>
            <a:spLocks noGrp="1"/>
          </p:cNvSpPr>
          <p:nvPr>
            <p:ph type="sldNum" sz="quarter" idx="7"/>
          </p:nvPr>
        </p:nvSpPr>
        <p:spPr/>
        <p:txBody>
          <a:bodyPr/>
          <a:lstStyle/>
          <a:p>
            <a:fld id="{B6F15528-21DE-4FAA-801E-634DDDAF4B2B}" type="slidenum">
              <a:rPr lang="en-US" altLang="zh-TW" smtClean="0"/>
              <a:t>31</a:t>
            </a:fld>
            <a:endParaRPr lang="zh-TW"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533401" y="457200"/>
            <a:ext cx="11125200" cy="4953000"/>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3297865" y="2133600"/>
            <a:ext cx="1981200" cy="1777512"/>
          </a:xfrm>
          <a:prstGeom prst="rect">
            <a:avLst/>
          </a:prstGeom>
          <a:blipFill>
            <a:blip r:embed="rId3" cstate="print"/>
            <a:stretch>
              <a:fillRect/>
            </a:stretch>
          </a:blipFill>
        </p:spPr>
        <p:txBody>
          <a:bodyPr wrap="square" lIns="0" tIns="0" rIns="0" bIns="0" rtlCol="0"/>
          <a:lstStyle/>
          <a:p>
            <a:endParaRPr dirty="0"/>
          </a:p>
        </p:txBody>
      </p:sp>
      <p:sp>
        <p:nvSpPr>
          <p:cNvPr id="6" name="object 6"/>
          <p:cNvSpPr txBox="1"/>
          <p:nvPr/>
        </p:nvSpPr>
        <p:spPr>
          <a:xfrm>
            <a:off x="685800" y="5021426"/>
            <a:ext cx="4572000" cy="997709"/>
          </a:xfrm>
          <a:prstGeom prst="rect">
            <a:avLst/>
          </a:prstGeom>
        </p:spPr>
        <p:txBody>
          <a:bodyPr vert="horz" wrap="square" lIns="0" tIns="12700" rIns="0" bIns="0" rtlCol="0">
            <a:spAutoFit/>
          </a:bodyPr>
          <a:lstStyle/>
          <a:p>
            <a:pPr marL="446088" marR="5080" indent="-433388">
              <a:spcBef>
                <a:spcPts val="100"/>
              </a:spcBef>
            </a:pPr>
            <a:r>
              <a:rPr sz="2400" b="1" spc="-5" dirty="0">
                <a:latin typeface="細明體" panose="02020509000000000000" pitchFamily="49" charset="-120"/>
                <a:ea typeface="細明體" panose="02020509000000000000" pitchFamily="49" charset="-120"/>
                <a:cs typeface="標楷體"/>
              </a:rPr>
              <a:t>11.</a:t>
            </a:r>
            <a:r>
              <a:rPr sz="2000" b="1" dirty="0">
                <a:latin typeface="細明體" panose="02020509000000000000" pitchFamily="49" charset="-120"/>
                <a:ea typeface="細明體" panose="02020509000000000000" pitchFamily="49" charset="-120"/>
                <a:cs typeface="標楷體"/>
              </a:rPr>
              <a:t>金屬材</a:t>
            </a:r>
            <a:r>
              <a:rPr sz="2000" b="1" spc="-15" dirty="0">
                <a:latin typeface="細明體" panose="02020509000000000000" pitchFamily="49" charset="-120"/>
                <a:ea typeface="細明體" panose="02020509000000000000" pitchFamily="49" charset="-120"/>
                <a:cs typeface="標楷體"/>
              </a:rPr>
              <a:t>料</a:t>
            </a:r>
            <a:r>
              <a:rPr sz="2000" b="1" dirty="0">
                <a:latin typeface="細明體" panose="02020509000000000000" pitchFamily="49" charset="-120"/>
                <a:ea typeface="細明體" panose="02020509000000000000" pitchFamily="49" charset="-120"/>
                <a:cs typeface="標楷體"/>
              </a:rPr>
              <a:t>加工用</a:t>
            </a:r>
            <a:r>
              <a:rPr sz="2000" b="1" spc="-15" dirty="0">
                <a:latin typeface="細明體" panose="02020509000000000000" pitchFamily="49" charset="-120"/>
                <a:ea typeface="細明體" panose="02020509000000000000" pitchFamily="49" charset="-120"/>
                <a:cs typeface="標楷體"/>
              </a:rPr>
              <a:t>車</a:t>
            </a:r>
            <a:r>
              <a:rPr sz="2000" b="1" dirty="0">
                <a:latin typeface="細明體" panose="02020509000000000000" pitchFamily="49" charset="-120"/>
                <a:ea typeface="細明體" panose="02020509000000000000" pitchFamily="49" charset="-120"/>
                <a:cs typeface="標楷體"/>
              </a:rPr>
              <a:t>床</a:t>
            </a:r>
            <a:r>
              <a:rPr sz="2000" b="1" spc="-15" dirty="0">
                <a:latin typeface="細明體" panose="02020509000000000000" pitchFamily="49" charset="-120"/>
                <a:ea typeface="細明體" panose="02020509000000000000" pitchFamily="49" charset="-120"/>
                <a:cs typeface="標楷體"/>
              </a:rPr>
              <a:t>（</a:t>
            </a:r>
            <a:r>
              <a:rPr sz="2000" b="1" dirty="0">
                <a:latin typeface="細明體" panose="02020509000000000000" pitchFamily="49" charset="-120"/>
                <a:ea typeface="細明體" panose="02020509000000000000" pitchFamily="49" charset="-120"/>
                <a:cs typeface="標楷體"/>
              </a:rPr>
              <a:t>含數值 </a:t>
            </a:r>
            <a:r>
              <a:rPr sz="2000" b="1" dirty="0" err="1">
                <a:latin typeface="細明體" panose="02020509000000000000" pitchFamily="49" charset="-120"/>
                <a:ea typeface="細明體" panose="02020509000000000000" pitchFamily="49" charset="-120"/>
                <a:cs typeface="標楷體"/>
              </a:rPr>
              <a:t>控制車</a:t>
            </a:r>
            <a:r>
              <a:rPr sz="2000" b="1" spc="-15" dirty="0" err="1">
                <a:latin typeface="細明體" panose="02020509000000000000" pitchFamily="49" charset="-120"/>
                <a:ea typeface="細明體" panose="02020509000000000000" pitchFamily="49" charset="-120"/>
                <a:cs typeface="標楷體"/>
              </a:rPr>
              <a:t>床</a:t>
            </a:r>
            <a:r>
              <a:rPr sz="2000" b="1" dirty="0" err="1">
                <a:latin typeface="細明體" panose="02020509000000000000" pitchFamily="49" charset="-120"/>
                <a:ea typeface="細明體" panose="02020509000000000000" pitchFamily="49" charset="-120"/>
                <a:cs typeface="標楷體"/>
              </a:rPr>
              <a:t>）</a:t>
            </a:r>
            <a:r>
              <a:rPr sz="2000" b="1" spc="-15" dirty="0" err="1">
                <a:latin typeface="細明體" panose="02020509000000000000" pitchFamily="49" charset="-120"/>
                <a:ea typeface="細明體" panose="02020509000000000000" pitchFamily="49" charset="-120"/>
                <a:cs typeface="標楷體"/>
              </a:rPr>
              <a:t>與</a:t>
            </a:r>
            <a:r>
              <a:rPr sz="2000" b="1" dirty="0" err="1">
                <a:latin typeface="細明體" panose="02020509000000000000" pitchFamily="49" charset="-120"/>
                <a:ea typeface="細明體" panose="02020509000000000000" pitchFamily="49" charset="-120"/>
                <a:cs typeface="標楷體"/>
              </a:rPr>
              <a:t>金屬材</a:t>
            </a:r>
            <a:r>
              <a:rPr sz="2000" b="1" spc="-15" dirty="0" err="1">
                <a:latin typeface="細明體" panose="02020509000000000000" pitchFamily="49" charset="-120"/>
                <a:ea typeface="細明體" panose="02020509000000000000" pitchFamily="49" charset="-120"/>
                <a:cs typeface="標楷體"/>
              </a:rPr>
              <a:t>料</a:t>
            </a:r>
            <a:r>
              <a:rPr sz="2000" b="1" dirty="0" err="1">
                <a:latin typeface="細明體" panose="02020509000000000000" pitchFamily="49" charset="-120"/>
                <a:ea typeface="細明體" panose="02020509000000000000" pitchFamily="49" charset="-120"/>
                <a:cs typeface="標楷體"/>
              </a:rPr>
              <a:t>加</a:t>
            </a:r>
            <a:r>
              <a:rPr sz="2000" b="1" spc="-15" dirty="0" err="1">
                <a:latin typeface="細明體" panose="02020509000000000000" pitchFamily="49" charset="-120"/>
                <a:ea typeface="細明體" panose="02020509000000000000" pitchFamily="49" charset="-120"/>
                <a:cs typeface="標楷體"/>
              </a:rPr>
              <a:t>工</a:t>
            </a:r>
            <a:r>
              <a:rPr sz="2000" b="1" dirty="0" err="1">
                <a:latin typeface="細明體" panose="02020509000000000000" pitchFamily="49" charset="-120"/>
                <a:ea typeface="細明體" panose="02020509000000000000" pitchFamily="49" charset="-120"/>
                <a:cs typeface="標楷體"/>
              </a:rPr>
              <a:t>用加工中心機</a:t>
            </a:r>
            <a:r>
              <a:rPr sz="2000" b="1" spc="-15" dirty="0" err="1">
                <a:latin typeface="細明體" panose="02020509000000000000" pitchFamily="49" charset="-120"/>
                <a:ea typeface="細明體" panose="02020509000000000000" pitchFamily="49" charset="-120"/>
                <a:cs typeface="標楷體"/>
              </a:rPr>
              <a:t>（</a:t>
            </a:r>
            <a:r>
              <a:rPr sz="2000" b="1" dirty="0" err="1">
                <a:latin typeface="細明體" panose="02020509000000000000" pitchFamily="49" charset="-120"/>
                <a:ea typeface="細明體" panose="02020509000000000000" pitchFamily="49" charset="-120"/>
                <a:cs typeface="標楷體"/>
              </a:rPr>
              <a:t>含</a:t>
            </a:r>
            <a:r>
              <a:rPr sz="2000" b="1" spc="-15" dirty="0" err="1">
                <a:latin typeface="細明體" panose="02020509000000000000" pitchFamily="49" charset="-120"/>
                <a:ea typeface="細明體" panose="02020509000000000000" pitchFamily="49" charset="-120"/>
                <a:cs typeface="標楷體"/>
              </a:rPr>
              <a:t>搪</a:t>
            </a:r>
            <a:r>
              <a:rPr sz="2000" b="1" dirty="0" err="1">
                <a:latin typeface="細明體" panose="02020509000000000000" pitchFamily="49" charset="-120"/>
                <a:ea typeface="細明體" panose="02020509000000000000" pitchFamily="49" charset="-120"/>
                <a:cs typeface="標楷體"/>
              </a:rPr>
              <a:t>床、銑</a:t>
            </a:r>
            <a:r>
              <a:rPr sz="2000" b="1" spc="-15" dirty="0" err="1">
                <a:latin typeface="細明體" panose="02020509000000000000" pitchFamily="49" charset="-120"/>
                <a:ea typeface="細明體" panose="02020509000000000000" pitchFamily="49" charset="-120"/>
                <a:cs typeface="標楷體"/>
              </a:rPr>
              <a:t>床</a:t>
            </a:r>
            <a:r>
              <a:rPr sz="2000" b="1" dirty="0" err="1">
                <a:latin typeface="細明體" panose="02020509000000000000" pitchFamily="49" charset="-120"/>
                <a:ea typeface="細明體" panose="02020509000000000000" pitchFamily="49" charset="-120"/>
                <a:cs typeface="標楷體"/>
              </a:rPr>
              <a:t>、</a:t>
            </a:r>
            <a:r>
              <a:rPr sz="2000" b="1" spc="-15" dirty="0" err="1">
                <a:latin typeface="細明體" panose="02020509000000000000" pitchFamily="49" charset="-120"/>
                <a:ea typeface="細明體" panose="02020509000000000000" pitchFamily="49" charset="-120"/>
                <a:cs typeface="標楷體"/>
              </a:rPr>
              <a:t>傳</a:t>
            </a:r>
            <a:r>
              <a:rPr sz="2000" b="1" dirty="0" err="1">
                <a:latin typeface="細明體" panose="02020509000000000000" pitchFamily="49" charset="-120"/>
                <a:ea typeface="細明體" panose="02020509000000000000" pitchFamily="49" charset="-120"/>
                <a:cs typeface="標楷體"/>
              </a:rPr>
              <a:t>送機</a:t>
            </a:r>
            <a:r>
              <a:rPr sz="2000" b="1" dirty="0">
                <a:latin typeface="細明體" panose="02020509000000000000" pitchFamily="49" charset="-120"/>
                <a:ea typeface="細明體" panose="02020509000000000000" pitchFamily="49" charset="-120"/>
                <a:cs typeface="標楷體"/>
              </a:rPr>
              <a:t>）</a:t>
            </a:r>
            <a:endParaRPr sz="2000" dirty="0">
              <a:latin typeface="細明體" panose="02020509000000000000" pitchFamily="49" charset="-120"/>
              <a:ea typeface="細明體" panose="02020509000000000000" pitchFamily="49" charset="-120"/>
              <a:cs typeface="標楷體"/>
            </a:endParaRPr>
          </a:p>
        </p:txBody>
      </p:sp>
      <p:sp>
        <p:nvSpPr>
          <p:cNvPr id="2" name="頁尾版面配置區 1">
            <a:extLst>
              <a:ext uri="{FF2B5EF4-FFF2-40B4-BE49-F238E27FC236}">
                <a16:creationId xmlns:a16="http://schemas.microsoft.com/office/drawing/2014/main" id="{AAAD17B3-BFEB-7838-B631-2CA7D06CE55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A20F80B3-AFB9-B704-6371-6DC1938317CD}"/>
              </a:ext>
            </a:extLst>
          </p:cNvPr>
          <p:cNvSpPr>
            <a:spLocks noGrp="1"/>
          </p:cNvSpPr>
          <p:nvPr>
            <p:ph type="sldNum" sz="quarter" idx="7"/>
          </p:nvPr>
        </p:nvSpPr>
        <p:spPr/>
        <p:txBody>
          <a:bodyPr/>
          <a:lstStyle/>
          <a:p>
            <a:fld id="{B6F15528-21DE-4FAA-801E-634DDDAF4B2B}" type="slidenum">
              <a:rPr lang="en-US" altLang="zh-TW" smtClean="0"/>
              <a:t>32</a:t>
            </a:fld>
            <a:endParaRPr lang="zh-TW"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1"/>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A77205E5-A051-5924-0D53-782AFF31A8B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0D00FE9F-8438-7B57-242F-098F8B51A9F2}"/>
              </a:ext>
            </a:extLst>
          </p:cNvPr>
          <p:cNvSpPr>
            <a:spLocks noGrp="1"/>
          </p:cNvSpPr>
          <p:nvPr>
            <p:ph type="sldNum" sz="quarter" idx="7"/>
          </p:nvPr>
        </p:nvSpPr>
        <p:spPr/>
        <p:txBody>
          <a:bodyPr/>
          <a:lstStyle/>
          <a:p>
            <a:fld id="{B6F15528-21DE-4FAA-801E-634DDDAF4B2B}" type="slidenum">
              <a:rPr lang="en-US" altLang="zh-TW" smtClean="0"/>
              <a:t>33</a:t>
            </a:fld>
            <a:endParaRPr lang="zh-TW"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50309" y="394006"/>
            <a:ext cx="5475745" cy="627736"/>
          </a:xfrm>
          <a:prstGeom prst="rect">
            <a:avLst/>
          </a:prstGeom>
        </p:spPr>
        <p:txBody>
          <a:bodyPr vert="horz" wrap="square" lIns="0" tIns="12065" rIns="0" bIns="0" rtlCol="0">
            <a:spAutoFit/>
          </a:bodyPr>
          <a:lstStyle/>
          <a:p>
            <a:pPr marL="12700">
              <a:spcBef>
                <a:spcPts val="95"/>
              </a:spcBef>
            </a:pPr>
            <a:r>
              <a:rPr lang="zh-TW" altLang="en-US" sz="4000" spc="-5" dirty="0">
                <a:latin typeface="微軟正黑體" panose="020B0604030504040204" pitchFamily="34" charset="-120"/>
                <a:ea typeface="微軟正黑體" panose="020B0604030504040204" pitchFamily="34" charset="-120"/>
              </a:rPr>
              <a:t>化學品管理  </a:t>
            </a:r>
            <a:r>
              <a:rPr sz="4000" spc="5" dirty="0">
                <a:latin typeface="微軟正黑體" panose="020B0604030504040204" pitchFamily="34" charset="-120"/>
                <a:ea typeface="微軟正黑體" panose="020B0604030504040204" pitchFamily="34" charset="-120"/>
              </a:rPr>
              <a:t>第</a:t>
            </a:r>
            <a:r>
              <a:rPr sz="4000" spc="-10" dirty="0">
                <a:latin typeface="微軟正黑體" panose="020B0604030504040204" pitchFamily="34" charset="-120"/>
                <a:ea typeface="微軟正黑體" panose="020B0604030504040204" pitchFamily="34" charset="-120"/>
              </a:rPr>
              <a:t>10</a:t>
            </a:r>
            <a:r>
              <a:rPr lang="en-US" sz="4000" spc="-10" dirty="0">
                <a:latin typeface="微軟正黑體" panose="020B0604030504040204" pitchFamily="34" charset="-120"/>
                <a:ea typeface="微軟正黑體" panose="020B0604030504040204" pitchFamily="34" charset="-120"/>
              </a:rPr>
              <a:t>~15</a:t>
            </a:r>
            <a:r>
              <a:rPr sz="4000" spc="-5" dirty="0">
                <a:latin typeface="微軟正黑體" panose="020B0604030504040204" pitchFamily="34" charset="-120"/>
                <a:ea typeface="微軟正黑體" panose="020B0604030504040204" pitchFamily="34" charset="-120"/>
              </a:rPr>
              <a:t>條</a:t>
            </a:r>
            <a:endParaRPr sz="4000" dirty="0">
              <a:latin typeface="微軟正黑體" panose="020B0604030504040204" pitchFamily="34" charset="-120"/>
              <a:ea typeface="微軟正黑體" panose="020B0604030504040204" pitchFamily="34" charset="-120"/>
            </a:endParaRPr>
          </a:p>
        </p:txBody>
      </p:sp>
      <p:sp>
        <p:nvSpPr>
          <p:cNvPr id="6" name="object 6"/>
          <p:cNvSpPr txBox="1"/>
          <p:nvPr/>
        </p:nvSpPr>
        <p:spPr>
          <a:xfrm>
            <a:off x="1389847" y="1419474"/>
            <a:ext cx="9506753" cy="1798569"/>
          </a:xfrm>
          <a:prstGeom prst="rect">
            <a:avLst/>
          </a:prstGeom>
        </p:spPr>
        <p:txBody>
          <a:bodyPr vert="horz" wrap="square" lIns="0" tIns="53975" rIns="0" bIns="0" rtlCol="0">
            <a:spAutoFit/>
          </a:bodyPr>
          <a:lstStyle/>
          <a:p>
            <a:pPr marL="355600" marR="5080" indent="-342900" algn="just">
              <a:lnSpc>
                <a:spcPts val="2600"/>
              </a:lnSpc>
              <a:spcBef>
                <a:spcPts val="425"/>
              </a:spcBef>
              <a:buFont typeface="Arial"/>
              <a:buChar char="•"/>
              <a:tabLst>
                <a:tab pos="355600" algn="l"/>
              </a:tabLst>
            </a:pPr>
            <a:r>
              <a:rPr sz="2400" dirty="0" err="1">
                <a:latin typeface="微軟正黑體" panose="020B0604030504040204" pitchFamily="34" charset="-120"/>
                <a:ea typeface="微軟正黑體" panose="020B0604030504040204" pitchFamily="34" charset="-120"/>
                <a:cs typeface="標楷體"/>
              </a:rPr>
              <a:t>雇主對於具有危害性之化學品，應</a:t>
            </a:r>
            <a:r>
              <a:rPr sz="2400" spc="5" dirty="0" err="1">
                <a:latin typeface="微軟正黑體" panose="020B0604030504040204" pitchFamily="34" charset="-120"/>
                <a:ea typeface="微軟正黑體" panose="020B0604030504040204" pitchFamily="34" charset="-120"/>
                <a:cs typeface="標楷體"/>
              </a:rPr>
              <a:t>予</a:t>
            </a:r>
            <a:r>
              <a:rPr sz="2400" dirty="0" err="1">
                <a:solidFill>
                  <a:srgbClr val="FF0000"/>
                </a:solidFill>
                <a:latin typeface="微軟正黑體" panose="020B0604030504040204" pitchFamily="34" charset="-120"/>
                <a:ea typeface="微軟正黑體" panose="020B0604030504040204" pitchFamily="34" charset="-120"/>
                <a:cs typeface="標楷體"/>
              </a:rPr>
              <a:t>標示製備清單</a:t>
            </a:r>
            <a:r>
              <a:rPr sz="2400" dirty="0" err="1">
                <a:latin typeface="微軟正黑體" panose="020B0604030504040204" pitchFamily="34" charset="-120"/>
                <a:ea typeface="微軟正黑體" panose="020B0604030504040204" pitchFamily="34" charset="-120"/>
                <a:cs typeface="標楷體"/>
              </a:rPr>
              <a:t>及</a:t>
            </a:r>
            <a:r>
              <a:rPr sz="2400" dirty="0" err="1">
                <a:solidFill>
                  <a:srgbClr val="FF0000"/>
                </a:solidFill>
                <a:latin typeface="微軟正黑體" panose="020B0604030504040204" pitchFamily="34" charset="-120"/>
                <a:ea typeface="微軟正黑體" panose="020B0604030504040204" pitchFamily="34" charset="-120"/>
                <a:cs typeface="標楷體"/>
              </a:rPr>
              <a:t>揭示安全資料表</a:t>
            </a:r>
            <a:r>
              <a:rPr sz="2400" dirty="0" err="1">
                <a:latin typeface="微軟正黑體" panose="020B0604030504040204" pitchFamily="34" charset="-120"/>
                <a:ea typeface="微軟正黑體" panose="020B0604030504040204" pitchFamily="34" charset="-120"/>
                <a:cs typeface="標楷體"/>
              </a:rPr>
              <a:t>，並採取必要</a:t>
            </a:r>
            <a:r>
              <a:rPr sz="2400" dirty="0">
                <a:latin typeface="微軟正黑體" panose="020B0604030504040204" pitchFamily="34" charset="-120"/>
                <a:ea typeface="微軟正黑體" panose="020B0604030504040204" pitchFamily="34" charset="-120"/>
                <a:cs typeface="標楷體"/>
              </a:rPr>
              <a:t> </a:t>
            </a:r>
            <a:r>
              <a:rPr sz="2400" spc="-5" dirty="0">
                <a:latin typeface="微軟正黑體" panose="020B0604030504040204" pitchFamily="34" charset="-120"/>
                <a:ea typeface="微軟正黑體" panose="020B0604030504040204" pitchFamily="34" charset="-120"/>
                <a:cs typeface="標楷體"/>
              </a:rPr>
              <a:t>之</a:t>
            </a:r>
            <a:r>
              <a:rPr sz="2400" spc="-5" dirty="0">
                <a:solidFill>
                  <a:srgbClr val="FF0000"/>
                </a:solidFill>
                <a:latin typeface="微軟正黑體" panose="020B0604030504040204" pitchFamily="34" charset="-120"/>
                <a:ea typeface="微軟正黑體" panose="020B0604030504040204" pitchFamily="34" charset="-120"/>
                <a:cs typeface="標楷體"/>
              </a:rPr>
              <a:t>通識措施</a:t>
            </a:r>
            <a:r>
              <a:rPr sz="2400" dirty="0">
                <a:latin typeface="微軟正黑體" panose="020B0604030504040204" pitchFamily="34" charset="-120"/>
                <a:ea typeface="微軟正黑體" panose="020B0604030504040204" pitchFamily="34" charset="-120"/>
                <a:cs typeface="標楷體"/>
              </a:rPr>
              <a:t>。</a:t>
            </a:r>
          </a:p>
          <a:p>
            <a:pPr marL="355600" marR="5715" indent="-342900" algn="just">
              <a:lnSpc>
                <a:spcPts val="2600"/>
              </a:lnSpc>
              <a:spcBef>
                <a:spcPts val="585"/>
              </a:spcBef>
              <a:buFont typeface="Arial"/>
              <a:buChar char="•"/>
              <a:tabLst>
                <a:tab pos="355600" algn="l"/>
              </a:tabLst>
            </a:pPr>
            <a:r>
              <a:rPr sz="2400" dirty="0">
                <a:latin typeface="微軟正黑體" panose="020B0604030504040204" pitchFamily="34" charset="-120"/>
                <a:ea typeface="微軟正黑體" panose="020B0604030504040204" pitchFamily="34" charset="-120"/>
                <a:cs typeface="標楷體"/>
              </a:rPr>
              <a:t>製造者、輸入者或供應者，提供前項化學 品與事業單位或自營作業者前，應予標示 </a:t>
            </a:r>
            <a:r>
              <a:rPr sz="2400" spc="-5" dirty="0">
                <a:latin typeface="微軟正黑體" panose="020B0604030504040204" pitchFamily="34" charset="-120"/>
                <a:ea typeface="微軟正黑體" panose="020B0604030504040204" pitchFamily="34" charset="-120"/>
                <a:cs typeface="標楷體"/>
              </a:rPr>
              <a:t>及提供安全資料表；資料異動時，亦同。</a:t>
            </a:r>
            <a:endParaRPr sz="2400" dirty="0">
              <a:latin typeface="微軟正黑體" panose="020B0604030504040204" pitchFamily="34" charset="-120"/>
              <a:ea typeface="微軟正黑體" panose="020B0604030504040204" pitchFamily="34" charset="-120"/>
              <a:cs typeface="標楷體"/>
            </a:endParaRPr>
          </a:p>
          <a:p>
            <a:pPr marL="354965">
              <a:lnSpc>
                <a:spcPts val="2600"/>
              </a:lnSpc>
            </a:pPr>
            <a:r>
              <a:rPr sz="2400" spc="-5" dirty="0">
                <a:solidFill>
                  <a:srgbClr val="0000FF"/>
                </a:solidFill>
                <a:latin typeface="微軟正黑體" panose="020B0604030504040204" pitchFamily="34" charset="-120"/>
                <a:ea typeface="微軟正黑體" panose="020B0604030504040204" pitchFamily="34" charset="-120"/>
                <a:cs typeface="標楷體"/>
              </a:rPr>
              <a:t>(</a:t>
            </a:r>
            <a:r>
              <a:rPr sz="2400" spc="-5" dirty="0" err="1">
                <a:solidFill>
                  <a:srgbClr val="0000FF"/>
                </a:solidFill>
                <a:latin typeface="微軟正黑體" panose="020B0604030504040204" pitchFamily="34" charset="-120"/>
                <a:ea typeface="微軟正黑體" panose="020B0604030504040204" pitchFamily="34" charset="-120"/>
                <a:cs typeface="標楷體"/>
              </a:rPr>
              <a:t>增訂化學品製造、輸入或供應者標示及提供安全資料</a:t>
            </a:r>
            <a:r>
              <a:rPr sz="2400" dirty="0" err="1">
                <a:solidFill>
                  <a:srgbClr val="0000FF"/>
                </a:solidFill>
                <a:latin typeface="微軟正黑體" panose="020B0604030504040204" pitchFamily="34" charset="-120"/>
                <a:ea typeface="微軟正黑體" panose="020B0604030504040204" pitchFamily="34" charset="-120"/>
                <a:cs typeface="標楷體"/>
              </a:rPr>
              <a:t>表之義務</a:t>
            </a:r>
            <a:r>
              <a:rPr sz="2400" dirty="0">
                <a:solidFill>
                  <a:srgbClr val="0000FF"/>
                </a:solidFill>
                <a:latin typeface="微軟正黑體" panose="020B0604030504040204" pitchFamily="34" charset="-120"/>
                <a:ea typeface="微軟正黑體" panose="020B0604030504040204" pitchFamily="34" charset="-120"/>
                <a:cs typeface="標楷體"/>
              </a:rPr>
              <a:t>)</a:t>
            </a:r>
            <a:endParaRPr sz="2400" dirty="0">
              <a:latin typeface="微軟正黑體" panose="020B0604030504040204" pitchFamily="34" charset="-120"/>
              <a:ea typeface="微軟正黑體" panose="020B0604030504040204" pitchFamily="34" charset="-120"/>
              <a:cs typeface="標楷體"/>
            </a:endParaRPr>
          </a:p>
        </p:txBody>
      </p:sp>
      <p:sp>
        <p:nvSpPr>
          <p:cNvPr id="10" name="object 10"/>
          <p:cNvSpPr/>
          <p:nvPr/>
        </p:nvSpPr>
        <p:spPr>
          <a:xfrm>
            <a:off x="1682470" y="3615775"/>
            <a:ext cx="3535679" cy="2661949"/>
          </a:xfrm>
          <a:prstGeom prst="rect">
            <a:avLst/>
          </a:prstGeom>
          <a:blipFill>
            <a:blip r:embed="rId2" cstate="print"/>
            <a:stretch>
              <a:fillRect/>
            </a:stretch>
          </a:blipFill>
        </p:spPr>
        <p:txBody>
          <a:bodyPr wrap="square" lIns="0" tIns="0" rIns="0" bIns="0" rtlCol="0"/>
          <a:lstStyle/>
          <a:p>
            <a:endParaRPr dirty="0"/>
          </a:p>
        </p:txBody>
      </p:sp>
      <p:pic>
        <p:nvPicPr>
          <p:cNvPr id="13" name="圖片 12">
            <a:extLst>
              <a:ext uri="{FF2B5EF4-FFF2-40B4-BE49-F238E27FC236}">
                <a16:creationId xmlns:a16="http://schemas.microsoft.com/office/drawing/2014/main" id="{9E89D58C-C89F-2C0B-9948-75567311C374}"/>
              </a:ext>
            </a:extLst>
          </p:cNvPr>
          <p:cNvPicPr>
            <a:picLocks noChangeAspect="1"/>
          </p:cNvPicPr>
          <p:nvPr/>
        </p:nvPicPr>
        <p:blipFill>
          <a:blip r:embed="rId3"/>
          <a:stretch>
            <a:fillRect/>
          </a:stretch>
        </p:blipFill>
        <p:spPr>
          <a:xfrm>
            <a:off x="9144000" y="3506749"/>
            <a:ext cx="2159999" cy="2880000"/>
          </a:xfrm>
          <a:prstGeom prst="rect">
            <a:avLst/>
          </a:prstGeom>
        </p:spPr>
      </p:pic>
      <p:pic>
        <p:nvPicPr>
          <p:cNvPr id="14" name="圖片 13">
            <a:extLst>
              <a:ext uri="{FF2B5EF4-FFF2-40B4-BE49-F238E27FC236}">
                <a16:creationId xmlns:a16="http://schemas.microsoft.com/office/drawing/2014/main" id="{EEC0B21D-35C3-0EAF-0254-114927B2DEA0}"/>
              </a:ext>
            </a:extLst>
          </p:cNvPr>
          <p:cNvPicPr>
            <a:picLocks noChangeAspect="1"/>
          </p:cNvPicPr>
          <p:nvPr/>
        </p:nvPicPr>
        <p:blipFill>
          <a:blip r:embed="rId4"/>
          <a:stretch>
            <a:fillRect/>
          </a:stretch>
        </p:blipFill>
        <p:spPr>
          <a:xfrm>
            <a:off x="6560425" y="3506749"/>
            <a:ext cx="2181264" cy="2880000"/>
          </a:xfrm>
          <a:prstGeom prst="rect">
            <a:avLst/>
          </a:prstGeom>
        </p:spPr>
      </p:pic>
      <p:sp>
        <p:nvSpPr>
          <p:cNvPr id="2" name="頁尾版面配置區 1">
            <a:extLst>
              <a:ext uri="{FF2B5EF4-FFF2-40B4-BE49-F238E27FC236}">
                <a16:creationId xmlns:a16="http://schemas.microsoft.com/office/drawing/2014/main" id="{FD12DE72-BA5D-E550-BBB3-B63F24467E2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EB08105D-165E-5608-E387-B5A1045E4FD1}"/>
              </a:ext>
            </a:extLst>
          </p:cNvPr>
          <p:cNvSpPr>
            <a:spLocks noGrp="1"/>
          </p:cNvSpPr>
          <p:nvPr>
            <p:ph type="sldNum" sz="quarter" idx="7"/>
          </p:nvPr>
        </p:nvSpPr>
        <p:spPr/>
        <p:txBody>
          <a:bodyPr/>
          <a:lstStyle/>
          <a:p>
            <a:fld id="{B6F15528-21DE-4FAA-801E-634DDDAF4B2B}" type="slidenum">
              <a:rPr lang="en-US" altLang="zh-TW" smtClean="0"/>
              <a:t>34</a:t>
            </a:fld>
            <a:endParaRPr lang="zh-TW"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9583" y="381000"/>
            <a:ext cx="8712834" cy="627736"/>
          </a:xfrm>
          <a:prstGeom prst="rect">
            <a:avLst/>
          </a:prstGeom>
        </p:spPr>
        <p:txBody>
          <a:bodyPr vert="horz" wrap="square" lIns="0" tIns="12065" rIns="0" bIns="0" rtlCol="0">
            <a:spAutoFit/>
          </a:bodyPr>
          <a:lstStyle/>
          <a:p>
            <a:pPr marL="12700">
              <a:spcBef>
                <a:spcPts val="95"/>
              </a:spcBef>
            </a:pPr>
            <a:r>
              <a:rPr sz="4000" dirty="0" err="1">
                <a:latin typeface="微軟正黑體" panose="020B0604030504040204" pitchFamily="34" charset="-120"/>
                <a:ea typeface="微軟正黑體" panose="020B0604030504040204" pitchFamily="34" charset="-120"/>
              </a:rPr>
              <a:t>危</a:t>
            </a:r>
            <a:r>
              <a:rPr sz="4000" spc="-5" dirty="0" err="1">
                <a:latin typeface="微軟正黑體" panose="020B0604030504040204" pitchFamily="34" charset="-120"/>
                <a:ea typeface="微軟正黑體" panose="020B0604030504040204" pitchFamily="34" charset="-120"/>
              </a:rPr>
              <a:t>險性</a:t>
            </a:r>
            <a:r>
              <a:rPr sz="4000" dirty="0" err="1">
                <a:latin typeface="微軟正黑體" panose="020B0604030504040204" pitchFamily="34" charset="-120"/>
                <a:ea typeface="微軟正黑體" panose="020B0604030504040204" pitchFamily="34" charset="-120"/>
              </a:rPr>
              <a:t>之</a:t>
            </a:r>
            <a:r>
              <a:rPr sz="4000" spc="-5" dirty="0" err="1">
                <a:latin typeface="微軟正黑體" panose="020B0604030504040204" pitchFamily="34" charset="-120"/>
                <a:ea typeface="微軟正黑體" panose="020B0604030504040204" pitchFamily="34" charset="-120"/>
              </a:rPr>
              <a:t>機械</a:t>
            </a:r>
            <a:r>
              <a:rPr sz="4000" dirty="0" err="1">
                <a:latin typeface="微軟正黑體" panose="020B0604030504040204" pitchFamily="34" charset="-120"/>
                <a:ea typeface="微軟正黑體" panose="020B0604030504040204" pitchFamily="34" charset="-120"/>
              </a:rPr>
              <a:t>或</a:t>
            </a:r>
            <a:r>
              <a:rPr sz="4000" spc="-5" dirty="0" err="1">
                <a:latin typeface="微軟正黑體" panose="020B0604030504040204" pitchFamily="34" charset="-120"/>
                <a:ea typeface="微軟正黑體" panose="020B0604030504040204" pitchFamily="34" charset="-120"/>
              </a:rPr>
              <a:t>設</a:t>
            </a:r>
            <a:r>
              <a:rPr sz="4000" spc="10" dirty="0" err="1">
                <a:latin typeface="微軟正黑體" panose="020B0604030504040204" pitchFamily="34" charset="-120"/>
                <a:ea typeface="微軟正黑體" panose="020B0604030504040204" pitchFamily="34" charset="-120"/>
              </a:rPr>
              <a:t>備</a:t>
            </a:r>
            <a:r>
              <a:rPr lang="zh-TW" altLang="en-US" sz="4000" spc="10" dirty="0">
                <a:latin typeface="微軟正黑體" panose="020B0604030504040204" pitchFamily="34" charset="-120"/>
                <a:ea typeface="微軟正黑體" panose="020B0604030504040204" pitchFamily="34" charset="-120"/>
              </a:rPr>
              <a:t>管理</a:t>
            </a:r>
            <a:r>
              <a:rPr sz="400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第</a:t>
            </a:r>
            <a:r>
              <a:rPr sz="4000" spc="-10" dirty="0">
                <a:latin typeface="微軟正黑體" panose="020B0604030504040204" pitchFamily="34" charset="-120"/>
                <a:ea typeface="微軟正黑體" panose="020B0604030504040204" pitchFamily="34" charset="-120"/>
              </a:rPr>
              <a:t>16</a:t>
            </a:r>
            <a:r>
              <a:rPr sz="4000" spc="5"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24條)</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503629"/>
            <a:ext cx="9601199" cy="3610610"/>
          </a:xfrm>
          <a:prstGeom prst="rect">
            <a:avLst/>
          </a:prstGeom>
        </p:spPr>
        <p:txBody>
          <a:bodyPr vert="horz" wrap="square" lIns="0" tIns="12065" rIns="0" bIns="0" rtlCol="0">
            <a:spAutoFit/>
          </a:bodyPr>
          <a:lstStyle/>
          <a:p>
            <a:pPr marL="355600" marR="5080" indent="-342900">
              <a:spcBef>
                <a:spcPts val="95"/>
              </a:spcBef>
              <a:buFont typeface="Arial"/>
              <a:buChar char="•"/>
              <a:tabLst>
                <a:tab pos="355600" algn="l"/>
                <a:tab pos="356235" algn="l"/>
              </a:tabLst>
            </a:pPr>
            <a:r>
              <a:rPr sz="2800" dirty="0">
                <a:latin typeface="微軟正黑體" panose="020B0604030504040204" pitchFamily="34" charset="-120"/>
                <a:ea typeface="微軟正黑體" panose="020B0604030504040204" pitchFamily="34" charset="-120"/>
                <a:cs typeface="標楷體"/>
              </a:rPr>
              <a:t>雇</a:t>
            </a:r>
            <a:r>
              <a:rPr sz="2800" spc="-5" dirty="0">
                <a:latin typeface="微軟正黑體" panose="020B0604030504040204" pitchFamily="34" charset="-120"/>
                <a:ea typeface="微軟正黑體" panose="020B0604030504040204" pitchFamily="34" charset="-120"/>
                <a:cs typeface="標楷體"/>
              </a:rPr>
              <a:t>主對於經中央主管機關指定具</a:t>
            </a:r>
            <a:r>
              <a:rPr sz="2800" spc="5" dirty="0">
                <a:latin typeface="微軟正黑體" panose="020B0604030504040204" pitchFamily="34" charset="-120"/>
                <a:ea typeface="微軟正黑體" panose="020B0604030504040204" pitchFamily="34" charset="-120"/>
                <a:cs typeface="標楷體"/>
              </a:rPr>
              <a:t>有</a:t>
            </a:r>
            <a:r>
              <a:rPr sz="2800" spc="-5" dirty="0">
                <a:solidFill>
                  <a:srgbClr val="FF0000"/>
                </a:solidFill>
                <a:latin typeface="微軟正黑體" panose="020B0604030504040204" pitchFamily="34" charset="-120"/>
                <a:ea typeface="微軟正黑體" panose="020B0604030504040204" pitchFamily="34" charset="-120"/>
                <a:cs typeface="標楷體"/>
              </a:rPr>
              <a:t>危</a:t>
            </a:r>
            <a:r>
              <a:rPr sz="2800" dirty="0">
                <a:solidFill>
                  <a:srgbClr val="FF0000"/>
                </a:solidFill>
                <a:latin typeface="微軟正黑體" panose="020B0604030504040204" pitchFamily="34" charset="-120"/>
                <a:ea typeface="微軟正黑體" panose="020B0604030504040204" pitchFamily="34" charset="-120"/>
                <a:cs typeface="標楷體"/>
              </a:rPr>
              <a:t>險</a:t>
            </a:r>
            <a:r>
              <a:rPr sz="2800" spc="-5" dirty="0">
                <a:solidFill>
                  <a:srgbClr val="FF0000"/>
                </a:solidFill>
                <a:latin typeface="微軟正黑體" panose="020B0604030504040204" pitchFamily="34" charset="-120"/>
                <a:ea typeface="微軟正黑體" panose="020B0604030504040204" pitchFamily="34" charset="-120"/>
                <a:cs typeface="標楷體"/>
              </a:rPr>
              <a:t>性之機械 </a:t>
            </a:r>
            <a:r>
              <a:rPr sz="2800" dirty="0">
                <a:solidFill>
                  <a:srgbClr val="FF0000"/>
                </a:solidFill>
                <a:latin typeface="微軟正黑體" panose="020B0604030504040204" pitchFamily="34" charset="-120"/>
                <a:ea typeface="微軟正黑體" panose="020B0604030504040204" pitchFamily="34" charset="-120"/>
                <a:cs typeface="標楷體"/>
              </a:rPr>
              <a:t>或</a:t>
            </a:r>
            <a:r>
              <a:rPr sz="2800" spc="-5" dirty="0">
                <a:solidFill>
                  <a:srgbClr val="FF0000"/>
                </a:solidFill>
                <a:latin typeface="微軟正黑體" panose="020B0604030504040204" pitchFamily="34" charset="-120"/>
                <a:ea typeface="微軟正黑體" panose="020B0604030504040204" pitchFamily="34" charset="-120"/>
                <a:cs typeface="標楷體"/>
              </a:rPr>
              <a:t>設備</a:t>
            </a:r>
            <a:r>
              <a:rPr sz="2800" spc="-5"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非</a:t>
            </a:r>
            <a:r>
              <a:rPr sz="2800" spc="-5" dirty="0">
                <a:solidFill>
                  <a:srgbClr val="FF0000"/>
                </a:solidFill>
                <a:latin typeface="微軟正黑體" panose="020B0604030504040204" pitchFamily="34" charset="-120"/>
                <a:ea typeface="微軟正黑體" panose="020B0604030504040204" pitchFamily="34" charset="-120"/>
                <a:cs typeface="標楷體"/>
              </a:rPr>
              <a:t>經勞動</a:t>
            </a:r>
            <a:r>
              <a:rPr sz="2800" spc="10" dirty="0">
                <a:solidFill>
                  <a:srgbClr val="FF0000"/>
                </a:solidFill>
                <a:latin typeface="微軟正黑體" panose="020B0604030504040204" pitchFamily="34" charset="-120"/>
                <a:ea typeface="微軟正黑體" panose="020B0604030504040204" pitchFamily="34" charset="-120"/>
                <a:cs typeface="標楷體"/>
              </a:rPr>
              <a:t>檢</a:t>
            </a:r>
            <a:r>
              <a:rPr sz="2800" spc="-5" dirty="0">
                <a:solidFill>
                  <a:srgbClr val="FF0000"/>
                </a:solidFill>
                <a:latin typeface="微軟正黑體" panose="020B0604030504040204" pitchFamily="34" charset="-120"/>
                <a:ea typeface="微軟正黑體" panose="020B0604030504040204" pitchFamily="34" charset="-120"/>
                <a:cs typeface="標楷體"/>
              </a:rPr>
              <a:t>查機構</a:t>
            </a:r>
            <a:r>
              <a:rPr sz="2800" spc="10" dirty="0">
                <a:solidFill>
                  <a:srgbClr val="FF0000"/>
                </a:solidFill>
                <a:latin typeface="微軟正黑體" panose="020B0604030504040204" pitchFamily="34" charset="-120"/>
                <a:ea typeface="微軟正黑體" panose="020B0604030504040204" pitchFamily="34" charset="-120"/>
                <a:cs typeface="標楷體"/>
              </a:rPr>
              <a:t>或</a:t>
            </a:r>
            <a:r>
              <a:rPr sz="2800" spc="-5" dirty="0">
                <a:solidFill>
                  <a:srgbClr val="FF0000"/>
                </a:solidFill>
                <a:latin typeface="微軟正黑體" panose="020B0604030504040204" pitchFamily="34" charset="-120"/>
                <a:ea typeface="微軟正黑體" panose="020B0604030504040204" pitchFamily="34" charset="-120"/>
                <a:cs typeface="標楷體"/>
              </a:rPr>
              <a:t>中央主</a:t>
            </a:r>
            <a:r>
              <a:rPr sz="2800" spc="10" dirty="0">
                <a:solidFill>
                  <a:srgbClr val="FF0000"/>
                </a:solidFill>
                <a:latin typeface="微軟正黑體" panose="020B0604030504040204" pitchFamily="34" charset="-120"/>
                <a:ea typeface="微軟正黑體" panose="020B0604030504040204" pitchFamily="34" charset="-120"/>
                <a:cs typeface="標楷體"/>
              </a:rPr>
              <a:t>管</a:t>
            </a:r>
            <a:r>
              <a:rPr sz="2800" spc="-5" dirty="0">
                <a:solidFill>
                  <a:srgbClr val="FF0000"/>
                </a:solidFill>
                <a:latin typeface="微軟正黑體" panose="020B0604030504040204" pitchFamily="34" charset="-120"/>
                <a:ea typeface="微軟正黑體" panose="020B0604030504040204" pitchFamily="34" charset="-120"/>
                <a:cs typeface="標楷體"/>
              </a:rPr>
              <a:t>機關指定 </a:t>
            </a:r>
            <a:r>
              <a:rPr sz="2800" dirty="0">
                <a:solidFill>
                  <a:srgbClr val="FF0000"/>
                </a:solidFill>
                <a:latin typeface="微軟正黑體" panose="020B0604030504040204" pitchFamily="34" charset="-120"/>
                <a:ea typeface="微軟正黑體" panose="020B0604030504040204" pitchFamily="34" charset="-120"/>
                <a:cs typeface="標楷體"/>
              </a:rPr>
              <a:t>之</a:t>
            </a:r>
            <a:r>
              <a:rPr sz="2800" spc="-5" dirty="0">
                <a:solidFill>
                  <a:srgbClr val="FF0000"/>
                </a:solidFill>
                <a:latin typeface="微軟正黑體" panose="020B0604030504040204" pitchFamily="34" charset="-120"/>
                <a:ea typeface="微軟正黑體" panose="020B0604030504040204" pitchFamily="34" charset="-120"/>
                <a:cs typeface="標楷體"/>
              </a:rPr>
              <a:t>代行檢</a:t>
            </a:r>
            <a:r>
              <a:rPr sz="2800" dirty="0">
                <a:solidFill>
                  <a:srgbClr val="FF0000"/>
                </a:solidFill>
                <a:latin typeface="微軟正黑體" panose="020B0604030504040204" pitchFamily="34" charset="-120"/>
                <a:ea typeface="微軟正黑體" panose="020B0604030504040204" pitchFamily="34" charset="-120"/>
                <a:cs typeface="標楷體"/>
              </a:rPr>
              <a:t>查</a:t>
            </a:r>
            <a:r>
              <a:rPr sz="2800" spc="-5" dirty="0">
                <a:solidFill>
                  <a:srgbClr val="FF0000"/>
                </a:solidFill>
                <a:latin typeface="微軟正黑體" panose="020B0604030504040204" pitchFamily="34" charset="-120"/>
                <a:ea typeface="微軟正黑體" panose="020B0604030504040204" pitchFamily="34" charset="-120"/>
                <a:cs typeface="標楷體"/>
              </a:rPr>
              <a:t>機構檢</a:t>
            </a:r>
            <a:r>
              <a:rPr sz="2800" dirty="0">
                <a:solidFill>
                  <a:srgbClr val="FF0000"/>
                </a:solidFill>
                <a:latin typeface="微軟正黑體" panose="020B0604030504040204" pitchFamily="34" charset="-120"/>
                <a:ea typeface="微軟正黑體" panose="020B0604030504040204" pitchFamily="34" charset="-120"/>
                <a:cs typeface="標楷體"/>
              </a:rPr>
              <a:t>查</a:t>
            </a:r>
            <a:r>
              <a:rPr sz="2800" spc="-5" dirty="0">
                <a:solidFill>
                  <a:srgbClr val="FF0000"/>
                </a:solidFill>
                <a:latin typeface="微軟正黑體" panose="020B0604030504040204" pitchFamily="34" charset="-120"/>
                <a:ea typeface="微軟正黑體" panose="020B0604030504040204" pitchFamily="34" charset="-120"/>
                <a:cs typeface="標楷體"/>
              </a:rPr>
              <a:t>合格，</a:t>
            </a:r>
            <a:r>
              <a:rPr sz="2800" dirty="0">
                <a:solidFill>
                  <a:srgbClr val="FF0000"/>
                </a:solidFill>
                <a:latin typeface="微軟正黑體" panose="020B0604030504040204" pitchFamily="34" charset="-120"/>
                <a:ea typeface="微軟正黑體" panose="020B0604030504040204" pitchFamily="34" charset="-120"/>
                <a:cs typeface="標楷體"/>
              </a:rPr>
              <a:t>不</a:t>
            </a:r>
            <a:r>
              <a:rPr sz="2800" spc="-5" dirty="0">
                <a:solidFill>
                  <a:srgbClr val="FF0000"/>
                </a:solidFill>
                <a:latin typeface="微軟正黑體" panose="020B0604030504040204" pitchFamily="34" charset="-120"/>
                <a:ea typeface="微軟正黑體" panose="020B0604030504040204" pitchFamily="34" charset="-120"/>
                <a:cs typeface="標楷體"/>
              </a:rPr>
              <a:t>得使</a:t>
            </a:r>
            <a:r>
              <a:rPr sz="2800" spc="15" dirty="0">
                <a:solidFill>
                  <a:srgbClr val="FF0000"/>
                </a:solidFill>
                <a:latin typeface="微軟正黑體" panose="020B0604030504040204" pitchFamily="34" charset="-120"/>
                <a:ea typeface="微軟正黑體" panose="020B0604030504040204" pitchFamily="34" charset="-120"/>
                <a:cs typeface="標楷體"/>
              </a:rPr>
              <a:t>用</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其使用超 </a:t>
            </a:r>
            <a:r>
              <a:rPr sz="2800" dirty="0">
                <a:latin typeface="微軟正黑體" panose="020B0604030504040204" pitchFamily="34" charset="-120"/>
                <a:ea typeface="微軟正黑體" panose="020B0604030504040204" pitchFamily="34" charset="-120"/>
                <a:cs typeface="標楷體"/>
              </a:rPr>
              <a:t>過</a:t>
            </a:r>
            <a:r>
              <a:rPr sz="2800" spc="-5" dirty="0">
                <a:latin typeface="微軟正黑體" panose="020B0604030504040204" pitchFamily="34" charset="-120"/>
                <a:ea typeface="微軟正黑體" panose="020B0604030504040204" pitchFamily="34" charset="-120"/>
                <a:cs typeface="標楷體"/>
              </a:rPr>
              <a:t>規定期間者，非經再檢查合格，不</a:t>
            </a:r>
            <a:r>
              <a:rPr sz="2800" dirty="0">
                <a:latin typeface="微軟正黑體" panose="020B0604030504040204" pitchFamily="34" charset="-120"/>
                <a:ea typeface="微軟正黑體" panose="020B0604030504040204" pitchFamily="34" charset="-120"/>
                <a:cs typeface="標楷體"/>
              </a:rPr>
              <a:t>得</a:t>
            </a:r>
            <a:r>
              <a:rPr sz="2800" spc="-5" dirty="0">
                <a:latin typeface="微軟正黑體" panose="020B0604030504040204" pitchFamily="34" charset="-120"/>
                <a:ea typeface="微軟正黑體" panose="020B0604030504040204" pitchFamily="34" charset="-120"/>
                <a:cs typeface="標楷體"/>
              </a:rPr>
              <a:t>繼續使用。</a:t>
            </a:r>
            <a:endParaRPr sz="2800" dirty="0">
              <a:latin typeface="微軟正黑體" panose="020B0604030504040204" pitchFamily="34" charset="-120"/>
              <a:ea typeface="微軟正黑體" panose="020B0604030504040204" pitchFamily="34" charset="-120"/>
              <a:cs typeface="標楷體"/>
            </a:endParaRPr>
          </a:p>
          <a:p>
            <a:pPr marL="355600" marR="358775" indent="-342900" algn="just">
              <a:spcBef>
                <a:spcPts val="680"/>
              </a:spcBef>
              <a:buFont typeface="Arial"/>
              <a:buChar char="•"/>
              <a:tabLst>
                <a:tab pos="356235" algn="l"/>
              </a:tabLst>
            </a:pPr>
            <a:r>
              <a:rPr sz="2800" dirty="0" err="1">
                <a:latin typeface="微軟正黑體" panose="020B0604030504040204" pitchFamily="34" charset="-120"/>
                <a:ea typeface="微軟正黑體" panose="020B0604030504040204" pitchFamily="34" charset="-120"/>
                <a:cs typeface="標楷體"/>
              </a:rPr>
              <a:t>中</a:t>
            </a:r>
            <a:r>
              <a:rPr sz="2800" spc="-5" dirty="0" err="1">
                <a:latin typeface="微軟正黑體" panose="020B0604030504040204" pitchFamily="34" charset="-120"/>
                <a:ea typeface="微軟正黑體" panose="020B0604030504040204" pitchFamily="34" charset="-120"/>
                <a:cs typeface="標楷體"/>
              </a:rPr>
              <a:t>央主管</a:t>
            </a:r>
            <a:r>
              <a:rPr sz="2800" dirty="0" err="1">
                <a:latin typeface="微軟正黑體" panose="020B0604030504040204" pitchFamily="34" charset="-120"/>
                <a:ea typeface="微軟正黑體" panose="020B0604030504040204" pitchFamily="34" charset="-120"/>
                <a:cs typeface="標楷體"/>
              </a:rPr>
              <a:t>機</a:t>
            </a:r>
            <a:r>
              <a:rPr sz="2800" spc="-5" dirty="0" err="1">
                <a:latin typeface="微軟正黑體" panose="020B0604030504040204" pitchFamily="34" charset="-120"/>
                <a:ea typeface="微軟正黑體" panose="020B0604030504040204" pitchFamily="34" charset="-120"/>
                <a:cs typeface="標楷體"/>
              </a:rPr>
              <a:t>關指定</a:t>
            </a:r>
            <a:r>
              <a:rPr sz="2800" dirty="0" err="1">
                <a:latin typeface="微軟正黑體" panose="020B0604030504040204" pitchFamily="34" charset="-120"/>
                <a:ea typeface="微軟正黑體" panose="020B0604030504040204" pitchFamily="34" charset="-120"/>
                <a:cs typeface="標楷體"/>
              </a:rPr>
              <a:t>具</a:t>
            </a:r>
            <a:r>
              <a:rPr sz="2800" spc="5" dirty="0" err="1">
                <a:latin typeface="微軟正黑體" panose="020B0604030504040204" pitchFamily="34" charset="-120"/>
                <a:ea typeface="微軟正黑體" panose="020B0604030504040204" pitchFamily="34" charset="-120"/>
                <a:cs typeface="標楷體"/>
              </a:rPr>
              <a:t>有</a:t>
            </a:r>
            <a:r>
              <a:rPr sz="2800" spc="-5" dirty="0" err="1">
                <a:solidFill>
                  <a:srgbClr val="FF0000"/>
                </a:solidFill>
                <a:latin typeface="微軟正黑體" panose="020B0604030504040204" pitchFamily="34" charset="-120"/>
                <a:ea typeface="微軟正黑體" panose="020B0604030504040204" pitchFamily="34" charset="-120"/>
                <a:cs typeface="標楷體"/>
              </a:rPr>
              <a:t>危險</a:t>
            </a:r>
            <a:r>
              <a:rPr sz="2800" spc="10" dirty="0" err="1">
                <a:solidFill>
                  <a:srgbClr val="FF0000"/>
                </a:solidFill>
                <a:latin typeface="微軟正黑體" panose="020B0604030504040204" pitchFamily="34" charset="-120"/>
                <a:ea typeface="微軟正黑體" panose="020B0604030504040204" pitchFamily="34" charset="-120"/>
                <a:cs typeface="標楷體"/>
              </a:rPr>
              <a:t>性</a:t>
            </a:r>
            <a:r>
              <a:rPr sz="2800" spc="-5" dirty="0" err="1">
                <a:solidFill>
                  <a:srgbClr val="FF0000"/>
                </a:solidFill>
                <a:latin typeface="微軟正黑體" panose="020B0604030504040204" pitchFamily="34" charset="-120"/>
                <a:ea typeface="微軟正黑體" panose="020B0604030504040204" pitchFamily="34" charset="-120"/>
                <a:cs typeface="標楷體"/>
              </a:rPr>
              <a:t>機械或</a:t>
            </a:r>
            <a:r>
              <a:rPr sz="2800" spc="10" dirty="0" err="1">
                <a:solidFill>
                  <a:srgbClr val="FF0000"/>
                </a:solidFill>
                <a:latin typeface="微軟正黑體" panose="020B0604030504040204" pitchFamily="34" charset="-120"/>
                <a:ea typeface="微軟正黑體" panose="020B0604030504040204" pitchFamily="34" charset="-120"/>
                <a:cs typeface="標楷體"/>
              </a:rPr>
              <a:t>設</a:t>
            </a:r>
            <a:r>
              <a:rPr sz="2800" spc="-5" dirty="0" err="1">
                <a:solidFill>
                  <a:srgbClr val="FF0000"/>
                </a:solidFill>
                <a:latin typeface="微軟正黑體" panose="020B0604030504040204" pitchFamily="34" charset="-120"/>
                <a:ea typeface="微軟正黑體" panose="020B0604030504040204" pitchFamily="34" charset="-120"/>
                <a:cs typeface="標楷體"/>
              </a:rPr>
              <a:t>備之操作</a:t>
            </a:r>
            <a:r>
              <a:rPr sz="2800" spc="5" dirty="0" err="1">
                <a:solidFill>
                  <a:srgbClr val="FF0000"/>
                </a:solidFill>
                <a:latin typeface="微軟正黑體" panose="020B0604030504040204" pitchFamily="34" charset="-120"/>
                <a:ea typeface="微軟正黑體" panose="020B0604030504040204" pitchFamily="34" charset="-120"/>
                <a:cs typeface="標楷體"/>
              </a:rPr>
              <a:t>人</a:t>
            </a:r>
            <a:r>
              <a:rPr sz="2800" spc="-10" dirty="0" err="1">
                <a:solidFill>
                  <a:srgbClr val="FF0000"/>
                </a:solidFill>
                <a:latin typeface="微軟正黑體" panose="020B0604030504040204" pitchFamily="34" charset="-120"/>
                <a:ea typeface="微軟正黑體" panose="020B0604030504040204" pitchFamily="34" charset="-120"/>
                <a:cs typeface="標楷體"/>
              </a:rPr>
              <a:t>員</a:t>
            </a:r>
            <a:r>
              <a:rPr sz="2800" spc="-5" dirty="0" err="1">
                <a:latin typeface="微軟正黑體" panose="020B0604030504040204" pitchFamily="34" charset="-120"/>
                <a:ea typeface="微軟正黑體" panose="020B0604030504040204" pitchFamily="34" charset="-120"/>
                <a:cs typeface="標楷體"/>
              </a:rPr>
              <a:t>，雇</a:t>
            </a:r>
            <a:r>
              <a:rPr sz="2800" dirty="0" err="1">
                <a:latin typeface="微軟正黑體" panose="020B0604030504040204" pitchFamily="34" charset="-120"/>
                <a:ea typeface="微軟正黑體" panose="020B0604030504040204" pitchFamily="34" charset="-120"/>
                <a:cs typeface="標楷體"/>
              </a:rPr>
              <a:t>主</a:t>
            </a:r>
            <a:r>
              <a:rPr sz="2800" spc="-5" dirty="0" err="1">
                <a:latin typeface="微軟正黑體" panose="020B0604030504040204" pitchFamily="34" charset="-120"/>
                <a:ea typeface="微軟正黑體" panose="020B0604030504040204" pitchFamily="34" charset="-120"/>
                <a:cs typeface="標楷體"/>
              </a:rPr>
              <a:t>應僱用</a:t>
            </a:r>
            <a:r>
              <a:rPr sz="2800" spc="10" dirty="0" err="1">
                <a:latin typeface="微軟正黑體" panose="020B0604030504040204" pitchFamily="34" charset="-120"/>
                <a:ea typeface="微軟正黑體" panose="020B0604030504040204" pitchFamily="34" charset="-120"/>
                <a:cs typeface="標楷體"/>
              </a:rPr>
              <a:t>經</a:t>
            </a:r>
            <a:r>
              <a:rPr sz="2800" spc="-5" dirty="0" err="1">
                <a:solidFill>
                  <a:srgbClr val="FF0000"/>
                </a:solidFill>
                <a:latin typeface="微軟正黑體" panose="020B0604030504040204" pitchFamily="34" charset="-120"/>
                <a:ea typeface="微軟正黑體" panose="020B0604030504040204" pitchFamily="34" charset="-120"/>
                <a:cs typeface="標楷體"/>
              </a:rPr>
              <a:t>中央主</a:t>
            </a:r>
            <a:r>
              <a:rPr sz="2800" dirty="0" err="1">
                <a:solidFill>
                  <a:srgbClr val="FF0000"/>
                </a:solidFill>
                <a:latin typeface="微軟正黑體" panose="020B0604030504040204" pitchFamily="34" charset="-120"/>
                <a:ea typeface="微軟正黑體" panose="020B0604030504040204" pitchFamily="34" charset="-120"/>
                <a:cs typeface="標楷體"/>
              </a:rPr>
              <a:t>管</a:t>
            </a:r>
            <a:r>
              <a:rPr sz="2800" spc="-5" dirty="0" err="1">
                <a:solidFill>
                  <a:srgbClr val="FF0000"/>
                </a:solidFill>
                <a:latin typeface="微軟正黑體" panose="020B0604030504040204" pitchFamily="34" charset="-120"/>
                <a:ea typeface="微軟正黑體" panose="020B0604030504040204" pitchFamily="34" charset="-120"/>
                <a:cs typeface="標楷體"/>
              </a:rPr>
              <a:t>機關認</a:t>
            </a:r>
            <a:r>
              <a:rPr sz="2800" dirty="0" err="1">
                <a:solidFill>
                  <a:srgbClr val="FF0000"/>
                </a:solidFill>
                <a:latin typeface="微軟正黑體" panose="020B0604030504040204" pitchFamily="34" charset="-120"/>
                <a:ea typeface="微軟正黑體" panose="020B0604030504040204" pitchFamily="34" charset="-120"/>
                <a:cs typeface="標楷體"/>
              </a:rPr>
              <a:t>可</a:t>
            </a:r>
            <a:r>
              <a:rPr sz="2800" spc="-5" dirty="0" err="1">
                <a:solidFill>
                  <a:srgbClr val="FF0000"/>
                </a:solidFill>
                <a:latin typeface="微軟正黑體" panose="020B0604030504040204" pitchFamily="34" charset="-120"/>
                <a:ea typeface="微軟正黑體" panose="020B0604030504040204" pitchFamily="34" charset="-120"/>
                <a:cs typeface="標楷體"/>
              </a:rPr>
              <a:t>之訓練或</a:t>
            </a:r>
            <a:r>
              <a:rPr sz="2800" dirty="0" err="1">
                <a:solidFill>
                  <a:srgbClr val="FF0000"/>
                </a:solidFill>
                <a:latin typeface="微軟正黑體" panose="020B0604030504040204" pitchFamily="34" charset="-120"/>
                <a:ea typeface="微軟正黑體" panose="020B0604030504040204" pitchFamily="34" charset="-120"/>
                <a:cs typeface="標楷體"/>
              </a:rPr>
              <a:t>經</a:t>
            </a:r>
            <a:r>
              <a:rPr sz="2800" spc="-5" dirty="0" err="1">
                <a:solidFill>
                  <a:srgbClr val="FF0000"/>
                </a:solidFill>
                <a:latin typeface="微軟正黑體" panose="020B0604030504040204" pitchFamily="34" charset="-120"/>
                <a:ea typeface="微軟正黑體" panose="020B0604030504040204" pitchFamily="34" charset="-120"/>
                <a:cs typeface="標楷體"/>
              </a:rPr>
              <a:t>技能檢定之合格人員充任之</a:t>
            </a:r>
            <a:r>
              <a:rPr sz="2800" spc="-5" dirty="0">
                <a:solidFill>
                  <a:srgbClr val="FF0000"/>
                </a:solidFill>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marL="355600" indent="-342900">
              <a:spcBef>
                <a:spcPts val="675"/>
              </a:spcBef>
              <a:buFont typeface="Arial"/>
              <a:buChar char="•"/>
              <a:tabLst>
                <a:tab pos="355600" algn="l"/>
                <a:tab pos="356235" algn="l"/>
              </a:tabLst>
            </a:pPr>
            <a:r>
              <a:rPr sz="2800" dirty="0">
                <a:solidFill>
                  <a:srgbClr val="FF0066"/>
                </a:solidFill>
                <a:latin typeface="微軟正黑體" panose="020B0604030504040204" pitchFamily="34" charset="-120"/>
                <a:ea typeface="微軟正黑體" panose="020B0604030504040204" pitchFamily="34" charset="-120"/>
                <a:cs typeface="標楷體"/>
              </a:rPr>
              <a:t>處</a:t>
            </a:r>
            <a:r>
              <a:rPr sz="2800" spc="-5" dirty="0">
                <a:solidFill>
                  <a:srgbClr val="FF0066"/>
                </a:solidFill>
                <a:latin typeface="微軟正黑體" panose="020B0604030504040204" pitchFamily="34" charset="-120"/>
                <a:ea typeface="微軟正黑體" panose="020B0604030504040204" pitchFamily="34" charset="-120"/>
                <a:cs typeface="標楷體"/>
              </a:rPr>
              <a:t>新臺幣</a:t>
            </a:r>
            <a:r>
              <a:rPr sz="2800" dirty="0">
                <a:solidFill>
                  <a:srgbClr val="FF0066"/>
                </a:solidFill>
                <a:latin typeface="微軟正黑體" panose="020B0604030504040204" pitchFamily="34" charset="-120"/>
                <a:ea typeface="微軟正黑體" panose="020B0604030504040204" pitchFamily="34" charset="-120"/>
                <a:cs typeface="標楷體"/>
              </a:rPr>
              <a:t>3</a:t>
            </a:r>
            <a:r>
              <a:rPr sz="2800" spc="-5" dirty="0">
                <a:solidFill>
                  <a:srgbClr val="FF0066"/>
                </a:solidFill>
                <a:latin typeface="微軟正黑體" panose="020B0604030504040204" pitchFamily="34" charset="-120"/>
                <a:ea typeface="微軟正黑體" panose="020B0604030504040204" pitchFamily="34" charset="-120"/>
                <a:cs typeface="標楷體"/>
              </a:rPr>
              <a:t>萬</a:t>
            </a:r>
            <a:r>
              <a:rPr sz="2800" spc="5" dirty="0">
                <a:solidFill>
                  <a:srgbClr val="FF0066"/>
                </a:solidFill>
                <a:latin typeface="微軟正黑體" panose="020B0604030504040204" pitchFamily="34" charset="-120"/>
                <a:ea typeface="微軟正黑體" panose="020B0604030504040204" pitchFamily="34" charset="-120"/>
                <a:cs typeface="標楷體"/>
              </a:rPr>
              <a:t>元</a:t>
            </a:r>
            <a:r>
              <a:rPr sz="2800" spc="-5" dirty="0">
                <a:solidFill>
                  <a:srgbClr val="FF0066"/>
                </a:solidFill>
                <a:latin typeface="微軟正黑體" panose="020B0604030504040204" pitchFamily="34" charset="-120"/>
                <a:ea typeface="微軟正黑體" panose="020B0604030504040204" pitchFamily="34" charset="-120"/>
                <a:cs typeface="標楷體"/>
              </a:rPr>
              <a:t>以</a:t>
            </a:r>
            <a:r>
              <a:rPr sz="2800" spc="5" dirty="0">
                <a:solidFill>
                  <a:srgbClr val="FF0066"/>
                </a:solidFill>
                <a:latin typeface="微軟正黑體" panose="020B0604030504040204" pitchFamily="34" charset="-120"/>
                <a:ea typeface="微軟正黑體" panose="020B0604030504040204" pitchFamily="34" charset="-120"/>
                <a:cs typeface="標楷體"/>
              </a:rPr>
              <a:t>上</a:t>
            </a:r>
            <a:r>
              <a:rPr sz="2800" spc="-5" dirty="0">
                <a:solidFill>
                  <a:srgbClr val="FF0066"/>
                </a:solidFill>
                <a:latin typeface="微軟正黑體" panose="020B0604030504040204" pitchFamily="34" charset="-120"/>
                <a:ea typeface="微軟正黑體" panose="020B0604030504040204" pitchFamily="34" charset="-120"/>
                <a:cs typeface="標楷體"/>
              </a:rPr>
              <a:t>30萬元</a:t>
            </a:r>
            <a:r>
              <a:rPr sz="2800" spc="10" dirty="0">
                <a:solidFill>
                  <a:srgbClr val="FF0066"/>
                </a:solidFill>
                <a:latin typeface="微軟正黑體" panose="020B0604030504040204" pitchFamily="34" charset="-120"/>
                <a:ea typeface="微軟正黑體" panose="020B0604030504040204" pitchFamily="34" charset="-120"/>
                <a:cs typeface="標楷體"/>
              </a:rPr>
              <a:t>以</a:t>
            </a:r>
            <a:r>
              <a:rPr sz="2800" spc="-5" dirty="0">
                <a:solidFill>
                  <a:srgbClr val="FF0066"/>
                </a:solidFill>
                <a:latin typeface="微軟正黑體" panose="020B0604030504040204" pitchFamily="34" charset="-120"/>
                <a:ea typeface="微軟正黑體" panose="020B0604030504040204" pitchFamily="34" charset="-120"/>
                <a:cs typeface="標楷體"/>
              </a:rPr>
              <a:t>下罰鍰</a:t>
            </a:r>
            <a:endParaRPr sz="2800" dirty="0">
              <a:latin typeface="微軟正黑體" panose="020B0604030504040204" pitchFamily="34" charset="-120"/>
              <a:ea typeface="微軟正黑體" panose="020B0604030504040204" pitchFamily="34" charset="-120"/>
              <a:cs typeface="標楷體"/>
            </a:endParaRPr>
          </a:p>
        </p:txBody>
      </p:sp>
      <p:sp>
        <p:nvSpPr>
          <p:cNvPr id="4" name="object 4"/>
          <p:cNvSpPr/>
          <p:nvPr/>
        </p:nvSpPr>
        <p:spPr>
          <a:xfrm>
            <a:off x="7927214" y="4745482"/>
            <a:ext cx="710793" cy="355092"/>
          </a:xfrm>
          <a:prstGeom prst="rect">
            <a:avLst/>
          </a:prstGeom>
          <a:blipFill>
            <a:blip r:embed="rId2"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92B47DC0-F891-F08B-5E4C-C96104081D8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C3BC062D-F384-A564-4A35-6812CA5AC524}"/>
              </a:ext>
            </a:extLst>
          </p:cNvPr>
          <p:cNvSpPr>
            <a:spLocks noGrp="1"/>
          </p:cNvSpPr>
          <p:nvPr>
            <p:ph type="sldNum" sz="quarter" idx="7"/>
          </p:nvPr>
        </p:nvSpPr>
        <p:spPr/>
        <p:txBody>
          <a:bodyPr/>
          <a:lstStyle/>
          <a:p>
            <a:fld id="{B6F15528-21DE-4FAA-801E-634DDDAF4B2B}" type="slidenum">
              <a:rPr lang="en-US" altLang="zh-TW" smtClean="0"/>
              <a:t>35</a:t>
            </a:fld>
            <a:endParaRPr lang="zh-TW"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3A7B1E9-3501-88B1-4273-313D5E2D5C0A}"/>
              </a:ext>
            </a:extLst>
          </p:cNvPr>
          <p:cNvPicPr>
            <a:picLocks noChangeAspect="1"/>
          </p:cNvPicPr>
          <p:nvPr/>
        </p:nvPicPr>
        <p:blipFill>
          <a:blip r:embed="rId2"/>
          <a:stretch>
            <a:fillRect/>
          </a:stretch>
        </p:blipFill>
        <p:spPr>
          <a:xfrm>
            <a:off x="6781802" y="2903915"/>
            <a:ext cx="1564586" cy="1694968"/>
          </a:xfrm>
          <a:prstGeom prst="rect">
            <a:avLst/>
          </a:prstGeom>
        </p:spPr>
      </p:pic>
      <p:sp>
        <p:nvSpPr>
          <p:cNvPr id="6" name="object 6"/>
          <p:cNvSpPr/>
          <p:nvPr/>
        </p:nvSpPr>
        <p:spPr>
          <a:xfrm>
            <a:off x="6781802" y="4332733"/>
            <a:ext cx="4860803" cy="1839467"/>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1295400" y="1295400"/>
            <a:ext cx="4114800" cy="4876800"/>
          </a:xfrm>
          <a:prstGeom prst="rect">
            <a:avLst/>
          </a:prstGeom>
          <a:blipFill>
            <a:blip r:embed="rId4" cstate="print"/>
            <a:stretch>
              <a:fillRect/>
            </a:stretch>
          </a:blipFill>
        </p:spPr>
        <p:txBody>
          <a:bodyPr wrap="square" lIns="0" tIns="0" rIns="0" bIns="0" rtlCol="0"/>
          <a:lstStyle/>
          <a:p>
            <a:endParaRPr dirty="0"/>
          </a:p>
        </p:txBody>
      </p:sp>
      <p:pic>
        <p:nvPicPr>
          <p:cNvPr id="10" name="圖片 9">
            <a:extLst>
              <a:ext uri="{FF2B5EF4-FFF2-40B4-BE49-F238E27FC236}">
                <a16:creationId xmlns:a16="http://schemas.microsoft.com/office/drawing/2014/main" id="{F5213CC0-570C-F78C-746B-40A3F4AAA16E}"/>
              </a:ext>
            </a:extLst>
          </p:cNvPr>
          <p:cNvPicPr>
            <a:picLocks noChangeAspect="1"/>
          </p:cNvPicPr>
          <p:nvPr/>
        </p:nvPicPr>
        <p:blipFill>
          <a:blip r:embed="rId5"/>
          <a:stretch>
            <a:fillRect/>
          </a:stretch>
        </p:blipFill>
        <p:spPr>
          <a:xfrm>
            <a:off x="8970648" y="1383709"/>
            <a:ext cx="2619375" cy="1743075"/>
          </a:xfrm>
          <a:prstGeom prst="rect">
            <a:avLst/>
          </a:prstGeom>
        </p:spPr>
      </p:pic>
      <p:pic>
        <p:nvPicPr>
          <p:cNvPr id="2" name="圖片 1">
            <a:extLst>
              <a:ext uri="{FF2B5EF4-FFF2-40B4-BE49-F238E27FC236}">
                <a16:creationId xmlns:a16="http://schemas.microsoft.com/office/drawing/2014/main" id="{62BDE8A1-81DA-5E24-10D3-C0CAA1680E23}"/>
              </a:ext>
            </a:extLst>
          </p:cNvPr>
          <p:cNvPicPr>
            <a:picLocks noChangeAspect="1"/>
          </p:cNvPicPr>
          <p:nvPr/>
        </p:nvPicPr>
        <p:blipFill>
          <a:blip r:embed="rId6"/>
          <a:stretch>
            <a:fillRect/>
          </a:stretch>
        </p:blipFill>
        <p:spPr>
          <a:xfrm>
            <a:off x="9717990" y="3126784"/>
            <a:ext cx="1924616" cy="1317228"/>
          </a:xfrm>
          <a:prstGeom prst="rect">
            <a:avLst/>
          </a:prstGeom>
        </p:spPr>
      </p:pic>
      <p:sp>
        <p:nvSpPr>
          <p:cNvPr id="7" name="object 7"/>
          <p:cNvSpPr/>
          <p:nvPr/>
        </p:nvSpPr>
        <p:spPr>
          <a:xfrm>
            <a:off x="8774813" y="2129476"/>
            <a:ext cx="1655263" cy="1331719"/>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6634315" y="1363151"/>
            <a:ext cx="1859559" cy="1540764"/>
          </a:xfrm>
          <a:prstGeom prst="rect">
            <a:avLst/>
          </a:prstGeom>
          <a:blipFill>
            <a:blip r:embed="rId8" cstate="print"/>
            <a:stretch>
              <a:fillRect/>
            </a:stretch>
          </a:blipFill>
        </p:spPr>
        <p:txBody>
          <a:bodyPr wrap="square" lIns="0" tIns="0" rIns="0" bIns="0" rtlCol="0"/>
          <a:lstStyle/>
          <a:p>
            <a:endParaRPr dirty="0"/>
          </a:p>
        </p:txBody>
      </p:sp>
      <p:sp>
        <p:nvSpPr>
          <p:cNvPr id="14" name="文字方塊 13">
            <a:extLst>
              <a:ext uri="{FF2B5EF4-FFF2-40B4-BE49-F238E27FC236}">
                <a16:creationId xmlns:a16="http://schemas.microsoft.com/office/drawing/2014/main" id="{9754358C-58A5-BEE1-46D4-814CA16C23CC}"/>
              </a:ext>
            </a:extLst>
          </p:cNvPr>
          <p:cNvSpPr txBox="1"/>
          <p:nvPr/>
        </p:nvSpPr>
        <p:spPr>
          <a:xfrm>
            <a:off x="3733802" y="360462"/>
            <a:ext cx="4760072" cy="707886"/>
          </a:xfrm>
          <a:prstGeom prst="rect">
            <a:avLst/>
          </a:prstGeom>
          <a:noFill/>
        </p:spPr>
        <p:txBody>
          <a:bodyPr wrap="square">
            <a:spAutoFit/>
          </a:bodyPr>
          <a:lstStyle/>
          <a:p>
            <a:r>
              <a:rPr kumimoji="0" lang="zh-TW" altLang="en-US" sz="4000" b="0" i="0" u="none" strike="noStrike" kern="0" cap="none" spc="-5" normalizeH="0" baseline="0" noProof="0" dirty="0">
                <a:ln>
                  <a:noFill/>
                </a:ln>
                <a:effectLst/>
                <a:uLnTx/>
                <a:uFillTx/>
                <a:latin typeface="微軟正黑體" panose="020B0604030504040204" pitchFamily="34" charset="-120"/>
                <a:ea typeface="微軟正黑體" panose="020B0604030504040204" pitchFamily="34" charset="-120"/>
              </a:rPr>
              <a:t>危險性之機械或設備</a:t>
            </a:r>
            <a:endParaRPr lang="zh-TW" altLang="en-US" dirty="0"/>
          </a:p>
        </p:txBody>
      </p:sp>
      <p:sp>
        <p:nvSpPr>
          <p:cNvPr id="15" name="文字方塊 14">
            <a:extLst>
              <a:ext uri="{FF2B5EF4-FFF2-40B4-BE49-F238E27FC236}">
                <a16:creationId xmlns:a16="http://schemas.microsoft.com/office/drawing/2014/main" id="{50E4A2D2-D1FD-99CB-FD97-D1F70ADE43FE}"/>
              </a:ext>
            </a:extLst>
          </p:cNvPr>
          <p:cNvSpPr txBox="1"/>
          <p:nvPr/>
        </p:nvSpPr>
        <p:spPr>
          <a:xfrm>
            <a:off x="2209800" y="6205150"/>
            <a:ext cx="7556721" cy="584775"/>
          </a:xfrm>
          <a:prstGeom prst="rect">
            <a:avLst/>
          </a:prstGeom>
          <a:noFill/>
        </p:spPr>
        <p:txBody>
          <a:bodyPr wrap="square">
            <a:spAutoFit/>
          </a:bodyPr>
          <a:lstStyle/>
          <a:p>
            <a:r>
              <a:rPr kumimoji="0" lang="zh-TW" altLang="en-US" sz="3200" b="0" i="0" u="none" strike="noStrike" kern="0" cap="none" spc="-5"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上述之機械或設備未經檢驗合格不得使用</a:t>
            </a:r>
            <a:endParaRPr lang="zh-TW" altLang="en-US" sz="3200" dirty="0">
              <a:solidFill>
                <a:srgbClr val="FF0000"/>
              </a:solidFill>
            </a:endParaRPr>
          </a:p>
        </p:txBody>
      </p:sp>
      <p:sp>
        <p:nvSpPr>
          <p:cNvPr id="3" name="頁尾版面配置區 2">
            <a:extLst>
              <a:ext uri="{FF2B5EF4-FFF2-40B4-BE49-F238E27FC236}">
                <a16:creationId xmlns:a16="http://schemas.microsoft.com/office/drawing/2014/main" id="{0A42F48A-0D02-0127-BDD3-0182A614363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EDC6A89-32E1-7BF1-8410-DED6071B181E}"/>
              </a:ext>
            </a:extLst>
          </p:cNvPr>
          <p:cNvSpPr>
            <a:spLocks noGrp="1"/>
          </p:cNvSpPr>
          <p:nvPr>
            <p:ph type="sldNum" sz="quarter" idx="7"/>
          </p:nvPr>
        </p:nvSpPr>
        <p:spPr/>
        <p:txBody>
          <a:bodyPr/>
          <a:lstStyle/>
          <a:p>
            <a:fld id="{B6F15528-21DE-4FAA-801E-634DDDAF4B2B}" type="slidenum">
              <a:rPr lang="en-US" altLang="zh-TW" smtClean="0"/>
              <a:t>36</a:t>
            </a:fld>
            <a:endParaRPr lang="zh-TW"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981700" y="644929"/>
            <a:ext cx="228600" cy="457200"/>
          </a:xfrm>
          <a:prstGeom prst="rect">
            <a:avLst/>
          </a:prstGeom>
        </p:spPr>
        <p:txBody>
          <a:bodyPr vert="horz" wrap="square" lIns="0" tIns="0" rIns="0" bIns="0" rtlCol="0">
            <a:spAutoFit/>
          </a:bodyPr>
          <a:lstStyle/>
          <a:p>
            <a:pPr>
              <a:lnSpc>
                <a:spcPts val="3600"/>
              </a:lnSpc>
            </a:pPr>
            <a:r>
              <a:rPr sz="3600" dirty="0">
                <a:latin typeface="標楷體"/>
                <a:cs typeface="標楷體"/>
              </a:rPr>
              <a:t>*</a:t>
            </a:r>
          </a:p>
        </p:txBody>
      </p:sp>
      <p:sp>
        <p:nvSpPr>
          <p:cNvPr id="3" name="object 3"/>
          <p:cNvSpPr/>
          <p:nvPr/>
        </p:nvSpPr>
        <p:spPr>
          <a:xfrm>
            <a:off x="1295400" y="457200"/>
            <a:ext cx="9601200" cy="5755871"/>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098A741B-415C-1559-59CC-91B5DEEE429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238E81C6-B896-1EBD-051B-E36A51841B8D}"/>
              </a:ext>
            </a:extLst>
          </p:cNvPr>
          <p:cNvSpPr>
            <a:spLocks noGrp="1"/>
          </p:cNvSpPr>
          <p:nvPr>
            <p:ph type="sldNum" sz="quarter" idx="7"/>
          </p:nvPr>
        </p:nvSpPr>
        <p:spPr/>
        <p:txBody>
          <a:bodyPr/>
          <a:lstStyle/>
          <a:p>
            <a:fld id="{B6F15528-21DE-4FAA-801E-634DDDAF4B2B}" type="slidenum">
              <a:rPr lang="en-US" altLang="zh-TW" smtClean="0"/>
              <a:t>37</a:t>
            </a:fld>
            <a:endParaRPr lang="zh-TW"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62135" y="341693"/>
            <a:ext cx="7667730" cy="627736"/>
          </a:xfrm>
          <a:prstGeom prst="rect">
            <a:avLst/>
          </a:prstGeom>
        </p:spPr>
        <p:txBody>
          <a:bodyPr vert="horz" wrap="square" lIns="0" tIns="12065" rIns="0" bIns="0" rtlCol="0">
            <a:spAutoFit/>
          </a:bodyPr>
          <a:lstStyle/>
          <a:p>
            <a:pPr marL="12700">
              <a:spcBef>
                <a:spcPts val="95"/>
              </a:spcBef>
            </a:pPr>
            <a:r>
              <a:rPr sz="4000" spc="-5" dirty="0">
                <a:solidFill>
                  <a:srgbClr val="663300"/>
                </a:solidFill>
                <a:latin typeface="微軟正黑體" panose="020B0604030504040204" pitchFamily="34" charset="-120"/>
                <a:ea typeface="微軟正黑體" panose="020B0604030504040204" pitchFamily="34" charset="-120"/>
              </a:rPr>
              <a:t>體格檢</a:t>
            </a:r>
            <a:r>
              <a:rPr sz="4000" spc="5" dirty="0">
                <a:solidFill>
                  <a:srgbClr val="663300"/>
                </a:solidFill>
                <a:latin typeface="微軟正黑體" panose="020B0604030504040204" pitchFamily="34" charset="-120"/>
                <a:ea typeface="微軟正黑體" panose="020B0604030504040204" pitchFamily="34" charset="-120"/>
              </a:rPr>
              <a:t>查</a:t>
            </a:r>
            <a:r>
              <a:rPr sz="4000" spc="-5" dirty="0">
                <a:solidFill>
                  <a:srgbClr val="663300"/>
                </a:solidFill>
                <a:latin typeface="微軟正黑體" panose="020B0604030504040204" pitchFamily="34" charset="-120"/>
                <a:ea typeface="微軟正黑體" panose="020B0604030504040204" pitchFamily="34" charset="-120"/>
              </a:rPr>
              <a:t>、健康檢</a:t>
            </a:r>
            <a:r>
              <a:rPr sz="4000" dirty="0">
                <a:solidFill>
                  <a:srgbClr val="663300"/>
                </a:solidFill>
                <a:latin typeface="微軟正黑體" panose="020B0604030504040204" pitchFamily="34" charset="-120"/>
                <a:ea typeface="微軟正黑體" panose="020B0604030504040204" pitchFamily="34" charset="-120"/>
              </a:rPr>
              <a:t>查</a:t>
            </a:r>
            <a:r>
              <a:rPr sz="4000" spc="-5" dirty="0">
                <a:solidFill>
                  <a:srgbClr val="663300"/>
                </a:solidFill>
                <a:latin typeface="微軟正黑體" panose="020B0604030504040204" pitchFamily="34" charset="-120"/>
                <a:ea typeface="微軟正黑體" panose="020B0604030504040204" pitchFamily="34" charset="-120"/>
              </a:rPr>
              <a:t>(</a:t>
            </a:r>
            <a:r>
              <a:rPr sz="4000" spc="5" dirty="0">
                <a:solidFill>
                  <a:srgbClr val="663300"/>
                </a:solidFill>
                <a:latin typeface="微軟正黑體" panose="020B0604030504040204" pitchFamily="34" charset="-120"/>
                <a:ea typeface="微軟正黑體" panose="020B0604030504040204" pitchFamily="34" charset="-120"/>
              </a:rPr>
              <a:t>第</a:t>
            </a:r>
            <a:r>
              <a:rPr sz="4000" spc="-15" dirty="0">
                <a:solidFill>
                  <a:srgbClr val="663300"/>
                </a:solidFill>
                <a:latin typeface="微軟正黑體" panose="020B0604030504040204" pitchFamily="34" charset="-120"/>
                <a:ea typeface="微軟正黑體" panose="020B0604030504040204" pitchFamily="34" charset="-120"/>
              </a:rPr>
              <a:t>20</a:t>
            </a:r>
            <a:r>
              <a:rPr sz="4000" dirty="0">
                <a:solidFill>
                  <a:srgbClr val="663300"/>
                </a:solidFill>
                <a:latin typeface="微軟正黑體" panose="020B0604030504040204" pitchFamily="34" charset="-120"/>
                <a:ea typeface="微軟正黑體" panose="020B0604030504040204" pitchFamily="34" charset="-120"/>
              </a:rPr>
              <a:t>條</a:t>
            </a:r>
            <a:r>
              <a:rPr lang="en-US" sz="4000" dirty="0">
                <a:solidFill>
                  <a:srgbClr val="663300"/>
                </a:solidFill>
                <a:latin typeface="微軟正黑體" panose="020B0604030504040204" pitchFamily="34" charset="-120"/>
                <a:ea typeface="微軟正黑體" panose="020B0604030504040204" pitchFamily="34" charset="-120"/>
              </a:rPr>
              <a:t>~22</a:t>
            </a:r>
            <a:r>
              <a:rPr sz="4000" spc="-5" dirty="0">
                <a:solidFill>
                  <a:srgbClr val="663300"/>
                </a:solidFill>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6" name="object 6"/>
          <p:cNvSpPr/>
          <p:nvPr/>
        </p:nvSpPr>
        <p:spPr>
          <a:xfrm>
            <a:off x="9753600" y="3505202"/>
            <a:ext cx="1601723" cy="2666998"/>
          </a:xfrm>
          <a:prstGeom prst="rect">
            <a:avLst/>
          </a:prstGeom>
          <a:blipFill>
            <a:blip r:embed="rId2" cstate="print"/>
            <a:stretch>
              <a:fillRect/>
            </a:stretch>
          </a:blipFill>
        </p:spPr>
        <p:txBody>
          <a:bodyPr wrap="square" lIns="0" tIns="0" rIns="0" bIns="0" rtlCol="0"/>
          <a:lstStyle/>
          <a:p>
            <a:endParaRPr dirty="0"/>
          </a:p>
        </p:txBody>
      </p:sp>
      <p:sp>
        <p:nvSpPr>
          <p:cNvPr id="8" name="文字方塊 7">
            <a:extLst>
              <a:ext uri="{FF2B5EF4-FFF2-40B4-BE49-F238E27FC236}">
                <a16:creationId xmlns:a16="http://schemas.microsoft.com/office/drawing/2014/main" id="{28E4AD7E-FA0B-611B-5AC7-53D72A627E22}"/>
              </a:ext>
            </a:extLst>
          </p:cNvPr>
          <p:cNvSpPr txBox="1"/>
          <p:nvPr/>
        </p:nvSpPr>
        <p:spPr>
          <a:xfrm>
            <a:off x="1274135" y="1396014"/>
            <a:ext cx="9601200" cy="2908489"/>
          </a:xfrm>
          <a:prstGeom prst="rect">
            <a:avLst/>
          </a:prstGeom>
          <a:noFill/>
        </p:spPr>
        <p:txBody>
          <a:bodyPr wrap="square">
            <a:spAutoFit/>
          </a:bodyPr>
          <a:lstStyle/>
          <a:p>
            <a:pPr>
              <a:spcBef>
                <a:spcPts val="100"/>
              </a:spcBef>
              <a:tabLst>
                <a:tab pos="370205" algn="l"/>
                <a:tab pos="370840" algn="l"/>
              </a:tabLst>
            </a:pPr>
            <a:r>
              <a:rPr lang="zh-TW" altLang="en-US" sz="2400" dirty="0">
                <a:latin typeface="微軟正黑體" panose="020B0604030504040204" pitchFamily="34" charset="-120"/>
                <a:ea typeface="微軟正黑體" panose="020B0604030504040204" pitchFamily="34" charset="-120"/>
                <a:cs typeface="標楷體"/>
              </a:rPr>
              <a:t>僱用勞工時，應施</a:t>
            </a:r>
            <a:r>
              <a:rPr lang="zh-TW" altLang="en-US" sz="2400" spc="-20" dirty="0">
                <a:latin typeface="微軟正黑體" panose="020B0604030504040204" pitchFamily="34" charset="-120"/>
                <a:ea typeface="微軟正黑體" panose="020B0604030504040204" pitchFamily="34" charset="-120"/>
                <a:cs typeface="標楷體"/>
              </a:rPr>
              <a:t>行</a:t>
            </a:r>
            <a:r>
              <a:rPr lang="zh-TW" altLang="en-US" sz="2400" spc="-5" dirty="0">
                <a:solidFill>
                  <a:srgbClr val="FF0000"/>
                </a:solidFill>
                <a:latin typeface="微軟正黑體" panose="020B0604030504040204" pitchFamily="34" charset="-120"/>
                <a:ea typeface="微軟正黑體" panose="020B0604030504040204" pitchFamily="34" charset="-120"/>
                <a:cs typeface="標楷體"/>
              </a:rPr>
              <a:t>體格檢查</a:t>
            </a:r>
            <a:r>
              <a:rPr lang="zh-TW" altLang="en-US" sz="2400" dirty="0">
                <a:latin typeface="微軟正黑體" panose="020B0604030504040204" pitchFamily="34" charset="-120"/>
                <a:ea typeface="微軟正黑體" panose="020B0604030504040204" pitchFamily="34" charset="-120"/>
                <a:cs typeface="標楷體"/>
              </a:rPr>
              <a:t>。</a:t>
            </a:r>
            <a:endParaRPr lang="en-US" altLang="zh-TW" sz="2400" dirty="0">
              <a:latin typeface="微軟正黑體" panose="020B0604030504040204" pitchFamily="34" charset="-120"/>
              <a:ea typeface="微軟正黑體" panose="020B0604030504040204" pitchFamily="34" charset="-120"/>
              <a:cs typeface="標楷體"/>
            </a:endParaRPr>
          </a:p>
          <a:p>
            <a:pPr>
              <a:spcBef>
                <a:spcPts val="100"/>
              </a:spcBef>
              <a:tabLst>
                <a:tab pos="370205" algn="l"/>
                <a:tab pos="370840" algn="l"/>
              </a:tabLst>
            </a:pPr>
            <a:r>
              <a:rPr lang="zh-TW" altLang="en-US" sz="2400" dirty="0">
                <a:latin typeface="微軟正黑體" panose="020B0604030504040204" pitchFamily="34" charset="-120"/>
                <a:ea typeface="微軟正黑體" panose="020B0604030504040204" pitchFamily="34" charset="-120"/>
                <a:cs typeface="標楷體"/>
              </a:rPr>
              <a:t>對在職勞工應施行下</a:t>
            </a:r>
            <a:r>
              <a:rPr lang="zh-TW" altLang="en-US" sz="2400" spc="-20" dirty="0">
                <a:latin typeface="微軟正黑體" panose="020B0604030504040204" pitchFamily="34" charset="-120"/>
                <a:ea typeface="微軟正黑體" panose="020B0604030504040204" pitchFamily="34" charset="-120"/>
                <a:cs typeface="標楷體"/>
              </a:rPr>
              <a:t>列</a:t>
            </a:r>
            <a:r>
              <a:rPr lang="zh-TW" altLang="en-US" sz="2400" dirty="0">
                <a:solidFill>
                  <a:srgbClr val="FF0000"/>
                </a:solidFill>
                <a:latin typeface="微軟正黑體" panose="020B0604030504040204" pitchFamily="34" charset="-120"/>
                <a:ea typeface="微軟正黑體" panose="020B0604030504040204" pitchFamily="34" charset="-120"/>
                <a:cs typeface="標楷體"/>
              </a:rPr>
              <a:t>健康檢查</a:t>
            </a:r>
            <a:r>
              <a:rPr lang="zh-TW" altLang="en-US" sz="2400" dirty="0">
                <a:latin typeface="微軟正黑體" panose="020B0604030504040204" pitchFamily="34" charset="-120"/>
                <a:ea typeface="微軟正黑體" panose="020B0604030504040204" pitchFamily="34" charset="-120"/>
                <a:cs typeface="標楷體"/>
              </a:rPr>
              <a:t>：</a:t>
            </a:r>
            <a:endParaRPr lang="en-US" altLang="zh-TW" sz="2400" dirty="0">
              <a:latin typeface="微軟正黑體" panose="020B0604030504040204" pitchFamily="34" charset="-120"/>
              <a:ea typeface="微軟正黑體" panose="020B0604030504040204" pitchFamily="34" charset="-120"/>
              <a:cs typeface="標楷體"/>
            </a:endParaRPr>
          </a:p>
          <a:p>
            <a:pPr marL="457200" indent="169863">
              <a:spcBef>
                <a:spcPts val="100"/>
              </a:spcBef>
              <a:buFont typeface="+mj-lt"/>
              <a:buAutoNum type="arabicPeriod"/>
              <a:tabLst>
                <a:tab pos="370205" algn="l"/>
                <a:tab pos="370840" algn="l"/>
              </a:tabLst>
            </a:pPr>
            <a:r>
              <a:rPr lang="zh-TW" altLang="en-US" sz="2400" dirty="0">
                <a:solidFill>
                  <a:srgbClr val="FF0000"/>
                </a:solidFill>
                <a:latin typeface="微軟正黑體" panose="020B0604030504040204" pitchFamily="34" charset="-120"/>
                <a:ea typeface="微軟正黑體" panose="020B0604030504040204" pitchFamily="34" charset="-120"/>
                <a:cs typeface="標楷體"/>
              </a:rPr>
              <a:t>一般健康檢查</a:t>
            </a:r>
            <a:r>
              <a:rPr lang="zh-TW" altLang="en-US" sz="2400" dirty="0">
                <a:latin typeface="微軟正黑體" panose="020B0604030504040204" pitchFamily="34" charset="-120"/>
                <a:ea typeface="微軟正黑體" panose="020B0604030504040204" pitchFamily="34" charset="-120"/>
                <a:cs typeface="標楷體"/>
              </a:rPr>
              <a:t>。</a:t>
            </a:r>
            <a:endParaRPr lang="en-US" altLang="zh-TW" sz="2400" dirty="0">
              <a:latin typeface="微軟正黑體" panose="020B0604030504040204" pitchFamily="34" charset="-120"/>
              <a:ea typeface="微軟正黑體" panose="020B0604030504040204" pitchFamily="34" charset="-120"/>
              <a:cs typeface="標楷體"/>
            </a:endParaRPr>
          </a:p>
          <a:p>
            <a:pPr marL="457200" indent="169863">
              <a:spcBef>
                <a:spcPts val="100"/>
              </a:spcBef>
              <a:buFont typeface="+mj-lt"/>
              <a:buAutoNum type="arabicPeriod"/>
              <a:tabLst>
                <a:tab pos="370205" algn="l"/>
                <a:tab pos="370840" algn="l"/>
              </a:tabLst>
            </a:pPr>
            <a:r>
              <a:rPr lang="zh-TW" altLang="en-US" sz="2400" dirty="0">
                <a:latin typeface="微軟正黑體" panose="020B0604030504040204" pitchFamily="34" charset="-120"/>
                <a:ea typeface="微軟正黑體" panose="020B0604030504040204" pitchFamily="34" charset="-120"/>
                <a:cs typeface="標楷體"/>
              </a:rPr>
              <a:t>從事特別危害健康作業者</a:t>
            </a:r>
            <a:r>
              <a:rPr lang="zh-TW" altLang="en-US" sz="2400" spc="-25" dirty="0">
                <a:latin typeface="微軟正黑體" panose="020B0604030504040204" pitchFamily="34" charset="-120"/>
                <a:ea typeface="微軟正黑體" panose="020B0604030504040204" pitchFamily="34" charset="-120"/>
                <a:cs typeface="標楷體"/>
              </a:rPr>
              <a:t>之</a:t>
            </a:r>
            <a:r>
              <a:rPr lang="zh-TW" altLang="en-US" sz="2400" dirty="0">
                <a:solidFill>
                  <a:srgbClr val="FF0000"/>
                </a:solidFill>
                <a:latin typeface="微軟正黑體" panose="020B0604030504040204" pitchFamily="34" charset="-120"/>
                <a:ea typeface="微軟正黑體" panose="020B0604030504040204" pitchFamily="34" charset="-120"/>
                <a:cs typeface="標楷體"/>
              </a:rPr>
              <a:t>特殊健康檢查</a:t>
            </a:r>
            <a:r>
              <a:rPr lang="zh-TW" altLang="en-US" sz="2400" dirty="0">
                <a:latin typeface="微軟正黑體" panose="020B0604030504040204" pitchFamily="34" charset="-120"/>
                <a:ea typeface="微軟正黑體" panose="020B0604030504040204" pitchFamily="34" charset="-120"/>
                <a:cs typeface="標楷體"/>
              </a:rPr>
              <a:t>。</a:t>
            </a:r>
            <a:endParaRPr lang="en-US" altLang="zh-TW" sz="2400" dirty="0">
              <a:latin typeface="微軟正黑體" panose="020B0604030504040204" pitchFamily="34" charset="-120"/>
              <a:ea typeface="微軟正黑體" panose="020B0604030504040204" pitchFamily="34" charset="-120"/>
              <a:cs typeface="標楷體"/>
            </a:endParaRPr>
          </a:p>
          <a:p>
            <a:pPr marL="457200" indent="169863">
              <a:spcBef>
                <a:spcPts val="100"/>
              </a:spcBef>
              <a:buFont typeface="+mj-lt"/>
              <a:buAutoNum type="arabicPeriod"/>
              <a:tabLst>
                <a:tab pos="370205" algn="l"/>
                <a:tab pos="370840" algn="l"/>
              </a:tabLst>
            </a:pPr>
            <a:r>
              <a:rPr lang="zh-TW" altLang="en-US" sz="2400" b="0" i="0" dirty="0">
                <a:solidFill>
                  <a:srgbClr val="000000"/>
                </a:solidFill>
                <a:effectLst/>
                <a:latin typeface="微軟正黑體" panose="020B0604030504040204" pitchFamily="34" charset="-120"/>
                <a:ea typeface="微軟正黑體" panose="020B0604030504040204" pitchFamily="34" charset="-120"/>
              </a:rPr>
              <a:t>經中央主管機關指定為特定對象及特定項目之健康檢查。</a:t>
            </a:r>
            <a:endParaRPr lang="en-US" altLang="zh-TW" sz="2400" b="0" i="0" dirty="0">
              <a:solidFill>
                <a:srgbClr val="000000"/>
              </a:solidFill>
              <a:effectLst/>
              <a:latin typeface="微軟正黑體" panose="020B0604030504040204" pitchFamily="34" charset="-120"/>
              <a:ea typeface="微軟正黑體" panose="020B0604030504040204" pitchFamily="34" charset="-120"/>
            </a:endParaRPr>
          </a:p>
          <a:p>
            <a:pPr>
              <a:spcBef>
                <a:spcPts val="100"/>
              </a:spcBef>
            </a:pPr>
            <a:r>
              <a:rPr lang="zh-TW" altLang="en-US" sz="4000" b="1" dirty="0">
                <a:solidFill>
                  <a:srgbClr val="0000CC"/>
                </a:solidFill>
                <a:latin typeface="微軟正黑體" panose="020B0604030504040204" pitchFamily="34" charset="-120"/>
                <a:ea typeface="微軟正黑體" panose="020B0604030504040204" pitchFamily="34" charset="-120"/>
                <a:cs typeface="標楷體"/>
              </a:rPr>
              <a:t>勞工對於第一項之檢查，有接受之義務。</a:t>
            </a:r>
          </a:p>
          <a:p>
            <a:pPr>
              <a:spcBef>
                <a:spcPts val="100"/>
              </a:spcBef>
              <a:tabLst>
                <a:tab pos="370205" algn="l"/>
                <a:tab pos="370840" algn="l"/>
              </a:tabLst>
            </a:pPr>
            <a:endParaRPr lang="zh-TW" altLang="en-US" sz="1800" dirty="0">
              <a:latin typeface="微軟正黑體" panose="020B0604030504040204" pitchFamily="34" charset="-120"/>
              <a:ea typeface="微軟正黑體" panose="020B0604030504040204" pitchFamily="34" charset="-120"/>
              <a:cs typeface="標楷體"/>
            </a:endParaRPr>
          </a:p>
        </p:txBody>
      </p:sp>
      <p:pic>
        <p:nvPicPr>
          <p:cNvPr id="12" name="圖片 11">
            <a:extLst>
              <a:ext uri="{FF2B5EF4-FFF2-40B4-BE49-F238E27FC236}">
                <a16:creationId xmlns:a16="http://schemas.microsoft.com/office/drawing/2014/main" id="{35F300EF-8854-9781-B972-75C263306AD1}"/>
              </a:ext>
            </a:extLst>
          </p:cNvPr>
          <p:cNvPicPr>
            <a:picLocks noChangeAspect="1"/>
          </p:cNvPicPr>
          <p:nvPr/>
        </p:nvPicPr>
        <p:blipFill>
          <a:blip r:embed="rId3"/>
          <a:stretch>
            <a:fillRect/>
          </a:stretch>
        </p:blipFill>
        <p:spPr>
          <a:xfrm>
            <a:off x="1274135" y="3962401"/>
            <a:ext cx="8479465" cy="2209798"/>
          </a:xfrm>
          <a:prstGeom prst="rect">
            <a:avLst/>
          </a:prstGeom>
        </p:spPr>
      </p:pic>
      <p:sp>
        <p:nvSpPr>
          <p:cNvPr id="2" name="頁尾版面配置區 1">
            <a:extLst>
              <a:ext uri="{FF2B5EF4-FFF2-40B4-BE49-F238E27FC236}">
                <a16:creationId xmlns:a16="http://schemas.microsoft.com/office/drawing/2014/main" id="{257E4B4B-55E7-7B86-3117-89E31CF6C52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9F0A75C9-B688-DEB8-DBEA-E6A09F048F6D}"/>
              </a:ext>
            </a:extLst>
          </p:cNvPr>
          <p:cNvSpPr>
            <a:spLocks noGrp="1"/>
          </p:cNvSpPr>
          <p:nvPr>
            <p:ph type="sldNum" sz="quarter" idx="7"/>
          </p:nvPr>
        </p:nvSpPr>
        <p:spPr/>
        <p:txBody>
          <a:bodyPr/>
          <a:lstStyle/>
          <a:p>
            <a:fld id="{B6F15528-21DE-4FAA-801E-634DDDAF4B2B}" type="slidenum">
              <a:rPr lang="en-US" altLang="zh-TW" smtClean="0"/>
              <a:t>38</a:t>
            </a:fld>
            <a:endParaRPr lang="zh-TW"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87C8FA6-A81B-CAB7-D834-465A7B797AF3}"/>
              </a:ext>
            </a:extLst>
          </p:cNvPr>
          <p:cNvPicPr>
            <a:picLocks noChangeAspect="1"/>
          </p:cNvPicPr>
          <p:nvPr/>
        </p:nvPicPr>
        <p:blipFill>
          <a:blip r:embed="rId2"/>
          <a:stretch>
            <a:fillRect/>
          </a:stretch>
        </p:blipFill>
        <p:spPr>
          <a:xfrm>
            <a:off x="1981200" y="1143000"/>
            <a:ext cx="8229600" cy="5498449"/>
          </a:xfrm>
          <a:prstGeom prst="rect">
            <a:avLst/>
          </a:prstGeom>
        </p:spPr>
      </p:pic>
      <p:sp>
        <p:nvSpPr>
          <p:cNvPr id="2" name="object 2"/>
          <p:cNvSpPr txBox="1">
            <a:spLocks noGrp="1"/>
          </p:cNvSpPr>
          <p:nvPr>
            <p:ph type="title"/>
          </p:nvPr>
        </p:nvSpPr>
        <p:spPr>
          <a:xfrm>
            <a:off x="1371600" y="390910"/>
            <a:ext cx="9696196" cy="627736"/>
          </a:xfrm>
          <a:prstGeom prst="rect">
            <a:avLst/>
          </a:prstGeom>
        </p:spPr>
        <p:txBody>
          <a:bodyPr vert="horz" wrap="square" lIns="0" tIns="12065" rIns="0" bIns="0" rtlCol="0">
            <a:spAutoFit/>
          </a:bodyPr>
          <a:lstStyle/>
          <a:p>
            <a:pPr marL="12700">
              <a:spcBef>
                <a:spcPts val="95"/>
              </a:spcBef>
            </a:pPr>
            <a:r>
              <a:rPr lang="zh-TW" altLang="en-US" sz="4000" spc="-5" dirty="0">
                <a:latin typeface="微軟正黑體" panose="020B0604030504040204" pitchFamily="34" charset="-120"/>
                <a:ea typeface="微軟正黑體" panose="020B0604030504040204" pitchFamily="34" charset="-120"/>
              </a:rPr>
              <a:t>從事特別危害健康作業者之特殊健康檢查</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9296400" y="6337888"/>
            <a:ext cx="2722880" cy="258404"/>
          </a:xfrm>
          <a:prstGeom prst="rect">
            <a:avLst/>
          </a:prstGeom>
        </p:spPr>
        <p:txBody>
          <a:bodyPr vert="horz" wrap="square" lIns="0" tIns="12065" rIns="0" bIns="0" rtlCol="0">
            <a:spAutoFit/>
          </a:bodyPr>
          <a:lstStyle/>
          <a:p>
            <a:pPr marL="12700">
              <a:spcBef>
                <a:spcPts val="95"/>
              </a:spcBef>
            </a:pPr>
            <a:r>
              <a:rPr sz="1600" spc="5" dirty="0">
                <a:latin typeface="標楷體"/>
                <a:cs typeface="標楷體"/>
              </a:rPr>
              <a:t>資料來源</a:t>
            </a:r>
            <a:r>
              <a:rPr sz="1600" dirty="0">
                <a:latin typeface="標楷體"/>
                <a:cs typeface="標楷體"/>
              </a:rPr>
              <a:t>:</a:t>
            </a:r>
            <a:r>
              <a:rPr sz="1400" dirty="0">
                <a:latin typeface="標楷體"/>
                <a:cs typeface="標楷體"/>
              </a:rPr>
              <a:t>臺中</a:t>
            </a:r>
            <a:r>
              <a:rPr sz="1400" spc="-15" dirty="0">
                <a:latin typeface="標楷體"/>
                <a:cs typeface="標楷體"/>
              </a:rPr>
              <a:t>市</a:t>
            </a:r>
            <a:r>
              <a:rPr sz="1400" dirty="0">
                <a:latin typeface="標楷體"/>
                <a:cs typeface="標楷體"/>
              </a:rPr>
              <a:t>勞動</a:t>
            </a:r>
            <a:r>
              <a:rPr sz="1400" spc="-15" dirty="0">
                <a:latin typeface="標楷體"/>
                <a:cs typeface="標楷體"/>
              </a:rPr>
              <a:t>檢</a:t>
            </a:r>
            <a:r>
              <a:rPr sz="1400" dirty="0">
                <a:latin typeface="標楷體"/>
                <a:cs typeface="標楷體"/>
              </a:rPr>
              <a:t>查處</a:t>
            </a:r>
            <a:r>
              <a:rPr sz="1400" spc="-15" dirty="0">
                <a:latin typeface="標楷體"/>
                <a:cs typeface="標楷體"/>
              </a:rPr>
              <a:t>手</a:t>
            </a:r>
            <a:r>
              <a:rPr sz="1400" dirty="0">
                <a:latin typeface="標楷體"/>
                <a:cs typeface="標楷體"/>
              </a:rPr>
              <a:t>冊</a:t>
            </a:r>
          </a:p>
        </p:txBody>
      </p:sp>
      <p:sp>
        <p:nvSpPr>
          <p:cNvPr id="4" name="頁尾版面配置區 3">
            <a:extLst>
              <a:ext uri="{FF2B5EF4-FFF2-40B4-BE49-F238E27FC236}">
                <a16:creationId xmlns:a16="http://schemas.microsoft.com/office/drawing/2014/main" id="{D10A22F4-0F79-E62E-7E9C-67F5F0CF19B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8B4BD0DB-6934-DE1D-4DFA-F4060467CBA8}"/>
              </a:ext>
            </a:extLst>
          </p:cNvPr>
          <p:cNvSpPr>
            <a:spLocks noGrp="1"/>
          </p:cNvSpPr>
          <p:nvPr>
            <p:ph type="sldNum" sz="quarter" idx="7"/>
          </p:nvPr>
        </p:nvSpPr>
        <p:spPr/>
        <p:txBody>
          <a:bodyPr/>
          <a:lstStyle/>
          <a:p>
            <a:fld id="{B6F15528-21DE-4FAA-801E-634DDDAF4B2B}" type="slidenum">
              <a:rPr lang="en-US" altLang="zh-TW" smtClean="0"/>
              <a:t>39</a:t>
            </a:fld>
            <a:endParaRPr lang="zh-TW"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5299" y="381000"/>
            <a:ext cx="2056764"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研</a:t>
            </a:r>
            <a:r>
              <a:rPr sz="4000" b="1" spc="-10" dirty="0">
                <a:latin typeface="微軟正黑體" panose="020B0604030504040204" pitchFamily="34" charset="-120"/>
                <a:ea typeface="微軟正黑體" panose="020B0604030504040204" pitchFamily="34" charset="-120"/>
              </a:rPr>
              <a:t>習目的</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371291"/>
            <a:ext cx="7741093" cy="1444626"/>
          </a:xfrm>
          <a:prstGeom prst="rect">
            <a:avLst/>
          </a:prstGeom>
        </p:spPr>
        <p:txBody>
          <a:bodyPr vert="horz" wrap="square" lIns="0" tIns="109855" rIns="0" bIns="0" rtlCol="0">
            <a:spAutoFit/>
          </a:bodyPr>
          <a:lstStyle/>
          <a:p>
            <a:pPr marL="12700">
              <a:spcBef>
                <a:spcPts val="865"/>
              </a:spcBef>
            </a:pPr>
            <a:r>
              <a:rPr sz="4000" spc="1889" dirty="0">
                <a:latin typeface="微軟正黑體" panose="020B0604030504040204" pitchFamily="34" charset="-120"/>
                <a:ea typeface="微軟正黑體" panose="020B0604030504040204" pitchFamily="34" charset="-120"/>
                <a:cs typeface="Wingdings"/>
              </a:rPr>
              <a:t>◼</a:t>
            </a:r>
            <a:r>
              <a:rPr lang="zh-TW" altLang="en-US" sz="4000" dirty="0">
                <a:latin typeface="微軟正黑體" panose="020B0604030504040204" pitchFamily="34" charset="-120"/>
                <a:ea typeface="微軟正黑體" panose="020B0604030504040204" pitchFamily="34" charset="-120"/>
                <a:cs typeface="標楷體"/>
              </a:rPr>
              <a:t>校園安全衛生基礎</a:t>
            </a:r>
            <a:r>
              <a:rPr sz="4000" dirty="0">
                <a:latin typeface="微軟正黑體" panose="020B0604030504040204" pitchFamily="34" charset="-120"/>
                <a:ea typeface="微軟正黑體" panose="020B0604030504040204" pitchFamily="34" charset="-120"/>
                <a:cs typeface="標楷體"/>
              </a:rPr>
              <a:t>。</a:t>
            </a:r>
          </a:p>
          <a:p>
            <a:pPr marL="355600" marR="5080" indent="-343535" algn="just">
              <a:spcBef>
                <a:spcPts val="770"/>
              </a:spcBef>
            </a:pPr>
            <a:r>
              <a:rPr sz="4000" spc="1889" dirty="0">
                <a:latin typeface="微軟正黑體" panose="020B0604030504040204" pitchFamily="34" charset="-120"/>
                <a:ea typeface="微軟正黑體" panose="020B0604030504040204" pitchFamily="34" charset="-120"/>
                <a:cs typeface="Wingdings"/>
              </a:rPr>
              <a:t>◼</a:t>
            </a:r>
            <a:r>
              <a:rPr lang="zh-TW" altLang="en-US" sz="4000" dirty="0">
                <a:latin typeface="微軟正黑體" panose="020B0604030504040204" pitchFamily="34" charset="-120"/>
                <a:ea typeface="微軟正黑體" panose="020B0604030504040204" pitchFamily="34" charset="-120"/>
                <a:cs typeface="標楷體"/>
              </a:rPr>
              <a:t>相關法規</a:t>
            </a:r>
            <a:r>
              <a:rPr sz="4000" dirty="0">
                <a:latin typeface="微軟正黑體" panose="020B0604030504040204" pitchFamily="34" charset="-120"/>
                <a:ea typeface="微軟正黑體" panose="020B0604030504040204" pitchFamily="34" charset="-120"/>
                <a:cs typeface="標楷體"/>
              </a:rPr>
              <a:t>。</a:t>
            </a:r>
          </a:p>
        </p:txBody>
      </p:sp>
      <p:sp>
        <p:nvSpPr>
          <p:cNvPr id="5" name="頁尾版面配置區 4">
            <a:extLst>
              <a:ext uri="{FF2B5EF4-FFF2-40B4-BE49-F238E27FC236}">
                <a16:creationId xmlns:a16="http://schemas.microsoft.com/office/drawing/2014/main" id="{80C431D6-A69C-2680-1C5D-7C22CB3B5B6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55CD1327-4D50-35C2-62E6-E603E05B3254}"/>
              </a:ext>
            </a:extLst>
          </p:cNvPr>
          <p:cNvSpPr>
            <a:spLocks noGrp="1"/>
          </p:cNvSpPr>
          <p:nvPr>
            <p:ph type="sldNum" sz="quarter" idx="7"/>
          </p:nvPr>
        </p:nvSpPr>
        <p:spPr/>
        <p:txBody>
          <a:bodyPr/>
          <a:lstStyle/>
          <a:p>
            <a:fld id="{B6F15528-21DE-4FAA-801E-634DDDAF4B2B}" type="slidenum">
              <a:rPr lang="en-US" altLang="zh-TW" smtClean="0"/>
              <a:t>4</a:t>
            </a:fld>
            <a:endParaRPr lang="zh-TW"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47800" y="281381"/>
            <a:ext cx="9043415" cy="6295238"/>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067BDC70-023E-F0D7-8AFC-981BCC3C706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7E3CF41B-1B71-05B5-A38B-5D56497B2440}"/>
              </a:ext>
            </a:extLst>
          </p:cNvPr>
          <p:cNvSpPr>
            <a:spLocks noGrp="1"/>
          </p:cNvSpPr>
          <p:nvPr>
            <p:ph type="sldNum" sz="quarter" idx="7"/>
          </p:nvPr>
        </p:nvSpPr>
        <p:spPr/>
        <p:txBody>
          <a:bodyPr/>
          <a:lstStyle/>
          <a:p>
            <a:fld id="{B6F15528-21DE-4FAA-801E-634DDDAF4B2B}" type="slidenum">
              <a:rPr lang="en-US" altLang="zh-TW" smtClean="0"/>
              <a:t>40</a:t>
            </a:fld>
            <a:endParaRPr lang="zh-TW"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24647" y="347414"/>
            <a:ext cx="8942705" cy="574040"/>
          </a:xfrm>
          <a:prstGeom prst="rect">
            <a:avLst/>
          </a:prstGeom>
        </p:spPr>
        <p:txBody>
          <a:bodyPr vert="horz" wrap="square" lIns="0" tIns="12700" rIns="0" bIns="0" rtlCol="0">
            <a:spAutoFit/>
          </a:bodyPr>
          <a:lstStyle/>
          <a:p>
            <a:pPr marL="12700">
              <a:spcBef>
                <a:spcPts val="100"/>
              </a:spcBef>
            </a:pPr>
            <a:r>
              <a:rPr sz="3600" dirty="0">
                <a:latin typeface="微軟正黑體" panose="020B0604030504040204" pitchFamily="34" charset="-120"/>
                <a:ea typeface="微軟正黑體" panose="020B0604030504040204" pitchFamily="34" charset="-120"/>
              </a:rPr>
              <a:t>承攬(1</a:t>
            </a:r>
            <a:r>
              <a:rPr sz="3600" spc="-5" dirty="0">
                <a:latin typeface="微軟正黑體" panose="020B0604030504040204" pitchFamily="34" charset="-120"/>
                <a:ea typeface="微軟正黑體" panose="020B0604030504040204" pitchFamily="34" charset="-120"/>
              </a:rPr>
              <a:t>)</a:t>
            </a:r>
            <a:r>
              <a:rPr sz="3600" dirty="0">
                <a:latin typeface="微軟正黑體" panose="020B0604030504040204" pitchFamily="34" charset="-120"/>
                <a:ea typeface="微軟正黑體" panose="020B0604030504040204" pitchFamily="34" charset="-120"/>
              </a:rPr>
              <a:t>：職業災害補償、賠償責</a:t>
            </a:r>
            <a:r>
              <a:rPr sz="3600" spc="5" dirty="0">
                <a:latin typeface="微軟正黑體" panose="020B0604030504040204" pitchFamily="34" charset="-120"/>
                <a:ea typeface="微軟正黑體" panose="020B0604030504040204" pitchFamily="34" charset="-120"/>
              </a:rPr>
              <a:t>任</a:t>
            </a:r>
            <a:r>
              <a:rPr sz="3600" dirty="0">
                <a:latin typeface="微軟正黑體" panose="020B0604030504040204" pitchFamily="34" charset="-120"/>
                <a:ea typeface="微軟正黑體" panose="020B0604030504040204" pitchFamily="34" charset="-120"/>
              </a:rPr>
              <a:t>(第25條)</a:t>
            </a:r>
          </a:p>
        </p:txBody>
      </p:sp>
      <p:sp>
        <p:nvSpPr>
          <p:cNvPr id="5" name="object 5"/>
          <p:cNvSpPr txBox="1"/>
          <p:nvPr/>
        </p:nvSpPr>
        <p:spPr>
          <a:xfrm>
            <a:off x="1295400" y="1267790"/>
            <a:ext cx="9601200" cy="2811025"/>
          </a:xfrm>
          <a:prstGeom prst="rect">
            <a:avLst/>
          </a:prstGeom>
        </p:spPr>
        <p:txBody>
          <a:bodyPr vert="horz" wrap="square" lIns="0" tIns="104139" rIns="0" bIns="0" rtlCol="0">
            <a:spAutoFit/>
          </a:bodyPr>
          <a:lstStyle/>
          <a:p>
            <a:pPr marL="12700" marR="5080" algn="just">
              <a:lnSpc>
                <a:spcPts val="3400"/>
              </a:lnSpc>
              <a:spcBef>
                <a:spcPts val="819"/>
              </a:spcBef>
              <a:tabLst>
                <a:tab pos="355600" algn="l"/>
              </a:tabLst>
            </a:pPr>
            <a:r>
              <a:rPr sz="3000" spc="-5" dirty="0" err="1">
                <a:latin typeface="微軟正黑體" panose="020B0604030504040204" pitchFamily="34" charset="-120"/>
                <a:ea typeface="微軟正黑體" panose="020B0604030504040204" pitchFamily="34" charset="-120"/>
                <a:cs typeface="標楷體"/>
              </a:rPr>
              <a:t>事業單位以其事業招人承攬時，其承攬人就承</a:t>
            </a:r>
            <a:r>
              <a:rPr sz="3000" dirty="0" err="1">
                <a:latin typeface="微軟正黑體" panose="020B0604030504040204" pitchFamily="34" charset="-120"/>
                <a:ea typeface="微軟正黑體" panose="020B0604030504040204" pitchFamily="34" charset="-120"/>
                <a:cs typeface="標楷體"/>
              </a:rPr>
              <a:t>攬部分負本法所定雇主之責任</a:t>
            </a:r>
            <a:r>
              <a:rPr sz="3000" spc="5" dirty="0" err="1">
                <a:latin typeface="微軟正黑體" panose="020B0604030504040204" pitchFamily="34" charset="-120"/>
                <a:ea typeface="微軟正黑體" panose="020B0604030504040204" pitchFamily="34" charset="-120"/>
                <a:cs typeface="標楷體"/>
              </a:rPr>
              <a:t>；</a:t>
            </a:r>
            <a:r>
              <a:rPr sz="3000" dirty="0" err="1">
                <a:solidFill>
                  <a:srgbClr val="FF0000"/>
                </a:solidFill>
                <a:latin typeface="微軟正黑體" panose="020B0604030504040204" pitchFamily="34" charset="-120"/>
                <a:ea typeface="微軟正黑體" panose="020B0604030504040204" pitchFamily="34" charset="-120"/>
                <a:cs typeface="標楷體"/>
              </a:rPr>
              <a:t>原事業單位</a:t>
            </a:r>
            <a:r>
              <a:rPr sz="3000" dirty="0" err="1">
                <a:latin typeface="微軟正黑體" panose="020B0604030504040204" pitchFamily="34" charset="-120"/>
                <a:ea typeface="微軟正黑體" panose="020B0604030504040204" pitchFamily="34" charset="-120"/>
                <a:cs typeface="標楷體"/>
              </a:rPr>
              <a:t>就</a:t>
            </a:r>
            <a:r>
              <a:rPr sz="3000" dirty="0" err="1">
                <a:solidFill>
                  <a:srgbClr val="FF0000"/>
                </a:solidFill>
                <a:latin typeface="微軟正黑體" panose="020B0604030504040204" pitchFamily="34" charset="-120"/>
                <a:ea typeface="微軟正黑體" panose="020B0604030504040204" pitchFamily="34" charset="-120"/>
                <a:cs typeface="標楷體"/>
              </a:rPr>
              <a:t>職業災害補償</a:t>
            </a:r>
            <a:r>
              <a:rPr sz="3000" dirty="0" err="1">
                <a:latin typeface="微軟正黑體" panose="020B0604030504040204" pitchFamily="34" charset="-120"/>
                <a:ea typeface="微軟正黑體" panose="020B0604030504040204" pitchFamily="34" charset="-120"/>
                <a:cs typeface="標楷體"/>
              </a:rPr>
              <a:t>仍應與承攬人</a:t>
            </a:r>
            <a:r>
              <a:rPr sz="3000" dirty="0" err="1">
                <a:solidFill>
                  <a:srgbClr val="FF0000"/>
                </a:solidFill>
                <a:latin typeface="微軟正黑體" panose="020B0604030504040204" pitchFamily="34" charset="-120"/>
                <a:ea typeface="微軟正黑體" panose="020B0604030504040204" pitchFamily="34" charset="-120"/>
                <a:cs typeface="標楷體"/>
              </a:rPr>
              <a:t>負連帶責</a:t>
            </a:r>
            <a:r>
              <a:rPr sz="3000" spc="-10" dirty="0" err="1">
                <a:solidFill>
                  <a:srgbClr val="FF0000"/>
                </a:solidFill>
                <a:latin typeface="微軟正黑體" panose="020B0604030504040204" pitchFamily="34" charset="-120"/>
                <a:ea typeface="微軟正黑體" panose="020B0604030504040204" pitchFamily="34" charset="-120"/>
                <a:cs typeface="標楷體"/>
              </a:rPr>
              <a:t>任</a:t>
            </a:r>
            <a:r>
              <a:rPr sz="3000" dirty="0" err="1">
                <a:latin typeface="微軟正黑體" panose="020B0604030504040204" pitchFamily="34" charset="-120"/>
                <a:ea typeface="微軟正黑體" panose="020B0604030504040204" pitchFamily="34" charset="-120"/>
                <a:cs typeface="標楷體"/>
              </a:rPr>
              <a:t>。再承</a:t>
            </a:r>
            <a:r>
              <a:rPr sz="3000" dirty="0">
                <a:latin typeface="微軟正黑體" panose="020B0604030504040204" pitchFamily="34" charset="-120"/>
                <a:ea typeface="微軟正黑體" panose="020B0604030504040204" pitchFamily="34" charset="-120"/>
                <a:cs typeface="標楷體"/>
              </a:rPr>
              <a:t> </a:t>
            </a:r>
            <a:r>
              <a:rPr sz="3000" spc="-5" dirty="0">
                <a:latin typeface="微軟正黑體" panose="020B0604030504040204" pitchFamily="34" charset="-120"/>
                <a:ea typeface="微軟正黑體" panose="020B0604030504040204" pitchFamily="34" charset="-120"/>
                <a:cs typeface="標楷體"/>
              </a:rPr>
              <a:t>攬者亦</a:t>
            </a:r>
            <a:r>
              <a:rPr sz="3000" dirty="0">
                <a:latin typeface="微軟正黑體" panose="020B0604030504040204" pitchFamily="34" charset="-120"/>
                <a:ea typeface="微軟正黑體" panose="020B0604030504040204" pitchFamily="34" charset="-120"/>
                <a:cs typeface="標楷體"/>
              </a:rPr>
              <a:t>同</a:t>
            </a:r>
            <a:r>
              <a:rPr sz="3000" spc="-10" dirty="0">
                <a:latin typeface="微軟正黑體" panose="020B0604030504040204" pitchFamily="34" charset="-120"/>
                <a:ea typeface="微軟正黑體" panose="020B0604030504040204" pitchFamily="34" charset="-120"/>
                <a:cs typeface="標楷體"/>
              </a:rPr>
              <a:t> </a:t>
            </a:r>
            <a:r>
              <a:rPr sz="3000" dirty="0">
                <a:latin typeface="微軟正黑體" panose="020B0604030504040204" pitchFamily="34" charset="-120"/>
                <a:ea typeface="微軟正黑體" panose="020B0604030504040204" pitchFamily="34" charset="-120"/>
                <a:cs typeface="標楷體"/>
              </a:rPr>
              <a:t>。</a:t>
            </a:r>
          </a:p>
          <a:p>
            <a:pPr marL="12700" marR="6350" algn="just">
              <a:lnSpc>
                <a:spcPts val="3400"/>
              </a:lnSpc>
              <a:spcBef>
                <a:spcPts val="700"/>
              </a:spcBef>
              <a:tabLst>
                <a:tab pos="355600" algn="l"/>
              </a:tabLst>
            </a:pPr>
            <a:r>
              <a:rPr sz="3000" dirty="0" err="1">
                <a:solidFill>
                  <a:srgbClr val="0000CC"/>
                </a:solidFill>
                <a:latin typeface="微軟正黑體" panose="020B0604030504040204" pitchFamily="34" charset="-120"/>
                <a:ea typeface="微軟正黑體" panose="020B0604030504040204" pitchFamily="34" charset="-120"/>
                <a:cs typeface="標楷體"/>
              </a:rPr>
              <a:t>原事業單位違反本法或有關安全衛生規定，致承攬人所僱勞工發生職業災害時，與承攬人負</a:t>
            </a:r>
            <a:r>
              <a:rPr sz="3000" spc="-5" dirty="0" err="1">
                <a:solidFill>
                  <a:srgbClr val="0000CC"/>
                </a:solidFill>
                <a:latin typeface="微軟正黑體" panose="020B0604030504040204" pitchFamily="34" charset="-120"/>
                <a:ea typeface="微軟正黑體" panose="020B0604030504040204" pitchFamily="34" charset="-120"/>
                <a:cs typeface="標楷體"/>
              </a:rPr>
              <a:t>連帶</a:t>
            </a:r>
            <a:r>
              <a:rPr sz="3000" dirty="0" err="1">
                <a:solidFill>
                  <a:srgbClr val="FF0000"/>
                </a:solidFill>
                <a:latin typeface="微軟正黑體" panose="020B0604030504040204" pitchFamily="34" charset="-120"/>
                <a:ea typeface="微軟正黑體" panose="020B0604030504040204" pitchFamily="34" charset="-120"/>
                <a:cs typeface="標楷體"/>
              </a:rPr>
              <a:t>賠償責</a:t>
            </a:r>
            <a:r>
              <a:rPr sz="3000" spc="-10" dirty="0" err="1">
                <a:solidFill>
                  <a:srgbClr val="FF0000"/>
                </a:solidFill>
                <a:latin typeface="微軟正黑體" panose="020B0604030504040204" pitchFamily="34" charset="-120"/>
                <a:ea typeface="微軟正黑體" panose="020B0604030504040204" pitchFamily="34" charset="-120"/>
                <a:cs typeface="標楷體"/>
              </a:rPr>
              <a:t>任</a:t>
            </a:r>
            <a:r>
              <a:rPr sz="3000" spc="-5" dirty="0" err="1">
                <a:solidFill>
                  <a:srgbClr val="0000CC"/>
                </a:solidFill>
                <a:latin typeface="微軟正黑體" panose="020B0604030504040204" pitchFamily="34" charset="-120"/>
                <a:ea typeface="微軟正黑體" panose="020B0604030504040204" pitchFamily="34" charset="-120"/>
                <a:cs typeface="標楷體"/>
              </a:rPr>
              <a:t>。再承攬者亦</a:t>
            </a:r>
            <a:r>
              <a:rPr sz="3000" dirty="0" err="1">
                <a:solidFill>
                  <a:srgbClr val="0000CC"/>
                </a:solidFill>
                <a:latin typeface="微軟正黑體" panose="020B0604030504040204" pitchFamily="34" charset="-120"/>
                <a:ea typeface="微軟正黑體" panose="020B0604030504040204" pitchFamily="34" charset="-120"/>
                <a:cs typeface="標楷體"/>
              </a:rPr>
              <a:t>同</a:t>
            </a:r>
            <a:r>
              <a:rPr sz="3000" dirty="0">
                <a:latin typeface="微軟正黑體" panose="020B0604030504040204" pitchFamily="34" charset="-120"/>
                <a:ea typeface="微軟正黑體" panose="020B0604030504040204" pitchFamily="34" charset="-120"/>
                <a:cs typeface="標楷體"/>
              </a:rPr>
              <a:t>。</a:t>
            </a:r>
          </a:p>
        </p:txBody>
      </p:sp>
      <p:sp>
        <p:nvSpPr>
          <p:cNvPr id="6" name="object 6"/>
          <p:cNvSpPr txBox="1"/>
          <p:nvPr/>
        </p:nvSpPr>
        <p:spPr>
          <a:xfrm>
            <a:off x="1297172" y="4419600"/>
            <a:ext cx="9599428" cy="1719702"/>
          </a:xfrm>
          <a:prstGeom prst="rect">
            <a:avLst/>
          </a:prstGeom>
          <a:ln w="25400">
            <a:solidFill>
              <a:srgbClr val="8EB4E2"/>
            </a:solidFill>
          </a:ln>
        </p:spPr>
        <p:txBody>
          <a:bodyPr vert="horz" wrap="square" lIns="0" tIns="90170" rIns="0" bIns="0" rtlCol="0">
            <a:spAutoFit/>
          </a:bodyPr>
          <a:lstStyle/>
          <a:p>
            <a:pPr marL="307340" marR="269875">
              <a:lnSpc>
                <a:spcPts val="2400"/>
              </a:lnSpc>
              <a:spcBef>
                <a:spcPts val="710"/>
              </a:spcBef>
            </a:pPr>
            <a:r>
              <a:rPr sz="2000" spc="65" dirty="0" err="1">
                <a:latin typeface="微軟正黑體" panose="020B0604030504040204" pitchFamily="34" charset="-120"/>
                <a:ea typeface="微軟正黑體" panose="020B0604030504040204" pitchFamily="34" charset="-120"/>
                <a:cs typeface="標楷體"/>
              </a:rPr>
              <a:t>以其事業</a:t>
            </a:r>
            <a:r>
              <a:rPr sz="2000" spc="50" dirty="0" err="1">
                <a:latin typeface="微軟正黑體" panose="020B0604030504040204" pitchFamily="34" charset="-120"/>
                <a:ea typeface="微軟正黑體" panose="020B0604030504040204" pitchFamily="34" charset="-120"/>
                <a:cs typeface="標楷體"/>
              </a:rPr>
              <a:t>交</a:t>
            </a:r>
            <a:r>
              <a:rPr sz="2000" spc="65" dirty="0" err="1">
                <a:latin typeface="微軟正黑體" panose="020B0604030504040204" pitchFamily="34" charset="-120"/>
                <a:ea typeface="微軟正黑體" panose="020B0604030504040204" pitchFamily="34" charset="-120"/>
                <a:cs typeface="標楷體"/>
              </a:rPr>
              <a:t>付承</a:t>
            </a:r>
            <a:r>
              <a:rPr sz="2000" spc="80" dirty="0" err="1">
                <a:latin typeface="微軟正黑體" panose="020B0604030504040204" pitchFamily="34" charset="-120"/>
                <a:ea typeface="微軟正黑體" panose="020B0604030504040204" pitchFamily="34" charset="-120"/>
                <a:cs typeface="標楷體"/>
              </a:rPr>
              <a:t>攬</a:t>
            </a:r>
            <a:r>
              <a:rPr sz="2000" spc="65" dirty="0" err="1">
                <a:latin typeface="微軟正黑體" panose="020B0604030504040204" pitchFamily="34" charset="-120"/>
                <a:ea typeface="微軟正黑體" panose="020B0604030504040204" pitchFamily="34" charset="-120"/>
                <a:cs typeface="標楷體"/>
              </a:rPr>
              <a:t>（</a:t>
            </a:r>
            <a:r>
              <a:rPr sz="2000" spc="50" dirty="0" err="1">
                <a:latin typeface="微軟正黑體" panose="020B0604030504040204" pitchFamily="34" charset="-120"/>
                <a:ea typeface="微軟正黑體" panose="020B0604030504040204" pitchFamily="34" charset="-120"/>
                <a:cs typeface="標楷體"/>
              </a:rPr>
              <a:t>原</a:t>
            </a:r>
            <a:r>
              <a:rPr sz="2000" spc="65" dirty="0" err="1">
                <a:latin typeface="微軟正黑體" panose="020B0604030504040204" pitchFamily="34" charset="-120"/>
                <a:ea typeface="微軟正黑體" panose="020B0604030504040204" pitchFamily="34" charset="-120"/>
                <a:cs typeface="標楷體"/>
              </a:rPr>
              <a:t>事業單</a:t>
            </a:r>
            <a:r>
              <a:rPr sz="2000" spc="75" dirty="0" err="1">
                <a:latin typeface="微軟正黑體" panose="020B0604030504040204" pitchFamily="34" charset="-120"/>
                <a:ea typeface="微軟正黑體" panose="020B0604030504040204" pitchFamily="34" charset="-120"/>
                <a:cs typeface="標楷體"/>
              </a:rPr>
              <a:t>位</a:t>
            </a:r>
            <a:r>
              <a:rPr sz="2000" spc="55" dirty="0" err="1">
                <a:latin typeface="微軟正黑體" panose="020B0604030504040204" pitchFamily="34" charset="-120"/>
                <a:ea typeface="微軟正黑體" panose="020B0604030504040204" pitchFamily="34" charset="-120"/>
                <a:cs typeface="標楷體"/>
              </a:rPr>
              <a:t>）</a:t>
            </a:r>
            <a:r>
              <a:rPr sz="2000" spc="65" dirty="0" err="1">
                <a:latin typeface="微軟正黑體" panose="020B0604030504040204" pitchFamily="34" charset="-120"/>
                <a:ea typeface="微軟正黑體" panose="020B0604030504040204" pitchFamily="34" charset="-120"/>
                <a:cs typeface="標楷體"/>
              </a:rPr>
              <a:t>之認定</a:t>
            </a:r>
            <a:r>
              <a:rPr sz="2000" spc="65" dirty="0">
                <a:latin typeface="微軟正黑體" panose="020B0604030504040204" pitchFamily="34" charset="-120"/>
                <a:ea typeface="微軟正黑體" panose="020B0604030504040204" pitchFamily="34" charset="-120"/>
                <a:cs typeface="標楷體"/>
              </a:rPr>
              <a:t>：</a:t>
            </a:r>
            <a:endParaRPr lang="en-US" sz="2000" spc="65" dirty="0">
              <a:latin typeface="微軟正黑體" panose="020B0604030504040204" pitchFamily="34" charset="-120"/>
              <a:ea typeface="微軟正黑體" panose="020B0604030504040204" pitchFamily="34" charset="-120"/>
              <a:cs typeface="標楷體"/>
            </a:endParaRPr>
          </a:p>
          <a:p>
            <a:pPr marL="307340" marR="269875">
              <a:lnSpc>
                <a:spcPts val="2400"/>
              </a:lnSpc>
              <a:spcBef>
                <a:spcPts val="710"/>
              </a:spcBef>
            </a:pPr>
            <a:r>
              <a:rPr sz="2000" spc="50" dirty="0" err="1">
                <a:latin typeface="微軟正黑體" panose="020B0604030504040204" pitchFamily="34" charset="-120"/>
                <a:ea typeface="微軟正黑體" panose="020B0604030504040204" pitchFamily="34" charset="-120"/>
                <a:cs typeface="標楷體"/>
              </a:rPr>
              <a:t>事</a:t>
            </a:r>
            <a:r>
              <a:rPr sz="2000" spc="65" dirty="0" err="1">
                <a:latin typeface="微軟正黑體" panose="020B0604030504040204" pitchFamily="34" charset="-120"/>
                <a:ea typeface="微軟正黑體" panose="020B0604030504040204" pitchFamily="34" charset="-120"/>
                <a:cs typeface="標楷體"/>
              </a:rPr>
              <a:t>業係</a:t>
            </a:r>
            <a:r>
              <a:rPr sz="2000" spc="80" dirty="0" err="1">
                <a:latin typeface="微軟正黑體" panose="020B0604030504040204" pitchFamily="34" charset="-120"/>
                <a:ea typeface="微軟正黑體" panose="020B0604030504040204" pitchFamily="34" charset="-120"/>
                <a:cs typeface="標楷體"/>
              </a:rPr>
              <a:t>指</a:t>
            </a:r>
            <a:r>
              <a:rPr sz="2000" spc="65" dirty="0" err="1">
                <a:latin typeface="微軟正黑體" panose="020B0604030504040204" pitchFamily="34" charset="-120"/>
                <a:ea typeface="微軟正黑體" panose="020B0604030504040204" pitchFamily="34" charset="-120"/>
                <a:cs typeface="標楷體"/>
              </a:rPr>
              <a:t>「</a:t>
            </a:r>
            <a:r>
              <a:rPr sz="2000" spc="50" dirty="0" err="1">
                <a:latin typeface="微軟正黑體" panose="020B0604030504040204" pitchFamily="34" charset="-120"/>
                <a:ea typeface="微軟正黑體" panose="020B0604030504040204" pitchFamily="34" charset="-120"/>
                <a:cs typeface="標楷體"/>
              </a:rPr>
              <a:t>反</a:t>
            </a:r>
            <a:r>
              <a:rPr sz="2000" spc="65" dirty="0" err="1">
                <a:latin typeface="微軟正黑體" panose="020B0604030504040204" pitchFamily="34" charset="-120"/>
                <a:ea typeface="微軟正黑體" panose="020B0604030504040204" pitchFamily="34" charset="-120"/>
                <a:cs typeface="標楷體"/>
              </a:rPr>
              <a:t>複</a:t>
            </a:r>
            <a:r>
              <a:rPr sz="2000" spc="50" dirty="0" err="1">
                <a:latin typeface="微軟正黑體" panose="020B0604030504040204" pitchFamily="34" charset="-120"/>
                <a:ea typeface="微軟正黑體" panose="020B0604030504040204" pitchFamily="34" charset="-120"/>
                <a:cs typeface="標楷體"/>
              </a:rPr>
              <a:t>從</a:t>
            </a:r>
            <a:r>
              <a:rPr sz="2000" spc="-5" dirty="0" err="1">
                <a:latin typeface="微軟正黑體" panose="020B0604030504040204" pitchFamily="34" charset="-120"/>
                <a:ea typeface="微軟正黑體" panose="020B0604030504040204" pitchFamily="34" charset="-120"/>
                <a:cs typeface="標楷體"/>
              </a:rPr>
              <a:t>事</a:t>
            </a:r>
            <a:r>
              <a:rPr sz="2000" spc="-5" dirty="0">
                <a:latin typeface="微軟正黑體" panose="020B0604030504040204" pitchFamily="34" charset="-120"/>
                <a:ea typeface="微軟正黑體" panose="020B0604030504040204" pitchFamily="34" charset="-120"/>
                <a:cs typeface="標楷體"/>
              </a:rPr>
              <a:t> </a:t>
            </a:r>
            <a:r>
              <a:rPr sz="2000" spc="65" dirty="0">
                <a:latin typeface="微軟正黑體" panose="020B0604030504040204" pitchFamily="34" charset="-120"/>
                <a:ea typeface="微軟正黑體" panose="020B0604030504040204" pitchFamily="34" charset="-120"/>
                <a:cs typeface="標楷體"/>
              </a:rPr>
              <a:t>一</a:t>
            </a:r>
            <a:r>
              <a:rPr lang="zh-TW" altLang="en-US" sz="2000" spc="65" dirty="0">
                <a:latin typeface="微軟正黑體" panose="020B0604030504040204" pitchFamily="34" charset="-120"/>
                <a:ea typeface="微軟正黑體" panose="020B0604030504040204" pitchFamily="34" charset="-120"/>
                <a:cs typeface="標楷體"/>
              </a:rPr>
              <a:t>項</a:t>
            </a:r>
            <a:r>
              <a:rPr sz="2000" spc="65" dirty="0" err="1">
                <a:latin typeface="微軟正黑體" panose="020B0604030504040204" pitchFamily="34" charset="-120"/>
                <a:ea typeface="微軟正黑體" panose="020B0604030504040204" pitchFamily="34" charset="-120"/>
                <a:cs typeface="標楷體"/>
              </a:rPr>
              <a:t>經濟</a:t>
            </a:r>
            <a:r>
              <a:rPr sz="2000" spc="50" dirty="0" err="1">
                <a:latin typeface="微軟正黑體" panose="020B0604030504040204" pitchFamily="34" charset="-120"/>
                <a:ea typeface="微軟正黑體" panose="020B0604030504040204" pitchFamily="34" charset="-120"/>
                <a:cs typeface="標楷體"/>
              </a:rPr>
              <a:t>活</a:t>
            </a:r>
            <a:r>
              <a:rPr sz="2000" spc="75" dirty="0" err="1">
                <a:latin typeface="微軟正黑體" panose="020B0604030504040204" pitchFamily="34" charset="-120"/>
                <a:ea typeface="微軟正黑體" panose="020B0604030504040204" pitchFamily="34" charset="-120"/>
                <a:cs typeface="標楷體"/>
              </a:rPr>
              <a:t>動</a:t>
            </a:r>
            <a:r>
              <a:rPr sz="2000" spc="65" dirty="0">
                <a:latin typeface="微軟正黑體" panose="020B0604030504040204" pitchFamily="34" charset="-120"/>
                <a:ea typeface="微軟正黑體" panose="020B0604030504040204" pitchFamily="34" charset="-120"/>
                <a:cs typeface="標楷體"/>
              </a:rPr>
              <a:t>」、「</a:t>
            </a:r>
            <a:r>
              <a:rPr sz="2000" spc="50" dirty="0">
                <a:latin typeface="微軟正黑體" panose="020B0604030504040204" pitchFamily="34" charset="-120"/>
                <a:ea typeface="微軟正黑體" panose="020B0604030504040204" pitchFamily="34" charset="-120"/>
                <a:cs typeface="標楷體"/>
              </a:rPr>
              <a:t>以</a:t>
            </a:r>
            <a:r>
              <a:rPr sz="2000" spc="65" dirty="0">
                <a:latin typeface="微軟正黑體" panose="020B0604030504040204" pitchFamily="34" charset="-120"/>
                <a:ea typeface="微軟正黑體" panose="020B0604030504040204" pitchFamily="34" charset="-120"/>
                <a:cs typeface="標楷體"/>
              </a:rPr>
              <a:t>一定之場</a:t>
            </a:r>
            <a:r>
              <a:rPr sz="2000" spc="50" dirty="0">
                <a:latin typeface="微軟正黑體" panose="020B0604030504040204" pitchFamily="34" charset="-120"/>
                <a:ea typeface="微軟正黑體" panose="020B0604030504040204" pitchFamily="34" charset="-120"/>
                <a:cs typeface="標楷體"/>
              </a:rPr>
              <a:t>所</a:t>
            </a:r>
            <a:r>
              <a:rPr sz="2000" spc="65" dirty="0">
                <a:latin typeface="微軟正黑體" panose="020B0604030504040204" pitchFamily="34" charset="-120"/>
                <a:ea typeface="微軟正黑體" panose="020B0604030504040204" pitchFamily="34" charset="-120"/>
                <a:cs typeface="標楷體"/>
              </a:rPr>
              <a:t>為</a:t>
            </a:r>
            <a:r>
              <a:rPr sz="2000" spc="80" dirty="0">
                <a:latin typeface="微軟正黑體" panose="020B0604030504040204" pitchFamily="34" charset="-120"/>
                <a:ea typeface="微軟正黑體" panose="020B0604030504040204" pitchFamily="34" charset="-120"/>
                <a:cs typeface="標楷體"/>
              </a:rPr>
              <a:t>業</a:t>
            </a:r>
            <a:r>
              <a:rPr sz="2000" spc="65" dirty="0">
                <a:latin typeface="微軟正黑體" panose="020B0604030504040204" pitchFamily="34" charset="-120"/>
                <a:ea typeface="微軟正黑體" panose="020B0604030504040204" pitchFamily="34" charset="-120"/>
                <a:cs typeface="標楷體"/>
              </a:rPr>
              <a:t>，從</a:t>
            </a:r>
            <a:r>
              <a:rPr sz="2000" spc="50" dirty="0">
                <a:latin typeface="微軟正黑體" panose="020B0604030504040204" pitchFamily="34" charset="-120"/>
                <a:ea typeface="微軟正黑體" panose="020B0604030504040204" pitchFamily="34" charset="-120"/>
                <a:cs typeface="標楷體"/>
              </a:rPr>
              <a:t>事</a:t>
            </a:r>
            <a:r>
              <a:rPr sz="2000" spc="65" dirty="0">
                <a:latin typeface="微軟正黑體" panose="020B0604030504040204" pitchFamily="34" charset="-120"/>
                <a:ea typeface="微軟正黑體" panose="020B0604030504040204" pitchFamily="34" charset="-120"/>
                <a:cs typeface="標楷體"/>
              </a:rPr>
              <a:t>營運之一體」</a:t>
            </a:r>
            <a:r>
              <a:rPr sz="2000" spc="55" dirty="0">
                <a:latin typeface="微軟正黑體" panose="020B0604030504040204" pitchFamily="34" charset="-120"/>
                <a:ea typeface="微軟正黑體" panose="020B0604030504040204" pitchFamily="34" charset="-120"/>
                <a:cs typeface="標楷體"/>
              </a:rPr>
              <a:t>，</a:t>
            </a:r>
            <a:r>
              <a:rPr sz="2000" spc="-5" dirty="0" err="1">
                <a:latin typeface="微軟正黑體" panose="020B0604030504040204" pitchFamily="34" charset="-120"/>
                <a:ea typeface="微軟正黑體" panose="020B0604030504040204" pitchFamily="34" charset="-120"/>
                <a:cs typeface="標楷體"/>
              </a:rPr>
              <a:t>而</a:t>
            </a:r>
            <a:r>
              <a:rPr sz="2000" spc="65" dirty="0" err="1">
                <a:latin typeface="微軟正黑體" panose="020B0604030504040204" pitchFamily="34" charset="-120"/>
                <a:ea typeface="微軟正黑體" panose="020B0604030504040204" pitchFamily="34" charset="-120"/>
                <a:cs typeface="標楷體"/>
              </a:rPr>
              <a:t>事業單位</a:t>
            </a:r>
            <a:r>
              <a:rPr sz="2000" spc="50" dirty="0" err="1">
                <a:latin typeface="微軟正黑體" panose="020B0604030504040204" pitchFamily="34" charset="-120"/>
                <a:ea typeface="微軟正黑體" panose="020B0604030504040204" pitchFamily="34" charset="-120"/>
                <a:cs typeface="標楷體"/>
              </a:rPr>
              <a:t>係</a:t>
            </a:r>
            <a:r>
              <a:rPr sz="2000" spc="75" dirty="0" err="1">
                <a:latin typeface="微軟正黑體" panose="020B0604030504040204" pitchFamily="34" charset="-120"/>
                <a:ea typeface="微軟正黑體" panose="020B0604030504040204" pitchFamily="34" charset="-120"/>
                <a:cs typeface="標楷體"/>
              </a:rPr>
              <a:t>指</a:t>
            </a:r>
            <a:r>
              <a:rPr sz="2000" spc="65" dirty="0" err="1">
                <a:latin typeface="微軟正黑體" panose="020B0604030504040204" pitchFamily="34" charset="-120"/>
                <a:ea typeface="微軟正黑體" panose="020B0604030504040204" pitchFamily="34" charset="-120"/>
                <a:cs typeface="標楷體"/>
              </a:rPr>
              <a:t>「僱用</a:t>
            </a:r>
            <a:r>
              <a:rPr sz="2000" spc="50" dirty="0" err="1">
                <a:latin typeface="微軟正黑體" panose="020B0604030504040204" pitchFamily="34" charset="-120"/>
                <a:ea typeface="微軟正黑體" panose="020B0604030504040204" pitchFamily="34" charset="-120"/>
                <a:cs typeface="標楷體"/>
              </a:rPr>
              <a:t>勞</a:t>
            </a:r>
            <a:r>
              <a:rPr sz="2000" spc="65" dirty="0" err="1">
                <a:latin typeface="微軟正黑體" panose="020B0604030504040204" pitchFamily="34" charset="-120"/>
                <a:ea typeface="微軟正黑體" panose="020B0604030504040204" pitchFamily="34" charset="-120"/>
                <a:cs typeface="標楷體"/>
              </a:rPr>
              <a:t>工從事工</a:t>
            </a:r>
            <a:r>
              <a:rPr sz="2000" spc="50" dirty="0" err="1">
                <a:latin typeface="微軟正黑體" panose="020B0604030504040204" pitchFamily="34" charset="-120"/>
                <a:ea typeface="微軟正黑體" panose="020B0604030504040204" pitchFamily="34" charset="-120"/>
                <a:cs typeface="標楷體"/>
              </a:rPr>
              <a:t>作</a:t>
            </a:r>
            <a:r>
              <a:rPr sz="2000" spc="65" dirty="0" err="1">
                <a:latin typeface="微軟正黑體" panose="020B0604030504040204" pitchFamily="34" charset="-120"/>
                <a:ea typeface="微軟正黑體" panose="020B0604030504040204" pitchFamily="34" charset="-120"/>
                <a:cs typeface="標楷體"/>
              </a:rPr>
              <a:t>之機</a:t>
            </a:r>
            <a:r>
              <a:rPr sz="2000" spc="90" dirty="0" err="1">
                <a:latin typeface="微軟正黑體" panose="020B0604030504040204" pitchFamily="34" charset="-120"/>
                <a:ea typeface="微軟正黑體" panose="020B0604030504040204" pitchFamily="34" charset="-120"/>
                <a:cs typeface="標楷體"/>
              </a:rPr>
              <a:t>構</a:t>
            </a:r>
            <a:r>
              <a:rPr sz="2000" spc="65" dirty="0">
                <a:latin typeface="微軟正黑體" panose="020B0604030504040204" pitchFamily="34" charset="-120"/>
                <a:ea typeface="微軟正黑體" panose="020B0604030504040204" pitchFamily="34" charset="-120"/>
                <a:cs typeface="標楷體"/>
              </a:rPr>
              <a:t>」</a:t>
            </a:r>
            <a:r>
              <a:rPr sz="2000" spc="55" dirty="0">
                <a:latin typeface="微軟正黑體" panose="020B0604030504040204" pitchFamily="34" charset="-120"/>
                <a:ea typeface="微軟正黑體" panose="020B0604030504040204" pitchFamily="34" charset="-120"/>
                <a:cs typeface="標楷體"/>
              </a:rPr>
              <a:t>。</a:t>
            </a:r>
            <a:r>
              <a:rPr sz="2000" spc="65" dirty="0">
                <a:latin typeface="微軟正黑體" panose="020B0604030504040204" pitchFamily="34" charset="-120"/>
                <a:ea typeface="微軟正黑體" panose="020B0604030504040204" pitchFamily="34" charset="-120"/>
                <a:cs typeface="標楷體"/>
              </a:rPr>
              <a:t>事業單位</a:t>
            </a:r>
            <a:r>
              <a:rPr sz="2000" spc="50" dirty="0">
                <a:latin typeface="微軟正黑體" panose="020B0604030504040204" pitchFamily="34" charset="-120"/>
                <a:ea typeface="微軟正黑體" panose="020B0604030504040204" pitchFamily="34" charset="-120"/>
                <a:cs typeface="標楷體"/>
              </a:rPr>
              <a:t>將</a:t>
            </a:r>
            <a:r>
              <a:rPr sz="2000" spc="65" dirty="0">
                <a:latin typeface="微軟正黑體" panose="020B0604030504040204" pitchFamily="34" charset="-120"/>
                <a:ea typeface="微軟正黑體" panose="020B0604030504040204" pitchFamily="34" charset="-120"/>
                <a:cs typeface="標楷體"/>
              </a:rPr>
              <a:t>其</a:t>
            </a:r>
            <a:r>
              <a:rPr sz="2000" spc="50" dirty="0">
                <a:latin typeface="微軟正黑體" panose="020B0604030504040204" pitchFamily="34" charset="-120"/>
                <a:ea typeface="微軟正黑體" panose="020B0604030504040204" pitchFamily="34" charset="-120"/>
                <a:cs typeface="標楷體"/>
              </a:rPr>
              <a:t>事</a:t>
            </a:r>
            <a:r>
              <a:rPr sz="2000" spc="-5" dirty="0">
                <a:latin typeface="微軟正黑體" panose="020B0604030504040204" pitchFamily="34" charset="-120"/>
                <a:ea typeface="微軟正黑體" panose="020B0604030504040204" pitchFamily="34" charset="-120"/>
                <a:cs typeface="標楷體"/>
              </a:rPr>
              <a:t>業</a:t>
            </a:r>
            <a:r>
              <a:rPr sz="2000" spc="65" dirty="0">
                <a:latin typeface="微軟正黑體" panose="020B0604030504040204" pitchFamily="34" charset="-120"/>
                <a:ea typeface="微軟正黑體" panose="020B0604030504040204" pitchFamily="34" charset="-120"/>
                <a:cs typeface="標楷體"/>
              </a:rPr>
              <a:t>之全部或</a:t>
            </a:r>
            <a:r>
              <a:rPr sz="2000" spc="50" dirty="0">
                <a:latin typeface="微軟正黑體" panose="020B0604030504040204" pitchFamily="34" charset="-120"/>
                <a:ea typeface="微軟正黑體" panose="020B0604030504040204" pitchFamily="34" charset="-120"/>
                <a:cs typeface="標楷體"/>
              </a:rPr>
              <a:t>一</a:t>
            </a:r>
            <a:r>
              <a:rPr sz="2000" spc="65" dirty="0">
                <a:latin typeface="微軟正黑體" panose="020B0604030504040204" pitchFamily="34" charset="-120"/>
                <a:ea typeface="微軟正黑體" panose="020B0604030504040204" pitchFamily="34" charset="-120"/>
                <a:cs typeface="標楷體"/>
              </a:rPr>
              <a:t>部分交付</a:t>
            </a:r>
            <a:r>
              <a:rPr sz="2000" spc="50" dirty="0">
                <a:latin typeface="微軟正黑體" panose="020B0604030504040204" pitchFamily="34" charset="-120"/>
                <a:ea typeface="微軟正黑體" panose="020B0604030504040204" pitchFamily="34" charset="-120"/>
                <a:cs typeface="標楷體"/>
              </a:rPr>
              <a:t>承</a:t>
            </a:r>
            <a:r>
              <a:rPr sz="2000" spc="85" dirty="0">
                <a:latin typeface="微軟正黑體" panose="020B0604030504040204" pitchFamily="34" charset="-120"/>
                <a:ea typeface="微軟正黑體" panose="020B0604030504040204" pitchFamily="34" charset="-120"/>
                <a:cs typeface="標楷體"/>
              </a:rPr>
              <a:t>攬</a:t>
            </a:r>
            <a:r>
              <a:rPr sz="2000" spc="70" dirty="0">
                <a:latin typeface="微軟正黑體" panose="020B0604030504040204" pitchFamily="34" charset="-120"/>
                <a:ea typeface="微軟正黑體" panose="020B0604030504040204" pitchFamily="34" charset="-120"/>
                <a:cs typeface="標楷體"/>
              </a:rPr>
              <a:t>，</a:t>
            </a:r>
            <a:r>
              <a:rPr sz="2000" spc="65" dirty="0">
                <a:latin typeface="微軟正黑體" panose="020B0604030504040204" pitchFamily="34" charset="-120"/>
                <a:ea typeface="微軟正黑體" panose="020B0604030504040204" pitchFamily="34" charset="-120"/>
                <a:cs typeface="標楷體"/>
              </a:rPr>
              <a:t>有關</a:t>
            </a:r>
            <a:r>
              <a:rPr sz="2000" spc="50" dirty="0">
                <a:latin typeface="微軟正黑體" panose="020B0604030504040204" pitchFamily="34" charset="-120"/>
                <a:ea typeface="微軟正黑體" panose="020B0604030504040204" pitchFamily="34" charset="-120"/>
                <a:cs typeface="標楷體"/>
              </a:rPr>
              <a:t>是</a:t>
            </a:r>
            <a:r>
              <a:rPr sz="2000" spc="65" dirty="0">
                <a:latin typeface="微軟正黑體" panose="020B0604030504040204" pitchFamily="34" charset="-120"/>
                <a:ea typeface="微軟正黑體" panose="020B0604030504040204" pitchFamily="34" charset="-120"/>
                <a:cs typeface="標楷體"/>
              </a:rPr>
              <a:t>否屬</a:t>
            </a:r>
            <a:r>
              <a:rPr sz="2000" spc="75" dirty="0">
                <a:latin typeface="微軟正黑體" panose="020B0604030504040204" pitchFamily="34" charset="-120"/>
                <a:ea typeface="微軟正黑體" panose="020B0604030504040204" pitchFamily="34" charset="-120"/>
                <a:cs typeface="標楷體"/>
              </a:rPr>
              <a:t>其</a:t>
            </a:r>
            <a:r>
              <a:rPr sz="2000" spc="65" dirty="0">
                <a:latin typeface="微軟正黑體" panose="020B0604030504040204" pitchFamily="34" charset="-120"/>
                <a:ea typeface="微軟正黑體" panose="020B0604030504040204" pitchFamily="34" charset="-120"/>
                <a:cs typeface="標楷體"/>
              </a:rPr>
              <a:t>「</a:t>
            </a:r>
            <a:r>
              <a:rPr sz="2000" spc="55" dirty="0">
                <a:latin typeface="微軟正黑體" panose="020B0604030504040204" pitchFamily="34" charset="-120"/>
                <a:ea typeface="微軟正黑體" panose="020B0604030504040204" pitchFamily="34" charset="-120"/>
                <a:cs typeface="標楷體"/>
              </a:rPr>
              <a:t>事</a:t>
            </a:r>
            <a:r>
              <a:rPr sz="2000" spc="65" dirty="0">
                <a:latin typeface="微軟正黑體" panose="020B0604030504040204" pitchFamily="34" charset="-120"/>
                <a:ea typeface="微軟正黑體" panose="020B0604030504040204" pitchFamily="34" charset="-120"/>
                <a:cs typeface="標楷體"/>
              </a:rPr>
              <a:t>業」之認</a:t>
            </a:r>
            <a:r>
              <a:rPr sz="2000" spc="55" dirty="0">
                <a:latin typeface="微軟正黑體" panose="020B0604030504040204" pitchFamily="34" charset="-120"/>
                <a:ea typeface="微軟正黑體" panose="020B0604030504040204" pitchFamily="34" charset="-120"/>
                <a:cs typeface="標楷體"/>
              </a:rPr>
              <a:t>定</a:t>
            </a:r>
            <a:r>
              <a:rPr sz="2000" spc="65" dirty="0">
                <a:latin typeface="微軟正黑體" panose="020B0604030504040204" pitchFamily="34" charset="-120"/>
                <a:ea typeface="微軟正黑體" panose="020B0604030504040204" pitchFamily="34" charset="-120"/>
                <a:cs typeface="標楷體"/>
              </a:rPr>
              <a:t>，</a:t>
            </a:r>
            <a:r>
              <a:rPr sz="2000" spc="55" dirty="0">
                <a:latin typeface="微軟正黑體" panose="020B0604030504040204" pitchFamily="34" charset="-120"/>
                <a:ea typeface="微軟正黑體" panose="020B0604030504040204" pitchFamily="34" charset="-120"/>
                <a:cs typeface="標楷體"/>
              </a:rPr>
              <a:t>以該</a:t>
            </a:r>
            <a:r>
              <a:rPr sz="2000" spc="60" dirty="0">
                <a:latin typeface="微軟正黑體" panose="020B0604030504040204" pitchFamily="34" charset="-120"/>
                <a:ea typeface="微軟正黑體" panose="020B0604030504040204" pitchFamily="34" charset="-120"/>
                <a:cs typeface="標楷體"/>
              </a:rPr>
              <a:t>事業單位</a:t>
            </a:r>
            <a:r>
              <a:rPr sz="2000" spc="50" dirty="0">
                <a:latin typeface="微軟正黑體" panose="020B0604030504040204" pitchFamily="34" charset="-120"/>
                <a:ea typeface="微軟正黑體" panose="020B0604030504040204" pitchFamily="34" charset="-120"/>
                <a:cs typeface="標楷體"/>
              </a:rPr>
              <a:t>之</a:t>
            </a:r>
            <a:r>
              <a:rPr sz="2000" spc="60" dirty="0">
                <a:latin typeface="微軟正黑體" panose="020B0604030504040204" pitchFamily="34" charset="-120"/>
                <a:ea typeface="微軟正黑體" panose="020B0604030504040204" pitchFamily="34" charset="-120"/>
                <a:cs typeface="標楷體"/>
              </a:rPr>
              <a:t>實際經營</a:t>
            </a:r>
            <a:r>
              <a:rPr sz="2000" spc="50" dirty="0">
                <a:latin typeface="微軟正黑體" panose="020B0604030504040204" pitchFamily="34" charset="-120"/>
                <a:ea typeface="微軟正黑體" panose="020B0604030504040204" pitchFamily="34" charset="-120"/>
                <a:cs typeface="標楷體"/>
              </a:rPr>
              <a:t>內</a:t>
            </a:r>
            <a:r>
              <a:rPr sz="2000" spc="80" dirty="0">
                <a:latin typeface="微軟正黑體" panose="020B0604030504040204" pitchFamily="34" charset="-120"/>
                <a:ea typeface="微軟正黑體" panose="020B0604030504040204" pitchFamily="34" charset="-120"/>
                <a:cs typeface="標楷體"/>
              </a:rPr>
              <a:t>容</a:t>
            </a:r>
            <a:r>
              <a:rPr sz="2000" spc="65" dirty="0">
                <a:latin typeface="微軟正黑體" panose="020B0604030504040204" pitchFamily="34" charset="-120"/>
                <a:ea typeface="微軟正黑體" panose="020B0604030504040204" pitchFamily="34" charset="-120"/>
                <a:cs typeface="標楷體"/>
              </a:rPr>
              <a:t>、</a:t>
            </a:r>
            <a:r>
              <a:rPr sz="2000" spc="60" dirty="0">
                <a:latin typeface="微軟正黑體" panose="020B0604030504040204" pitchFamily="34" charset="-120"/>
                <a:ea typeface="微軟正黑體" panose="020B0604030504040204" pitchFamily="34" charset="-120"/>
                <a:cs typeface="標楷體"/>
              </a:rPr>
              <a:t>經常</a:t>
            </a:r>
            <a:r>
              <a:rPr sz="2000" spc="50" dirty="0">
                <a:latin typeface="微軟正黑體" panose="020B0604030504040204" pitchFamily="34" charset="-120"/>
                <a:ea typeface="微軟正黑體" panose="020B0604030504040204" pitchFamily="34" charset="-120"/>
                <a:cs typeface="標楷體"/>
              </a:rPr>
              <a:t>業</a:t>
            </a:r>
            <a:r>
              <a:rPr sz="2000" spc="60" dirty="0">
                <a:latin typeface="微軟正黑體" panose="020B0604030504040204" pitchFamily="34" charset="-120"/>
                <a:ea typeface="微軟正黑體" panose="020B0604030504040204" pitchFamily="34" charset="-120"/>
                <a:cs typeface="標楷體"/>
              </a:rPr>
              <a:t>務活動及</a:t>
            </a:r>
            <a:r>
              <a:rPr sz="2000" spc="50" dirty="0">
                <a:latin typeface="微軟正黑體" panose="020B0604030504040204" pitchFamily="34" charset="-120"/>
                <a:ea typeface="微軟正黑體" panose="020B0604030504040204" pitchFamily="34" charset="-120"/>
                <a:cs typeface="標楷體"/>
              </a:rPr>
              <a:t>所</a:t>
            </a:r>
            <a:r>
              <a:rPr sz="2000" spc="60" dirty="0">
                <a:latin typeface="微軟正黑體" panose="020B0604030504040204" pitchFamily="34" charset="-120"/>
                <a:ea typeface="微軟正黑體" panose="020B0604030504040204" pitchFamily="34" charset="-120"/>
                <a:cs typeface="標楷體"/>
              </a:rPr>
              <a:t>必要之輔</a:t>
            </a:r>
            <a:r>
              <a:rPr sz="2000" spc="50" dirty="0">
                <a:latin typeface="微軟正黑體" panose="020B0604030504040204" pitchFamily="34" charset="-120"/>
                <a:ea typeface="微軟正黑體" panose="020B0604030504040204" pitchFamily="34" charset="-120"/>
                <a:cs typeface="標楷體"/>
              </a:rPr>
              <a:t>助</a:t>
            </a:r>
            <a:r>
              <a:rPr sz="2000" spc="60" dirty="0">
                <a:latin typeface="微軟正黑體" panose="020B0604030504040204" pitchFamily="34" charset="-120"/>
                <a:ea typeface="微軟正黑體" panose="020B0604030504040204" pitchFamily="34" charset="-120"/>
                <a:cs typeface="標楷體"/>
              </a:rPr>
              <a:t>活</a:t>
            </a:r>
            <a:r>
              <a:rPr sz="2000" spc="50" dirty="0">
                <a:latin typeface="微軟正黑體" panose="020B0604030504040204" pitchFamily="34" charset="-120"/>
                <a:ea typeface="微軟正黑體" panose="020B0604030504040204" pitchFamily="34" charset="-120"/>
                <a:cs typeface="標楷體"/>
              </a:rPr>
              <a:t>動</a:t>
            </a:r>
            <a:r>
              <a:rPr sz="2000" spc="-5" dirty="0">
                <a:latin typeface="微軟正黑體" panose="020B0604030504040204" pitchFamily="34" charset="-120"/>
                <a:ea typeface="微軟正黑體" panose="020B0604030504040204" pitchFamily="34" charset="-120"/>
                <a:cs typeface="標楷體"/>
              </a:rPr>
              <a:t>為</a:t>
            </a:r>
            <a:r>
              <a:rPr sz="2000" spc="5" dirty="0">
                <a:latin typeface="微軟正黑體" panose="020B0604030504040204" pitchFamily="34" charset="-120"/>
                <a:ea typeface="微軟正黑體" panose="020B0604030504040204" pitchFamily="34" charset="-120"/>
                <a:cs typeface="標楷體"/>
              </a:rPr>
              <a:t>範</a:t>
            </a:r>
            <a:r>
              <a:rPr sz="2000" spc="-5" dirty="0">
                <a:latin typeface="微軟正黑體" panose="020B0604030504040204" pitchFamily="34" charset="-120"/>
                <a:ea typeface="微軟正黑體" panose="020B0604030504040204" pitchFamily="34" charset="-120"/>
                <a:cs typeface="標楷體"/>
              </a:rPr>
              <a:t>圍，</a:t>
            </a:r>
            <a:r>
              <a:rPr sz="2000" dirty="0">
                <a:latin typeface="微軟正黑體" panose="020B0604030504040204" pitchFamily="34" charset="-120"/>
                <a:ea typeface="微軟正黑體" panose="020B0604030504040204" pitchFamily="34" charset="-120"/>
                <a:cs typeface="標楷體"/>
              </a:rPr>
              <a:t>且</a:t>
            </a:r>
            <a:r>
              <a:rPr sz="2000" spc="-5" dirty="0">
                <a:latin typeface="微軟正黑體" panose="020B0604030504040204" pitchFamily="34" charset="-120"/>
                <a:ea typeface="微軟正黑體" panose="020B0604030504040204" pitchFamily="34" charset="-120"/>
                <a:cs typeface="標楷體"/>
              </a:rPr>
              <a:t>不</a:t>
            </a:r>
            <a:r>
              <a:rPr sz="2000" dirty="0">
                <a:latin typeface="微軟正黑體" panose="020B0604030504040204" pitchFamily="34" charset="-120"/>
                <a:ea typeface="微軟正黑體" panose="020B0604030504040204" pitchFamily="34" charset="-120"/>
                <a:cs typeface="標楷體"/>
              </a:rPr>
              <a:t>以</a:t>
            </a:r>
            <a:r>
              <a:rPr sz="2000" spc="-5" dirty="0">
                <a:latin typeface="微軟正黑體" panose="020B0604030504040204" pitchFamily="34" charset="-120"/>
                <a:ea typeface="微軟正黑體" panose="020B0604030504040204" pitchFamily="34" charset="-120"/>
                <a:cs typeface="標楷體"/>
              </a:rPr>
              <a:t>登記</a:t>
            </a:r>
            <a:r>
              <a:rPr sz="2000" dirty="0">
                <a:latin typeface="微軟正黑體" panose="020B0604030504040204" pitchFamily="34" charset="-120"/>
                <a:ea typeface="微軟正黑體" panose="020B0604030504040204" pitchFamily="34" charset="-120"/>
                <a:cs typeface="標楷體"/>
              </a:rPr>
              <a:t>之</a:t>
            </a:r>
            <a:r>
              <a:rPr sz="2000" spc="-5" dirty="0">
                <a:latin typeface="微軟正黑體" panose="020B0604030504040204" pitchFamily="34" charset="-120"/>
                <a:ea typeface="微軟正黑體" panose="020B0604030504040204" pitchFamily="34" charset="-120"/>
                <a:cs typeface="標楷體"/>
              </a:rPr>
              <a:t>營</a:t>
            </a:r>
            <a:r>
              <a:rPr sz="2000" dirty="0">
                <a:latin typeface="微軟正黑體" panose="020B0604030504040204" pitchFamily="34" charset="-120"/>
                <a:ea typeface="微軟正黑體" panose="020B0604030504040204" pitchFamily="34" charset="-120"/>
                <a:cs typeface="標楷體"/>
              </a:rPr>
              <a:t>業</a:t>
            </a:r>
            <a:r>
              <a:rPr sz="2000" spc="-5" dirty="0">
                <a:latin typeface="微軟正黑體" panose="020B0604030504040204" pitchFamily="34" charset="-120"/>
                <a:ea typeface="微軟正黑體" panose="020B0604030504040204" pitchFamily="34" charset="-120"/>
                <a:cs typeface="標楷體"/>
              </a:rPr>
              <a:t>項目</a:t>
            </a:r>
            <a:r>
              <a:rPr sz="2000" dirty="0">
                <a:latin typeface="微軟正黑體" panose="020B0604030504040204" pitchFamily="34" charset="-120"/>
                <a:ea typeface="微軟正黑體" panose="020B0604030504040204" pitchFamily="34" charset="-120"/>
                <a:cs typeface="標楷體"/>
              </a:rPr>
              <a:t>為</a:t>
            </a:r>
            <a:r>
              <a:rPr sz="2000" spc="15" dirty="0">
                <a:latin typeface="微軟正黑體" panose="020B0604030504040204" pitchFamily="34" charset="-120"/>
                <a:ea typeface="微軟正黑體" panose="020B0604030504040204" pitchFamily="34" charset="-120"/>
                <a:cs typeface="標楷體"/>
              </a:rPr>
              <a:t>限</a:t>
            </a:r>
            <a:r>
              <a:rPr sz="2000" spc="-5" dirty="0">
                <a:latin typeface="微軟正黑體" panose="020B0604030504040204" pitchFamily="34" charset="-120"/>
                <a:ea typeface="微軟正黑體" panose="020B0604030504040204" pitchFamily="34" charset="-120"/>
                <a:cs typeface="標楷體"/>
              </a:rPr>
              <a:t>。</a:t>
            </a:r>
            <a:endParaRPr sz="2000" dirty="0">
              <a:latin typeface="微軟正黑體" panose="020B0604030504040204" pitchFamily="34" charset="-120"/>
              <a:ea typeface="微軟正黑體" panose="020B0604030504040204" pitchFamily="34" charset="-120"/>
              <a:cs typeface="標楷體"/>
            </a:endParaRPr>
          </a:p>
        </p:txBody>
      </p:sp>
      <p:sp>
        <p:nvSpPr>
          <p:cNvPr id="2" name="頁尾版面配置區 1">
            <a:extLst>
              <a:ext uri="{FF2B5EF4-FFF2-40B4-BE49-F238E27FC236}">
                <a16:creationId xmlns:a16="http://schemas.microsoft.com/office/drawing/2014/main" id="{393B1CD3-8B6A-3E87-F286-80B8D85814F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97293808-3766-868F-E017-110E1D9D03C1}"/>
              </a:ext>
            </a:extLst>
          </p:cNvPr>
          <p:cNvSpPr>
            <a:spLocks noGrp="1"/>
          </p:cNvSpPr>
          <p:nvPr>
            <p:ph type="sldNum" sz="quarter" idx="7"/>
          </p:nvPr>
        </p:nvSpPr>
        <p:spPr/>
        <p:txBody>
          <a:bodyPr/>
          <a:lstStyle/>
          <a:p>
            <a:fld id="{B6F15528-21DE-4FAA-801E-634DDDAF4B2B}" type="slidenum">
              <a:rPr lang="en-US" altLang="zh-TW" smtClean="0"/>
              <a:t>41</a:t>
            </a:fld>
            <a:endParaRPr lang="zh-TW"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44591" y="381000"/>
            <a:ext cx="7302818"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承</a:t>
            </a:r>
            <a:r>
              <a:rPr sz="4000" spc="-5" dirty="0">
                <a:latin typeface="微軟正黑體" panose="020B0604030504040204" pitchFamily="34" charset="-120"/>
                <a:ea typeface="微軟正黑體" panose="020B0604030504040204" pitchFamily="34" charset="-120"/>
              </a:rPr>
              <a:t>攬(2)：</a:t>
            </a:r>
            <a:r>
              <a:rPr lang="zh-TW" altLang="en-US" sz="4000" spc="-5" dirty="0">
                <a:latin typeface="微軟正黑體" panose="020B0604030504040204" pitchFamily="34" charset="-120"/>
                <a:ea typeface="微軟正黑體" panose="020B0604030504040204" pitchFamily="34" charset="-120"/>
              </a:rPr>
              <a:t>危害</a:t>
            </a:r>
            <a:r>
              <a:rPr sz="4000" spc="-5" dirty="0" err="1">
                <a:latin typeface="微軟正黑體" panose="020B0604030504040204" pitchFamily="34" charset="-120"/>
                <a:ea typeface="微軟正黑體" panose="020B0604030504040204" pitchFamily="34" charset="-120"/>
              </a:rPr>
              <a:t>告</a:t>
            </a:r>
            <a:r>
              <a:rPr sz="4000" dirty="0" err="1">
                <a:latin typeface="微軟正黑體" panose="020B0604030504040204" pitchFamily="34" charset="-120"/>
                <a:ea typeface="微軟正黑體" panose="020B0604030504040204" pitchFamily="34" charset="-120"/>
              </a:rPr>
              <a:t>知</a:t>
            </a:r>
            <a:r>
              <a:rPr sz="4000" spc="-5" dirty="0" err="1">
                <a:latin typeface="微軟正黑體" panose="020B0604030504040204" pitchFamily="34" charset="-120"/>
                <a:ea typeface="微軟正黑體" panose="020B0604030504040204" pitchFamily="34" charset="-120"/>
              </a:rPr>
              <a:t>義</a:t>
            </a:r>
            <a:r>
              <a:rPr sz="4000" dirty="0" err="1">
                <a:latin typeface="微軟正黑體" panose="020B0604030504040204" pitchFamily="34" charset="-120"/>
                <a:ea typeface="微軟正黑體" panose="020B0604030504040204" pitchFamily="34" charset="-120"/>
              </a:rPr>
              <a:t>務</a:t>
            </a:r>
            <a:r>
              <a:rPr sz="400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第</a:t>
            </a:r>
            <a:r>
              <a:rPr sz="4000" spc="-15" dirty="0">
                <a:latin typeface="微軟正黑體" panose="020B0604030504040204" pitchFamily="34" charset="-120"/>
                <a:ea typeface="微軟正黑體" panose="020B0604030504040204" pitchFamily="34" charset="-120"/>
              </a:rPr>
              <a:t>26</a:t>
            </a:r>
            <a:r>
              <a:rPr sz="4000" spc="5" dirty="0">
                <a:latin typeface="微軟正黑體" panose="020B0604030504040204" pitchFamily="34" charset="-120"/>
                <a:ea typeface="微軟正黑體" panose="020B0604030504040204" pitchFamily="34" charset="-120"/>
              </a:rPr>
              <a:t>條</a:t>
            </a:r>
            <a:r>
              <a:rPr sz="4000" spc="-5" dirty="0">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1295400" y="1381125"/>
            <a:ext cx="9601200" cy="4169474"/>
          </a:xfrm>
          <a:prstGeom prst="rect">
            <a:avLst/>
          </a:prstGeom>
        </p:spPr>
        <p:txBody>
          <a:bodyPr vert="horz" wrap="square" lIns="0" tIns="61594" rIns="0" bIns="0" rtlCol="0">
            <a:spAutoFit/>
          </a:bodyPr>
          <a:lstStyle/>
          <a:p>
            <a:pPr marL="12700" marR="5080" algn="just">
              <a:lnSpc>
                <a:spcPct val="90000"/>
              </a:lnSpc>
              <a:spcBef>
                <a:spcPts val="484"/>
              </a:spcBef>
              <a:tabLst>
                <a:tab pos="355600" algn="l"/>
              </a:tabLst>
            </a:pPr>
            <a:r>
              <a:rPr sz="3200" dirty="0">
                <a:latin typeface="微軟正黑體" panose="020B0604030504040204" pitchFamily="34" charset="-120"/>
                <a:ea typeface="微軟正黑體" panose="020B0604030504040204" pitchFamily="34" charset="-120"/>
                <a:cs typeface="標楷體"/>
              </a:rPr>
              <a:t>事業</a:t>
            </a:r>
            <a:r>
              <a:rPr sz="3200" spc="-15" dirty="0">
                <a:latin typeface="微軟正黑體" panose="020B0604030504040204" pitchFamily="34" charset="-120"/>
                <a:ea typeface="微軟正黑體" panose="020B0604030504040204" pitchFamily="34" charset="-120"/>
                <a:cs typeface="標楷體"/>
              </a:rPr>
              <a:t>單</a:t>
            </a:r>
            <a:r>
              <a:rPr sz="3200" dirty="0">
                <a:latin typeface="微軟正黑體" panose="020B0604030504040204" pitchFamily="34" charset="-120"/>
                <a:ea typeface="微軟正黑體" panose="020B0604030504040204" pitchFamily="34" charset="-120"/>
                <a:cs typeface="標楷體"/>
              </a:rPr>
              <a:t>位以</a:t>
            </a:r>
            <a:r>
              <a:rPr sz="3200" spc="-15" dirty="0">
                <a:latin typeface="微軟正黑體" panose="020B0604030504040204" pitchFamily="34" charset="-120"/>
                <a:ea typeface="微軟正黑體" panose="020B0604030504040204" pitchFamily="34" charset="-120"/>
                <a:cs typeface="標楷體"/>
              </a:rPr>
              <a:t>其</a:t>
            </a:r>
            <a:r>
              <a:rPr sz="3200" dirty="0">
                <a:latin typeface="微軟正黑體" panose="020B0604030504040204" pitchFamily="34" charset="-120"/>
                <a:ea typeface="微軟正黑體" panose="020B0604030504040204" pitchFamily="34" charset="-120"/>
                <a:cs typeface="標楷體"/>
              </a:rPr>
              <a:t>事業</a:t>
            </a:r>
            <a:r>
              <a:rPr sz="3200" spc="-15" dirty="0">
                <a:latin typeface="微軟正黑體" panose="020B0604030504040204" pitchFamily="34" charset="-120"/>
                <a:ea typeface="微軟正黑體" panose="020B0604030504040204" pitchFamily="34" charset="-120"/>
                <a:cs typeface="標楷體"/>
              </a:rPr>
              <a:t>之</a:t>
            </a:r>
            <a:r>
              <a:rPr sz="3200" dirty="0">
                <a:latin typeface="微軟正黑體" panose="020B0604030504040204" pitchFamily="34" charset="-120"/>
                <a:ea typeface="微軟正黑體" panose="020B0604030504040204" pitchFamily="34" charset="-120"/>
                <a:cs typeface="標楷體"/>
              </a:rPr>
              <a:t>全部</a:t>
            </a:r>
            <a:r>
              <a:rPr sz="3200" spc="-15" dirty="0">
                <a:latin typeface="微軟正黑體" panose="020B0604030504040204" pitchFamily="34" charset="-120"/>
                <a:ea typeface="微軟正黑體" panose="020B0604030504040204" pitchFamily="34" charset="-120"/>
                <a:cs typeface="標楷體"/>
              </a:rPr>
              <a:t>或</a:t>
            </a:r>
            <a:r>
              <a:rPr sz="3200" dirty="0">
                <a:latin typeface="微軟正黑體" panose="020B0604030504040204" pitchFamily="34" charset="-120"/>
                <a:ea typeface="微軟正黑體" panose="020B0604030504040204" pitchFamily="34" charset="-120"/>
                <a:cs typeface="標楷體"/>
              </a:rPr>
              <a:t>一部</a:t>
            </a:r>
            <a:r>
              <a:rPr sz="3200" spc="-15" dirty="0">
                <a:latin typeface="微軟正黑體" panose="020B0604030504040204" pitchFamily="34" charset="-120"/>
                <a:ea typeface="微軟正黑體" panose="020B0604030504040204" pitchFamily="34" charset="-120"/>
                <a:cs typeface="標楷體"/>
              </a:rPr>
              <a:t>分</a:t>
            </a:r>
            <a:r>
              <a:rPr sz="3200" dirty="0">
                <a:latin typeface="微軟正黑體" panose="020B0604030504040204" pitchFamily="34" charset="-120"/>
                <a:ea typeface="微軟正黑體" panose="020B0604030504040204" pitchFamily="34" charset="-120"/>
                <a:cs typeface="標楷體"/>
              </a:rPr>
              <a:t>交付承 </a:t>
            </a:r>
            <a:r>
              <a:rPr sz="3200" spc="5" dirty="0" err="1">
                <a:latin typeface="微軟正黑體" panose="020B0604030504040204" pitchFamily="34" charset="-120"/>
                <a:ea typeface="微軟正黑體" panose="020B0604030504040204" pitchFamily="34" charset="-120"/>
                <a:cs typeface="標楷體"/>
              </a:rPr>
              <a:t>攬時</a:t>
            </a:r>
            <a:r>
              <a:rPr sz="3200" spc="-15" dirty="0" err="1">
                <a:latin typeface="微軟正黑體" panose="020B0604030504040204" pitchFamily="34" charset="-120"/>
                <a:ea typeface="微軟正黑體" panose="020B0604030504040204" pitchFamily="34" charset="-120"/>
                <a:cs typeface="標楷體"/>
              </a:rPr>
              <a:t>，</a:t>
            </a:r>
            <a:r>
              <a:rPr sz="3200" spc="5" dirty="0" err="1">
                <a:latin typeface="微軟正黑體" panose="020B0604030504040204" pitchFamily="34" charset="-120"/>
                <a:ea typeface="微軟正黑體" panose="020B0604030504040204" pitchFamily="34" charset="-120"/>
                <a:cs typeface="標楷體"/>
              </a:rPr>
              <a:t>應</a:t>
            </a:r>
            <a:r>
              <a:rPr sz="3200" dirty="0" err="1">
                <a:latin typeface="微軟正黑體" panose="020B0604030504040204" pitchFamily="34" charset="-120"/>
                <a:ea typeface="微軟正黑體" panose="020B0604030504040204" pitchFamily="34" charset="-120"/>
                <a:cs typeface="標楷體"/>
              </a:rPr>
              <a:t>於</a:t>
            </a:r>
            <a:r>
              <a:rPr sz="3200" spc="-10" dirty="0" err="1">
                <a:solidFill>
                  <a:srgbClr val="FF0000"/>
                </a:solidFill>
                <a:latin typeface="微軟正黑體" panose="020B0604030504040204" pitchFamily="34" charset="-120"/>
                <a:ea typeface="微軟正黑體" panose="020B0604030504040204" pitchFamily="34" charset="-120"/>
                <a:cs typeface="標楷體"/>
              </a:rPr>
              <a:t>事</a:t>
            </a:r>
            <a:r>
              <a:rPr sz="3200" spc="5" dirty="0" err="1">
                <a:solidFill>
                  <a:srgbClr val="FF0000"/>
                </a:solidFill>
                <a:latin typeface="微軟正黑體" panose="020B0604030504040204" pitchFamily="34" charset="-120"/>
                <a:ea typeface="微軟正黑體" panose="020B0604030504040204" pitchFamily="34" charset="-120"/>
                <a:cs typeface="標楷體"/>
              </a:rPr>
              <a:t>前告</a:t>
            </a:r>
            <a:r>
              <a:rPr sz="3200" spc="-15" dirty="0" err="1">
                <a:solidFill>
                  <a:srgbClr val="FF0000"/>
                </a:solidFill>
                <a:latin typeface="微軟正黑體" panose="020B0604030504040204" pitchFamily="34" charset="-120"/>
                <a:ea typeface="微軟正黑體" panose="020B0604030504040204" pitchFamily="34" charset="-120"/>
                <a:cs typeface="標楷體"/>
              </a:rPr>
              <a:t>知</a:t>
            </a:r>
            <a:r>
              <a:rPr sz="3200" spc="5" dirty="0" err="1">
                <a:latin typeface="微軟正黑體" panose="020B0604030504040204" pitchFamily="34" charset="-120"/>
                <a:ea typeface="微軟正黑體" panose="020B0604030504040204" pitchFamily="34" charset="-120"/>
                <a:cs typeface="標楷體"/>
              </a:rPr>
              <a:t>該承</a:t>
            </a:r>
            <a:r>
              <a:rPr sz="3200" spc="-15" dirty="0" err="1">
                <a:latin typeface="微軟正黑體" panose="020B0604030504040204" pitchFamily="34" charset="-120"/>
                <a:ea typeface="微軟正黑體" panose="020B0604030504040204" pitchFamily="34" charset="-120"/>
                <a:cs typeface="標楷體"/>
              </a:rPr>
              <a:t>攬</a:t>
            </a:r>
            <a:r>
              <a:rPr sz="3200" spc="5" dirty="0" err="1">
                <a:latin typeface="微軟正黑體" panose="020B0604030504040204" pitchFamily="34" charset="-120"/>
                <a:ea typeface="微軟正黑體" panose="020B0604030504040204" pitchFamily="34" charset="-120"/>
                <a:cs typeface="標楷體"/>
              </a:rPr>
              <a:t>人有</a:t>
            </a:r>
            <a:r>
              <a:rPr sz="3200" spc="-15" dirty="0" err="1">
                <a:latin typeface="微軟正黑體" panose="020B0604030504040204" pitchFamily="34" charset="-120"/>
                <a:ea typeface="微軟正黑體" panose="020B0604030504040204" pitchFamily="34" charset="-120"/>
                <a:cs typeface="標楷體"/>
              </a:rPr>
              <a:t>關</a:t>
            </a:r>
            <a:r>
              <a:rPr sz="3200" spc="5" dirty="0" err="1">
                <a:latin typeface="微軟正黑體" panose="020B0604030504040204" pitchFamily="34" charset="-120"/>
                <a:ea typeface="微軟正黑體" panose="020B0604030504040204" pitchFamily="34" charset="-120"/>
                <a:cs typeface="標楷體"/>
              </a:rPr>
              <a:t>其事業</a:t>
            </a:r>
            <a:r>
              <a:rPr sz="3200" dirty="0" err="1">
                <a:solidFill>
                  <a:srgbClr val="FF0000"/>
                </a:solidFill>
                <a:latin typeface="微軟正黑體" panose="020B0604030504040204" pitchFamily="34" charset="-120"/>
                <a:ea typeface="微軟正黑體" panose="020B0604030504040204" pitchFamily="34" charset="-120"/>
                <a:cs typeface="標楷體"/>
              </a:rPr>
              <a:t>工作</a:t>
            </a:r>
            <a:r>
              <a:rPr sz="3200" spc="-15" dirty="0" err="1">
                <a:solidFill>
                  <a:srgbClr val="FF0000"/>
                </a:solidFill>
                <a:latin typeface="微軟正黑體" panose="020B0604030504040204" pitchFamily="34" charset="-120"/>
                <a:ea typeface="微軟正黑體" panose="020B0604030504040204" pitchFamily="34" charset="-120"/>
                <a:cs typeface="標楷體"/>
              </a:rPr>
              <a:t>環</a:t>
            </a:r>
            <a:r>
              <a:rPr sz="3200" dirty="0" err="1">
                <a:solidFill>
                  <a:srgbClr val="FF0000"/>
                </a:solidFill>
                <a:latin typeface="微軟正黑體" panose="020B0604030504040204" pitchFamily="34" charset="-120"/>
                <a:ea typeface="微軟正黑體" panose="020B0604030504040204" pitchFamily="34" charset="-120"/>
                <a:cs typeface="標楷體"/>
              </a:rPr>
              <a:t>境</a:t>
            </a:r>
            <a:r>
              <a:rPr sz="3200" dirty="0" err="1">
                <a:latin typeface="微軟正黑體" panose="020B0604030504040204" pitchFamily="34" charset="-120"/>
                <a:ea typeface="微軟正黑體" panose="020B0604030504040204" pitchFamily="34" charset="-120"/>
                <a:cs typeface="標楷體"/>
              </a:rPr>
              <a:t>、</a:t>
            </a:r>
            <a:r>
              <a:rPr sz="3200" spc="-15" dirty="0" err="1">
                <a:solidFill>
                  <a:srgbClr val="FF0000"/>
                </a:solidFill>
                <a:latin typeface="微軟正黑體" panose="020B0604030504040204" pitchFamily="34" charset="-120"/>
                <a:ea typeface="微軟正黑體" panose="020B0604030504040204" pitchFamily="34" charset="-120"/>
                <a:cs typeface="標楷體"/>
              </a:rPr>
              <a:t>危</a:t>
            </a:r>
            <a:r>
              <a:rPr sz="3200" dirty="0" err="1">
                <a:solidFill>
                  <a:srgbClr val="FF0000"/>
                </a:solidFill>
                <a:latin typeface="微軟正黑體" panose="020B0604030504040204" pitchFamily="34" charset="-120"/>
                <a:ea typeface="微軟正黑體" panose="020B0604030504040204" pitchFamily="34" charset="-120"/>
                <a:cs typeface="標楷體"/>
              </a:rPr>
              <a:t>害因</a:t>
            </a:r>
            <a:r>
              <a:rPr sz="3200" spc="-10" dirty="0" err="1">
                <a:solidFill>
                  <a:srgbClr val="FF0000"/>
                </a:solidFill>
                <a:latin typeface="微軟正黑體" panose="020B0604030504040204" pitchFamily="34" charset="-120"/>
                <a:ea typeface="微軟正黑體" panose="020B0604030504040204" pitchFamily="34" charset="-120"/>
                <a:cs typeface="標楷體"/>
              </a:rPr>
              <a:t>素</a:t>
            </a:r>
            <a:r>
              <a:rPr sz="3200" dirty="0" err="1">
                <a:latin typeface="微軟正黑體" panose="020B0604030504040204" pitchFamily="34" charset="-120"/>
                <a:ea typeface="微軟正黑體" panose="020B0604030504040204" pitchFamily="34" charset="-120"/>
                <a:cs typeface="標楷體"/>
              </a:rPr>
              <a:t>暨本</a:t>
            </a:r>
            <a:r>
              <a:rPr sz="3200" spc="-15" dirty="0" err="1">
                <a:latin typeface="微軟正黑體" panose="020B0604030504040204" pitchFamily="34" charset="-120"/>
                <a:ea typeface="微軟正黑體" panose="020B0604030504040204" pitchFamily="34" charset="-120"/>
                <a:cs typeface="標楷體"/>
              </a:rPr>
              <a:t>法</a:t>
            </a:r>
            <a:r>
              <a:rPr sz="3200" dirty="0" err="1">
                <a:latin typeface="微軟正黑體" panose="020B0604030504040204" pitchFamily="34" charset="-120"/>
                <a:ea typeface="微軟正黑體" panose="020B0604030504040204" pitchFamily="34" charset="-120"/>
                <a:cs typeface="標楷體"/>
              </a:rPr>
              <a:t>及有</a:t>
            </a:r>
            <a:r>
              <a:rPr sz="3200" spc="-15" dirty="0" err="1">
                <a:latin typeface="微軟正黑體" panose="020B0604030504040204" pitchFamily="34" charset="-120"/>
                <a:ea typeface="微軟正黑體" panose="020B0604030504040204" pitchFamily="34" charset="-120"/>
                <a:cs typeface="標楷體"/>
              </a:rPr>
              <a:t>關</a:t>
            </a:r>
            <a:r>
              <a:rPr sz="3200" dirty="0" err="1">
                <a:latin typeface="微軟正黑體" panose="020B0604030504040204" pitchFamily="34" charset="-120"/>
                <a:ea typeface="微軟正黑體" panose="020B0604030504040204" pitchFamily="34" charset="-120"/>
                <a:cs typeface="標楷體"/>
              </a:rPr>
              <a:t>安全衛</a:t>
            </a:r>
            <a:r>
              <a:rPr sz="3200" dirty="0">
                <a:latin typeface="微軟正黑體" panose="020B0604030504040204" pitchFamily="34" charset="-120"/>
                <a:ea typeface="微軟正黑體" panose="020B0604030504040204" pitchFamily="34" charset="-120"/>
                <a:cs typeface="標楷體"/>
              </a:rPr>
              <a:t> 生規</a:t>
            </a:r>
            <a:r>
              <a:rPr sz="3200" spc="-10" dirty="0">
                <a:latin typeface="微軟正黑體" panose="020B0604030504040204" pitchFamily="34" charset="-120"/>
                <a:ea typeface="微軟正黑體" panose="020B0604030504040204" pitchFamily="34" charset="-120"/>
                <a:cs typeface="標楷體"/>
              </a:rPr>
              <a:t>定</a:t>
            </a:r>
            <a:r>
              <a:rPr sz="3200" dirty="0">
                <a:solidFill>
                  <a:srgbClr val="FF0000"/>
                </a:solidFill>
                <a:latin typeface="微軟正黑體" panose="020B0604030504040204" pitchFamily="34" charset="-120"/>
                <a:ea typeface="微軟正黑體" panose="020B0604030504040204" pitchFamily="34" charset="-120"/>
                <a:cs typeface="標楷體"/>
              </a:rPr>
              <a:t>應採</a:t>
            </a:r>
            <a:r>
              <a:rPr sz="3200" spc="-15" dirty="0">
                <a:solidFill>
                  <a:srgbClr val="FF0000"/>
                </a:solidFill>
                <a:latin typeface="微軟正黑體" panose="020B0604030504040204" pitchFamily="34" charset="-120"/>
                <a:ea typeface="微軟正黑體" panose="020B0604030504040204" pitchFamily="34" charset="-120"/>
                <a:cs typeface="標楷體"/>
              </a:rPr>
              <a:t>取</a:t>
            </a:r>
            <a:r>
              <a:rPr sz="3200" dirty="0">
                <a:solidFill>
                  <a:srgbClr val="FF0000"/>
                </a:solidFill>
                <a:latin typeface="微軟正黑體" panose="020B0604030504040204" pitchFamily="34" charset="-120"/>
                <a:ea typeface="微軟正黑體" panose="020B0604030504040204" pitchFamily="34" charset="-120"/>
                <a:cs typeface="標楷體"/>
              </a:rPr>
              <a:t>之措</a:t>
            </a:r>
            <a:r>
              <a:rPr sz="3200" spc="-10" dirty="0">
                <a:solidFill>
                  <a:srgbClr val="FF0000"/>
                </a:solidFill>
                <a:latin typeface="微軟正黑體" panose="020B0604030504040204" pitchFamily="34" charset="-120"/>
                <a:ea typeface="微軟正黑體" panose="020B0604030504040204" pitchFamily="34" charset="-120"/>
                <a:cs typeface="標楷體"/>
              </a:rPr>
              <a:t>施</a:t>
            </a:r>
            <a:r>
              <a:rPr sz="3200" dirty="0">
                <a:latin typeface="微軟正黑體" panose="020B0604030504040204" pitchFamily="34" charset="-120"/>
                <a:ea typeface="微軟正黑體" panose="020B0604030504040204" pitchFamily="34" charset="-120"/>
                <a:cs typeface="標楷體"/>
              </a:rPr>
              <a:t>。</a:t>
            </a:r>
          </a:p>
          <a:p>
            <a:pPr marL="12700" marR="6985" algn="just">
              <a:lnSpc>
                <a:spcPts val="3460"/>
              </a:lnSpc>
              <a:spcBef>
                <a:spcPts val="2005"/>
              </a:spcBef>
              <a:tabLst>
                <a:tab pos="355600" algn="l"/>
              </a:tabLst>
            </a:pPr>
            <a:r>
              <a:rPr sz="3200" dirty="0" err="1">
                <a:latin typeface="微軟正黑體" panose="020B0604030504040204" pitchFamily="34" charset="-120"/>
                <a:ea typeface="微軟正黑體" panose="020B0604030504040204" pitchFamily="34" charset="-120"/>
                <a:cs typeface="標楷體"/>
              </a:rPr>
              <a:t>交付</a:t>
            </a:r>
            <a:r>
              <a:rPr sz="3200" spc="-15" dirty="0" err="1">
                <a:latin typeface="微軟正黑體" panose="020B0604030504040204" pitchFamily="34" charset="-120"/>
                <a:ea typeface="微軟正黑體" panose="020B0604030504040204" pitchFamily="34" charset="-120"/>
                <a:cs typeface="標楷體"/>
              </a:rPr>
              <a:t>再</a:t>
            </a:r>
            <a:r>
              <a:rPr sz="3200" dirty="0" err="1">
                <a:latin typeface="微軟正黑體" panose="020B0604030504040204" pitchFamily="34" charset="-120"/>
                <a:ea typeface="微軟正黑體" panose="020B0604030504040204" pitchFamily="34" charset="-120"/>
                <a:cs typeface="標楷體"/>
              </a:rPr>
              <a:t>承攬</a:t>
            </a:r>
            <a:r>
              <a:rPr sz="3200" spc="-15" dirty="0" err="1">
                <a:latin typeface="微軟正黑體" panose="020B0604030504040204" pitchFamily="34" charset="-120"/>
                <a:ea typeface="微軟正黑體" panose="020B0604030504040204" pitchFamily="34" charset="-120"/>
                <a:cs typeface="標楷體"/>
              </a:rPr>
              <a:t>時</a:t>
            </a:r>
            <a:r>
              <a:rPr sz="3200" dirty="0" err="1">
                <a:latin typeface="微軟正黑體" panose="020B0604030504040204" pitchFamily="34" charset="-120"/>
                <a:ea typeface="微軟正黑體" panose="020B0604030504040204" pitchFamily="34" charset="-120"/>
                <a:cs typeface="標楷體"/>
              </a:rPr>
              <a:t>，承</a:t>
            </a:r>
            <a:r>
              <a:rPr sz="3200" spc="-15" dirty="0" err="1">
                <a:latin typeface="微軟正黑體" panose="020B0604030504040204" pitchFamily="34" charset="-120"/>
                <a:ea typeface="微軟正黑體" panose="020B0604030504040204" pitchFamily="34" charset="-120"/>
                <a:cs typeface="標楷體"/>
              </a:rPr>
              <a:t>攬</a:t>
            </a:r>
            <a:r>
              <a:rPr sz="3200" dirty="0" err="1">
                <a:latin typeface="微軟正黑體" panose="020B0604030504040204" pitchFamily="34" charset="-120"/>
                <a:ea typeface="微軟正黑體" panose="020B0604030504040204" pitchFamily="34" charset="-120"/>
                <a:cs typeface="標楷體"/>
              </a:rPr>
              <a:t>人亦</a:t>
            </a:r>
            <a:r>
              <a:rPr sz="3200" spc="-15" dirty="0" err="1">
                <a:latin typeface="微軟正黑體" panose="020B0604030504040204" pitchFamily="34" charset="-120"/>
                <a:ea typeface="微軟正黑體" panose="020B0604030504040204" pitchFamily="34" charset="-120"/>
                <a:cs typeface="標楷體"/>
              </a:rPr>
              <a:t>應</a:t>
            </a:r>
            <a:r>
              <a:rPr sz="3200" dirty="0" err="1">
                <a:latin typeface="微軟正黑體" panose="020B0604030504040204" pitchFamily="34" charset="-120"/>
                <a:ea typeface="微軟正黑體" panose="020B0604030504040204" pitchFamily="34" charset="-120"/>
                <a:cs typeface="標楷體"/>
              </a:rPr>
              <a:t>依前</a:t>
            </a:r>
            <a:r>
              <a:rPr sz="3200" spc="-15" dirty="0" err="1">
                <a:latin typeface="微軟正黑體" panose="020B0604030504040204" pitchFamily="34" charset="-120"/>
                <a:ea typeface="微軟正黑體" panose="020B0604030504040204" pitchFamily="34" charset="-120"/>
                <a:cs typeface="標楷體"/>
              </a:rPr>
              <a:t>項</a:t>
            </a:r>
            <a:r>
              <a:rPr sz="3200" dirty="0" err="1">
                <a:latin typeface="微軟正黑體" panose="020B0604030504040204" pitchFamily="34" charset="-120"/>
                <a:ea typeface="微軟正黑體" panose="020B0604030504040204" pitchFamily="34" charset="-120"/>
                <a:cs typeface="標楷體"/>
              </a:rPr>
              <a:t>規定告知再</a:t>
            </a:r>
            <a:r>
              <a:rPr sz="3200" spc="-15" dirty="0" err="1">
                <a:latin typeface="微軟正黑體" panose="020B0604030504040204" pitchFamily="34" charset="-120"/>
                <a:ea typeface="微軟正黑體" panose="020B0604030504040204" pitchFamily="34" charset="-120"/>
                <a:cs typeface="標楷體"/>
              </a:rPr>
              <a:t>承</a:t>
            </a:r>
            <a:r>
              <a:rPr sz="3200" dirty="0" err="1">
                <a:latin typeface="微軟正黑體" panose="020B0604030504040204" pitchFamily="34" charset="-120"/>
                <a:ea typeface="微軟正黑體" panose="020B0604030504040204" pitchFamily="34" charset="-120"/>
                <a:cs typeface="標楷體"/>
              </a:rPr>
              <a:t>攬人</a:t>
            </a:r>
            <a:r>
              <a:rPr sz="3200" dirty="0">
                <a:latin typeface="微軟正黑體" panose="020B0604030504040204" pitchFamily="34" charset="-120"/>
                <a:ea typeface="微軟正黑體" panose="020B0604030504040204" pitchFamily="34" charset="-120"/>
                <a:cs typeface="標楷體"/>
              </a:rPr>
              <a:t>。</a:t>
            </a:r>
          </a:p>
          <a:p>
            <a:pPr marL="469265">
              <a:spcBef>
                <a:spcPts val="300"/>
              </a:spcBef>
            </a:pPr>
            <a:r>
              <a:rPr sz="2800" spc="1930" dirty="0">
                <a:solidFill>
                  <a:srgbClr val="FF0066"/>
                </a:solidFill>
                <a:latin typeface="微軟正黑體" panose="020B0604030504040204" pitchFamily="34" charset="-120"/>
                <a:ea typeface="微軟正黑體" panose="020B0604030504040204" pitchFamily="34" charset="-120"/>
                <a:cs typeface="Wingdings"/>
              </a:rPr>
              <a:t>⚫</a:t>
            </a:r>
            <a:r>
              <a:rPr sz="2800" dirty="0">
                <a:solidFill>
                  <a:srgbClr val="FF0066"/>
                </a:solidFill>
                <a:latin typeface="微軟正黑體" panose="020B0604030504040204" pitchFamily="34" charset="-120"/>
                <a:ea typeface="微軟正黑體" panose="020B0604030504040204" pitchFamily="34" charset="-120"/>
                <a:cs typeface="標楷體"/>
              </a:rPr>
              <a:t>違</a:t>
            </a:r>
            <a:r>
              <a:rPr sz="2800" spc="-5" dirty="0">
                <a:solidFill>
                  <a:srgbClr val="FF0066"/>
                </a:solidFill>
                <a:latin typeface="微軟正黑體" panose="020B0604030504040204" pitchFamily="34" charset="-120"/>
                <a:ea typeface="微軟正黑體" panose="020B0604030504040204" pitchFamily="34" charset="-120"/>
                <a:cs typeface="標楷體"/>
              </a:rPr>
              <a:t>反處新臺</a:t>
            </a:r>
            <a:r>
              <a:rPr sz="2800" dirty="0">
                <a:solidFill>
                  <a:srgbClr val="FF0066"/>
                </a:solidFill>
                <a:latin typeface="微軟正黑體" panose="020B0604030504040204" pitchFamily="34" charset="-120"/>
                <a:ea typeface="微軟正黑體" panose="020B0604030504040204" pitchFamily="34" charset="-120"/>
                <a:cs typeface="標楷體"/>
              </a:rPr>
              <a:t>幣3</a:t>
            </a:r>
            <a:r>
              <a:rPr sz="2800" spc="-5" dirty="0">
                <a:solidFill>
                  <a:srgbClr val="FF0066"/>
                </a:solidFill>
                <a:latin typeface="微軟正黑體" panose="020B0604030504040204" pitchFamily="34" charset="-120"/>
                <a:ea typeface="微軟正黑體" panose="020B0604030504040204" pitchFamily="34" charset="-120"/>
                <a:cs typeface="標楷體"/>
              </a:rPr>
              <a:t>萬元以</a:t>
            </a:r>
            <a:r>
              <a:rPr sz="2800" spc="5" dirty="0">
                <a:solidFill>
                  <a:srgbClr val="FF0066"/>
                </a:solidFill>
                <a:latin typeface="微軟正黑體" panose="020B0604030504040204" pitchFamily="34" charset="-120"/>
                <a:ea typeface="微軟正黑體" panose="020B0604030504040204" pitchFamily="34" charset="-120"/>
                <a:cs typeface="標楷體"/>
              </a:rPr>
              <a:t>上</a:t>
            </a:r>
            <a:r>
              <a:rPr sz="2800" spc="-15" dirty="0">
                <a:solidFill>
                  <a:srgbClr val="FF0066"/>
                </a:solidFill>
                <a:latin typeface="微軟正黑體" panose="020B0604030504040204" pitchFamily="34" charset="-120"/>
                <a:ea typeface="微軟正黑體" panose="020B0604030504040204" pitchFamily="34" charset="-120"/>
                <a:cs typeface="標楷體"/>
              </a:rPr>
              <a:t>15</a:t>
            </a:r>
            <a:r>
              <a:rPr sz="2800" dirty="0">
                <a:solidFill>
                  <a:srgbClr val="FF0066"/>
                </a:solidFill>
                <a:latin typeface="微軟正黑體" panose="020B0604030504040204" pitchFamily="34" charset="-120"/>
                <a:ea typeface="微軟正黑體" panose="020B0604030504040204" pitchFamily="34" charset="-120"/>
                <a:cs typeface="標楷體"/>
              </a:rPr>
              <a:t>萬</a:t>
            </a:r>
            <a:r>
              <a:rPr sz="2800" spc="-5" dirty="0">
                <a:solidFill>
                  <a:srgbClr val="FF0066"/>
                </a:solidFill>
                <a:latin typeface="微軟正黑體" panose="020B0604030504040204" pitchFamily="34" charset="-120"/>
                <a:ea typeface="微軟正黑體" panose="020B0604030504040204" pitchFamily="34" charset="-120"/>
                <a:cs typeface="標楷體"/>
              </a:rPr>
              <a:t>元以下</a:t>
            </a:r>
            <a:r>
              <a:rPr sz="2800" dirty="0">
                <a:solidFill>
                  <a:srgbClr val="FF0066"/>
                </a:solidFill>
                <a:latin typeface="微軟正黑體" panose="020B0604030504040204" pitchFamily="34" charset="-120"/>
                <a:ea typeface="微軟正黑體" panose="020B0604030504040204" pitchFamily="34" charset="-120"/>
                <a:cs typeface="標楷體"/>
              </a:rPr>
              <a:t>罰</a:t>
            </a:r>
            <a:r>
              <a:rPr sz="2800" spc="-5" dirty="0">
                <a:solidFill>
                  <a:srgbClr val="FF0066"/>
                </a:solidFill>
                <a:latin typeface="微軟正黑體" panose="020B0604030504040204" pitchFamily="34" charset="-120"/>
                <a:ea typeface="微軟正黑體" panose="020B0604030504040204" pitchFamily="34" charset="-120"/>
                <a:cs typeface="標楷體"/>
              </a:rPr>
              <a:t>鍰。</a:t>
            </a:r>
            <a:endParaRPr sz="2800" dirty="0">
              <a:latin typeface="微軟正黑體" panose="020B0604030504040204" pitchFamily="34" charset="-120"/>
              <a:ea typeface="微軟正黑體" panose="020B0604030504040204" pitchFamily="34" charset="-120"/>
              <a:cs typeface="標楷體"/>
            </a:endParaRPr>
          </a:p>
          <a:p>
            <a:pPr marL="12700" marR="5080" algn="just">
              <a:lnSpc>
                <a:spcPts val="3460"/>
              </a:lnSpc>
              <a:spcBef>
                <a:spcPts val="1989"/>
              </a:spcBef>
              <a:tabLst>
                <a:tab pos="355600" algn="l"/>
              </a:tabLst>
            </a:pPr>
            <a:r>
              <a:rPr sz="3200" dirty="0" err="1">
                <a:latin typeface="微軟正黑體" panose="020B0604030504040204" pitchFamily="34" charset="-120"/>
                <a:ea typeface="微軟正黑體" panose="020B0604030504040204" pitchFamily="34" charset="-120"/>
                <a:cs typeface="標楷體"/>
              </a:rPr>
              <a:t>事前</a:t>
            </a:r>
            <a:r>
              <a:rPr sz="3200" spc="-15" dirty="0" err="1">
                <a:latin typeface="微軟正黑體" panose="020B0604030504040204" pitchFamily="34" charset="-120"/>
                <a:ea typeface="微軟正黑體" panose="020B0604030504040204" pitchFamily="34" charset="-120"/>
                <a:cs typeface="標楷體"/>
              </a:rPr>
              <a:t>告</a:t>
            </a:r>
            <a:r>
              <a:rPr sz="3200" dirty="0" err="1">
                <a:latin typeface="微軟正黑體" panose="020B0604030504040204" pitchFamily="34" charset="-120"/>
                <a:ea typeface="微軟正黑體" panose="020B0604030504040204" pitchFamily="34" charset="-120"/>
                <a:cs typeface="標楷體"/>
              </a:rPr>
              <a:t>知，</a:t>
            </a:r>
            <a:r>
              <a:rPr sz="3200" spc="-15" dirty="0" err="1">
                <a:latin typeface="微軟正黑體" panose="020B0604030504040204" pitchFamily="34" charset="-120"/>
                <a:ea typeface="微軟正黑體" panose="020B0604030504040204" pitchFamily="34" charset="-120"/>
                <a:cs typeface="標楷體"/>
              </a:rPr>
              <a:t>應</a:t>
            </a:r>
            <a:r>
              <a:rPr sz="3200" spc="5" dirty="0" err="1">
                <a:latin typeface="微軟正黑體" panose="020B0604030504040204" pitchFamily="34" charset="-120"/>
                <a:ea typeface="微軟正黑體" panose="020B0604030504040204" pitchFamily="34" charset="-120"/>
                <a:cs typeface="標楷體"/>
              </a:rPr>
              <a:t>以</a:t>
            </a:r>
            <a:r>
              <a:rPr sz="3200" dirty="0" err="1">
                <a:solidFill>
                  <a:srgbClr val="FF0000"/>
                </a:solidFill>
                <a:latin typeface="微軟正黑體" panose="020B0604030504040204" pitchFamily="34" charset="-120"/>
                <a:ea typeface="微軟正黑體" panose="020B0604030504040204" pitchFamily="34" charset="-120"/>
                <a:cs typeface="標楷體"/>
              </a:rPr>
              <a:t>書</a:t>
            </a:r>
            <a:r>
              <a:rPr sz="3200" spc="-15" dirty="0" err="1">
                <a:solidFill>
                  <a:srgbClr val="FF0000"/>
                </a:solidFill>
                <a:latin typeface="微軟正黑體" panose="020B0604030504040204" pitchFamily="34" charset="-120"/>
                <a:ea typeface="微軟正黑體" panose="020B0604030504040204" pitchFamily="34" charset="-120"/>
                <a:cs typeface="標楷體"/>
              </a:rPr>
              <a:t>面</a:t>
            </a:r>
            <a:r>
              <a:rPr sz="3200" dirty="0" err="1">
                <a:latin typeface="微軟正黑體" panose="020B0604030504040204" pitchFamily="34" charset="-120"/>
                <a:ea typeface="微軟正黑體" panose="020B0604030504040204" pitchFamily="34" charset="-120"/>
                <a:cs typeface="標楷體"/>
              </a:rPr>
              <a:t>為之</a:t>
            </a:r>
            <a:r>
              <a:rPr sz="3200" spc="-15"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或召</a:t>
            </a:r>
            <a:r>
              <a:rPr sz="3200" spc="-10" dirty="0" err="1">
                <a:latin typeface="微軟正黑體" panose="020B0604030504040204" pitchFamily="34" charset="-120"/>
                <a:ea typeface="微軟正黑體" panose="020B0604030504040204" pitchFamily="34" charset="-120"/>
                <a:cs typeface="標楷體"/>
              </a:rPr>
              <a:t>開</a:t>
            </a:r>
            <a:r>
              <a:rPr sz="3200" dirty="0" err="1">
                <a:solidFill>
                  <a:srgbClr val="FF0000"/>
                </a:solidFill>
                <a:latin typeface="微軟正黑體" panose="020B0604030504040204" pitchFamily="34" charset="-120"/>
                <a:ea typeface="微軟正黑體" panose="020B0604030504040204" pitchFamily="34" charset="-120"/>
                <a:cs typeface="標楷體"/>
              </a:rPr>
              <a:t>協商會</a:t>
            </a:r>
            <a:r>
              <a:rPr sz="3200" spc="5" dirty="0" err="1">
                <a:solidFill>
                  <a:srgbClr val="FF0000"/>
                </a:solidFill>
                <a:latin typeface="微軟正黑體" panose="020B0604030504040204" pitchFamily="34" charset="-120"/>
                <a:ea typeface="微軟正黑體" panose="020B0604030504040204" pitchFamily="34" charset="-120"/>
                <a:cs typeface="標楷體"/>
              </a:rPr>
              <a:t>議</a:t>
            </a:r>
            <a:r>
              <a:rPr sz="3200" spc="5" dirty="0" err="1">
                <a:latin typeface="微軟正黑體" panose="020B0604030504040204" pitchFamily="34" charset="-120"/>
                <a:ea typeface="微軟正黑體" panose="020B0604030504040204" pitchFamily="34" charset="-120"/>
                <a:cs typeface="標楷體"/>
              </a:rPr>
              <a:t>並</a:t>
            </a:r>
            <a:r>
              <a:rPr sz="3200" spc="-10" dirty="0" err="1">
                <a:latin typeface="微軟正黑體" panose="020B0604030504040204" pitchFamily="34" charset="-120"/>
                <a:ea typeface="微軟正黑體" panose="020B0604030504040204" pitchFamily="34" charset="-120"/>
                <a:cs typeface="標楷體"/>
              </a:rPr>
              <a:t>作</a:t>
            </a:r>
            <a:r>
              <a:rPr sz="3200" dirty="0" err="1">
                <a:latin typeface="微軟正黑體" panose="020B0604030504040204" pitchFamily="34" charset="-120"/>
                <a:ea typeface="微軟正黑體" panose="020B0604030504040204" pitchFamily="34" charset="-120"/>
                <a:cs typeface="標楷體"/>
              </a:rPr>
              <a:t>成</a:t>
            </a:r>
            <a:r>
              <a:rPr sz="3200" dirty="0" err="1">
                <a:solidFill>
                  <a:srgbClr val="FF0000"/>
                </a:solidFill>
                <a:latin typeface="微軟正黑體" panose="020B0604030504040204" pitchFamily="34" charset="-120"/>
                <a:ea typeface="微軟正黑體" panose="020B0604030504040204" pitchFamily="34" charset="-120"/>
                <a:cs typeface="標楷體"/>
              </a:rPr>
              <a:t>紀</a:t>
            </a:r>
            <a:r>
              <a:rPr sz="3200" spc="-10" dirty="0" err="1">
                <a:solidFill>
                  <a:srgbClr val="FF0000"/>
                </a:solidFill>
                <a:latin typeface="微軟正黑體" panose="020B0604030504040204" pitchFamily="34" charset="-120"/>
                <a:ea typeface="微軟正黑體" panose="020B0604030504040204" pitchFamily="34" charset="-120"/>
                <a:cs typeface="標楷體"/>
              </a:rPr>
              <a:t>錄</a:t>
            </a:r>
            <a:r>
              <a:rPr sz="3200" dirty="0">
                <a:latin typeface="微軟正黑體" panose="020B0604030504040204" pitchFamily="34" charset="-120"/>
                <a:ea typeface="微軟正黑體" panose="020B0604030504040204" pitchFamily="34" charset="-120"/>
                <a:cs typeface="標楷體"/>
              </a:rPr>
              <a:t>。</a:t>
            </a:r>
            <a:r>
              <a:rPr sz="3200" spc="-10"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細</a:t>
            </a:r>
            <a:r>
              <a:rPr sz="3200" spc="-10" dirty="0">
                <a:latin typeface="微軟正黑體" panose="020B0604030504040204" pitchFamily="34" charset="-120"/>
                <a:ea typeface="微軟正黑體" panose="020B0604030504040204" pitchFamily="34" charset="-120"/>
                <a:cs typeface="標楷體"/>
              </a:rPr>
              <a:t>則</a:t>
            </a:r>
            <a:r>
              <a:rPr sz="3200" dirty="0">
                <a:latin typeface="微軟正黑體" panose="020B0604030504040204" pitchFamily="34" charset="-120"/>
                <a:ea typeface="微軟正黑體" panose="020B0604030504040204" pitchFamily="34" charset="-120"/>
                <a:cs typeface="標楷體"/>
              </a:rPr>
              <a:t>36)</a:t>
            </a:r>
          </a:p>
        </p:txBody>
      </p:sp>
      <p:sp>
        <p:nvSpPr>
          <p:cNvPr id="2" name="頁尾版面配置區 1">
            <a:extLst>
              <a:ext uri="{FF2B5EF4-FFF2-40B4-BE49-F238E27FC236}">
                <a16:creationId xmlns:a16="http://schemas.microsoft.com/office/drawing/2014/main" id="{1A282D29-166A-5F86-1487-7B17265FC83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4B95F76F-6EDD-C0D4-2A52-2C3C3C5A29CA}"/>
              </a:ext>
            </a:extLst>
          </p:cNvPr>
          <p:cNvSpPr>
            <a:spLocks noGrp="1"/>
          </p:cNvSpPr>
          <p:nvPr>
            <p:ph type="sldNum" sz="quarter" idx="7"/>
          </p:nvPr>
        </p:nvSpPr>
        <p:spPr/>
        <p:txBody>
          <a:bodyPr/>
          <a:lstStyle/>
          <a:p>
            <a:fld id="{B6F15528-21DE-4FAA-801E-634DDDAF4B2B}" type="slidenum">
              <a:rPr lang="en-US" altLang="zh-TW" smtClean="0"/>
              <a:t>42</a:t>
            </a:fld>
            <a:endParaRPr lang="zh-TW"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295400" y="1295527"/>
            <a:ext cx="9601199" cy="5287986"/>
          </a:xfrm>
          <a:prstGeom prst="rect">
            <a:avLst/>
          </a:prstGeom>
        </p:spPr>
        <p:txBody>
          <a:bodyPr vert="horz" wrap="square" lIns="0" tIns="159385" rIns="0" bIns="0" rtlCol="0">
            <a:spAutoFit/>
          </a:bodyPr>
          <a:lstStyle/>
          <a:p>
            <a:pPr marL="12700" marR="551815">
              <a:lnSpc>
                <a:spcPts val="3400"/>
              </a:lnSpc>
              <a:spcBef>
                <a:spcPts val="1255"/>
              </a:spcBef>
              <a:tabLst>
                <a:tab pos="354965" algn="l"/>
                <a:tab pos="355600" algn="l"/>
              </a:tabLst>
            </a:pPr>
            <a:r>
              <a:rPr sz="3200" b="1" dirty="0" err="1">
                <a:solidFill>
                  <a:srgbClr val="FF0000"/>
                </a:solidFill>
                <a:latin typeface="微軟正黑體" panose="020B0604030504040204" pitchFamily="34" charset="-120"/>
                <a:ea typeface="微軟正黑體" panose="020B0604030504040204" pitchFamily="34" charset="-120"/>
                <a:cs typeface="標楷體"/>
              </a:rPr>
              <a:t>事業</a:t>
            </a:r>
            <a:r>
              <a:rPr sz="3200" b="1" spc="-15" dirty="0" err="1">
                <a:solidFill>
                  <a:srgbClr val="FF0000"/>
                </a:solidFill>
                <a:latin typeface="微軟正黑體" panose="020B0604030504040204" pitchFamily="34" charset="-120"/>
                <a:ea typeface="微軟正黑體" panose="020B0604030504040204" pitchFamily="34" charset="-120"/>
                <a:cs typeface="標楷體"/>
              </a:rPr>
              <a:t>單</a:t>
            </a:r>
            <a:r>
              <a:rPr sz="3200" b="1" dirty="0" err="1">
                <a:solidFill>
                  <a:srgbClr val="FF0000"/>
                </a:solidFill>
                <a:latin typeface="微軟正黑體" panose="020B0604030504040204" pitchFamily="34" charset="-120"/>
                <a:ea typeface="微軟正黑體" panose="020B0604030504040204" pitchFamily="34" charset="-120"/>
                <a:cs typeface="標楷體"/>
              </a:rPr>
              <a:t>位</a:t>
            </a:r>
            <a:r>
              <a:rPr sz="3200" dirty="0" err="1">
                <a:latin typeface="微軟正黑體" panose="020B0604030504040204" pitchFamily="34" charset="-120"/>
                <a:ea typeface="微軟正黑體" panose="020B0604030504040204" pitchFamily="34" charset="-120"/>
                <a:cs typeface="標楷體"/>
              </a:rPr>
              <a:t>與</a:t>
            </a:r>
            <a:r>
              <a:rPr sz="3200" b="1" spc="-15" dirty="0" err="1">
                <a:solidFill>
                  <a:srgbClr val="0000CC"/>
                </a:solidFill>
                <a:latin typeface="微軟正黑體" panose="020B0604030504040204" pitchFamily="34" charset="-120"/>
                <a:ea typeface="微軟正黑體" panose="020B0604030504040204" pitchFamily="34" charset="-120"/>
                <a:cs typeface="標楷體"/>
              </a:rPr>
              <a:t>承</a:t>
            </a:r>
            <a:r>
              <a:rPr sz="3200" b="1" dirty="0" err="1">
                <a:solidFill>
                  <a:srgbClr val="0000CC"/>
                </a:solidFill>
                <a:latin typeface="微軟正黑體" panose="020B0604030504040204" pitchFamily="34" charset="-120"/>
                <a:ea typeface="微軟正黑體" panose="020B0604030504040204" pitchFamily="34" charset="-120"/>
                <a:cs typeface="標楷體"/>
              </a:rPr>
              <a:t>攬人</a:t>
            </a:r>
            <a:r>
              <a:rPr sz="3200" spc="-15" dirty="0" err="1">
                <a:latin typeface="微軟正黑體" panose="020B0604030504040204" pitchFamily="34" charset="-120"/>
                <a:ea typeface="微軟正黑體" panose="020B0604030504040204" pitchFamily="34" charset="-120"/>
                <a:cs typeface="標楷體"/>
              </a:rPr>
              <a:t>、</a:t>
            </a:r>
            <a:r>
              <a:rPr sz="3200" b="1" spc="-15" dirty="0" err="1">
                <a:solidFill>
                  <a:srgbClr val="0000CC"/>
                </a:solidFill>
                <a:latin typeface="微軟正黑體" panose="020B0604030504040204" pitchFamily="34" charset="-120"/>
                <a:ea typeface="微軟正黑體" panose="020B0604030504040204" pitchFamily="34" charset="-120"/>
              </a:rPr>
              <a:t>再承攬人</a:t>
            </a:r>
            <a:r>
              <a:rPr sz="3200" dirty="0" err="1">
                <a:latin typeface="微軟正黑體" panose="020B0604030504040204" pitchFamily="34" charset="-120"/>
                <a:ea typeface="微軟正黑體" panose="020B0604030504040204" pitchFamily="34" charset="-120"/>
                <a:cs typeface="標楷體"/>
              </a:rPr>
              <a:t>分</a:t>
            </a:r>
            <a:r>
              <a:rPr sz="3200" spc="-15" dirty="0" err="1">
                <a:latin typeface="微軟正黑體" panose="020B0604030504040204" pitchFamily="34" charset="-120"/>
                <a:ea typeface="微軟正黑體" panose="020B0604030504040204" pitchFamily="34" charset="-120"/>
                <a:cs typeface="標楷體"/>
              </a:rPr>
              <a:t>別</a:t>
            </a:r>
            <a:r>
              <a:rPr sz="3200" dirty="0" err="1">
                <a:latin typeface="微軟正黑體" panose="020B0604030504040204" pitchFamily="34" charset="-120"/>
                <a:ea typeface="微軟正黑體" panose="020B0604030504040204" pitchFamily="34" charset="-120"/>
                <a:cs typeface="標楷體"/>
              </a:rPr>
              <a:t>僱用勞工共</a:t>
            </a:r>
            <a:r>
              <a:rPr sz="3200" spc="-15" dirty="0" err="1">
                <a:latin typeface="微軟正黑體" panose="020B0604030504040204" pitchFamily="34" charset="-120"/>
                <a:ea typeface="微軟正黑體" panose="020B0604030504040204" pitchFamily="34" charset="-120"/>
                <a:cs typeface="標楷體"/>
              </a:rPr>
              <a:t>同</a:t>
            </a:r>
            <a:r>
              <a:rPr sz="3200" dirty="0" err="1">
                <a:latin typeface="微軟正黑體" panose="020B0604030504040204" pitchFamily="34" charset="-120"/>
                <a:ea typeface="微軟正黑體" panose="020B0604030504040204" pitchFamily="34" charset="-120"/>
                <a:cs typeface="標楷體"/>
              </a:rPr>
              <a:t>作業</a:t>
            </a:r>
            <a:r>
              <a:rPr sz="3200" spc="-15" dirty="0" err="1">
                <a:latin typeface="微軟正黑體" panose="020B0604030504040204" pitchFamily="34" charset="-120"/>
                <a:ea typeface="微軟正黑體" panose="020B0604030504040204" pitchFamily="34" charset="-120"/>
                <a:cs typeface="標楷體"/>
              </a:rPr>
              <a:t>時</a:t>
            </a:r>
            <a:r>
              <a:rPr sz="3200" dirty="0">
                <a:latin typeface="微軟正黑體" panose="020B0604030504040204" pitchFamily="34" charset="-120"/>
                <a:ea typeface="微軟正黑體" panose="020B0604030504040204" pitchFamily="34" charset="-120"/>
                <a:cs typeface="標楷體"/>
              </a:rPr>
              <a:t>：</a:t>
            </a:r>
          </a:p>
          <a:p>
            <a:pPr marL="756285" marR="357505" lvl="1" indent="-286385">
              <a:lnSpc>
                <a:spcPts val="3400"/>
              </a:lnSpc>
              <a:spcBef>
                <a:spcPts val="670"/>
              </a:spcBef>
              <a:buFont typeface="Arial"/>
              <a:buChar char="–"/>
              <a:tabLst>
                <a:tab pos="756920" algn="l"/>
              </a:tabLst>
            </a:pPr>
            <a:r>
              <a:rPr sz="2800" b="1" dirty="0">
                <a:solidFill>
                  <a:srgbClr val="0000CC"/>
                </a:solidFill>
                <a:latin typeface="微軟正黑體" panose="020B0604030504040204" pitchFamily="34" charset="-120"/>
                <a:ea typeface="微軟正黑體" panose="020B0604030504040204" pitchFamily="34" charset="-120"/>
                <a:cs typeface="標楷體"/>
              </a:rPr>
              <a:t>設</a:t>
            </a:r>
            <a:r>
              <a:rPr sz="2800" b="1" spc="-5" dirty="0">
                <a:solidFill>
                  <a:srgbClr val="0000CC"/>
                </a:solidFill>
                <a:latin typeface="微軟正黑體" panose="020B0604030504040204" pitchFamily="34" charset="-120"/>
                <a:ea typeface="微軟正黑體" panose="020B0604030504040204" pitchFamily="34" charset="-120"/>
                <a:cs typeface="標楷體"/>
              </a:rPr>
              <a:t>置協議組織</a:t>
            </a:r>
            <a:r>
              <a:rPr sz="2800" spc="-5" dirty="0">
                <a:latin typeface="微軟正黑體" panose="020B0604030504040204" pitchFamily="34" charset="-120"/>
                <a:ea typeface="微軟正黑體" panose="020B0604030504040204" pitchFamily="34" charset="-120"/>
                <a:cs typeface="標楷體"/>
              </a:rPr>
              <a:t>，並指定工作場所負責</a:t>
            </a:r>
            <a:r>
              <a:rPr sz="2800" dirty="0">
                <a:latin typeface="微軟正黑體" panose="020B0604030504040204" pitchFamily="34" charset="-120"/>
                <a:ea typeface="微軟正黑體" panose="020B0604030504040204" pitchFamily="34" charset="-120"/>
                <a:cs typeface="標楷體"/>
              </a:rPr>
              <a:t>人</a:t>
            </a:r>
            <a:r>
              <a:rPr sz="2800" spc="-5" dirty="0">
                <a:latin typeface="微軟正黑體" panose="020B0604030504040204" pitchFamily="34" charset="-120"/>
                <a:ea typeface="微軟正黑體" panose="020B0604030504040204" pitchFamily="34" charset="-120"/>
                <a:cs typeface="標楷體"/>
              </a:rPr>
              <a:t>，擔任 </a:t>
            </a:r>
            <a:r>
              <a:rPr sz="2800" dirty="0">
                <a:latin typeface="微軟正黑體" panose="020B0604030504040204" pitchFamily="34" charset="-120"/>
                <a:ea typeface="微軟正黑體" panose="020B0604030504040204" pitchFamily="34" charset="-120"/>
                <a:cs typeface="標楷體"/>
              </a:rPr>
              <a:t>指</a:t>
            </a:r>
            <a:r>
              <a:rPr sz="2800" spc="-5" dirty="0">
                <a:latin typeface="微軟正黑體" panose="020B0604030504040204" pitchFamily="34" charset="-120"/>
                <a:ea typeface="微軟正黑體" panose="020B0604030504040204" pitchFamily="34" charset="-120"/>
                <a:cs typeface="標楷體"/>
              </a:rPr>
              <a:t>揮、監</a:t>
            </a:r>
            <a:r>
              <a:rPr sz="2800" dirty="0">
                <a:latin typeface="微軟正黑體" panose="020B0604030504040204" pitchFamily="34" charset="-120"/>
                <a:ea typeface="微軟正黑體" panose="020B0604030504040204" pitchFamily="34" charset="-120"/>
                <a:cs typeface="標楷體"/>
              </a:rPr>
              <a:t>督</a:t>
            </a:r>
            <a:r>
              <a:rPr sz="2800" spc="-5" dirty="0">
                <a:latin typeface="微軟正黑體" panose="020B0604030504040204" pitchFamily="34" charset="-120"/>
                <a:ea typeface="微軟正黑體" panose="020B0604030504040204" pitchFamily="34" charset="-120"/>
                <a:cs typeface="標楷體"/>
              </a:rPr>
              <a:t>及協調</a:t>
            </a:r>
            <a:r>
              <a:rPr sz="2800" dirty="0">
                <a:latin typeface="微軟正黑體" panose="020B0604030504040204" pitchFamily="34" charset="-120"/>
                <a:ea typeface="微軟正黑體" panose="020B0604030504040204" pitchFamily="34" charset="-120"/>
                <a:cs typeface="標楷體"/>
              </a:rPr>
              <a:t>之</a:t>
            </a:r>
            <a:r>
              <a:rPr sz="2800" spc="-5" dirty="0">
                <a:latin typeface="微軟正黑體" panose="020B0604030504040204" pitchFamily="34" charset="-120"/>
                <a:ea typeface="微軟正黑體" panose="020B0604030504040204" pitchFamily="34" charset="-120"/>
                <a:cs typeface="標楷體"/>
              </a:rPr>
              <a:t>工作。</a:t>
            </a:r>
            <a:endParaRPr sz="2800" dirty="0">
              <a:latin typeface="微軟正黑體" panose="020B0604030504040204" pitchFamily="34" charset="-120"/>
              <a:ea typeface="微軟正黑體" panose="020B0604030504040204" pitchFamily="34" charset="-120"/>
              <a:cs typeface="標楷體"/>
            </a:endParaRPr>
          </a:p>
          <a:p>
            <a:pPr marL="756285" lvl="1" indent="-286385">
              <a:lnSpc>
                <a:spcPts val="3400"/>
              </a:lnSpc>
              <a:buFont typeface="Arial"/>
              <a:buChar char="–"/>
              <a:tabLst>
                <a:tab pos="756920" algn="l"/>
              </a:tabLst>
            </a:pPr>
            <a:r>
              <a:rPr sz="2800" dirty="0">
                <a:latin typeface="微軟正黑體" panose="020B0604030504040204" pitchFamily="34" charset="-120"/>
                <a:ea typeface="微軟正黑體" panose="020B0604030504040204" pitchFamily="34" charset="-120"/>
                <a:cs typeface="標楷體"/>
              </a:rPr>
              <a:t>工</a:t>
            </a:r>
            <a:r>
              <a:rPr sz="2800" spc="-5" dirty="0">
                <a:latin typeface="微軟正黑體" panose="020B0604030504040204" pitchFamily="34" charset="-120"/>
                <a:ea typeface="微軟正黑體" panose="020B0604030504040204" pitchFamily="34" charset="-120"/>
                <a:cs typeface="標楷體"/>
              </a:rPr>
              <a:t>作之連</a:t>
            </a:r>
            <a:r>
              <a:rPr sz="2800" dirty="0">
                <a:latin typeface="微軟正黑體" panose="020B0604030504040204" pitchFamily="34" charset="-120"/>
                <a:ea typeface="微軟正黑體" panose="020B0604030504040204" pitchFamily="34" charset="-120"/>
                <a:cs typeface="標楷體"/>
              </a:rPr>
              <a:t>繫</a:t>
            </a:r>
            <a:r>
              <a:rPr sz="2800" spc="-5" dirty="0">
                <a:latin typeface="微軟正黑體" panose="020B0604030504040204" pitchFamily="34" charset="-120"/>
                <a:ea typeface="微軟正黑體" panose="020B0604030504040204" pitchFamily="34" charset="-120"/>
                <a:cs typeface="標楷體"/>
              </a:rPr>
              <a:t>與調整。</a:t>
            </a:r>
            <a:endParaRPr sz="2800" dirty="0">
              <a:latin typeface="微軟正黑體" panose="020B0604030504040204" pitchFamily="34" charset="-120"/>
              <a:ea typeface="微軟正黑體" panose="020B0604030504040204" pitchFamily="34" charset="-120"/>
              <a:cs typeface="標楷體"/>
            </a:endParaRPr>
          </a:p>
          <a:p>
            <a:pPr marL="756285" lvl="1" indent="-286385">
              <a:lnSpc>
                <a:spcPts val="3400"/>
              </a:lnSpc>
              <a:buFont typeface="Arial"/>
              <a:buChar char="–"/>
              <a:tabLst>
                <a:tab pos="756920" algn="l"/>
              </a:tabLst>
            </a:pPr>
            <a:r>
              <a:rPr sz="2800" dirty="0">
                <a:latin typeface="微軟正黑體" panose="020B0604030504040204" pitchFamily="34" charset="-120"/>
                <a:ea typeface="微軟正黑體" panose="020B0604030504040204" pitchFamily="34" charset="-120"/>
                <a:cs typeface="標楷體"/>
              </a:rPr>
              <a:t>工</a:t>
            </a:r>
            <a:r>
              <a:rPr sz="2800" spc="-5" dirty="0">
                <a:latin typeface="微軟正黑體" panose="020B0604030504040204" pitchFamily="34" charset="-120"/>
                <a:ea typeface="微軟正黑體" panose="020B0604030504040204" pitchFamily="34" charset="-120"/>
                <a:cs typeface="標楷體"/>
              </a:rPr>
              <a:t>作場所之巡視。</a:t>
            </a:r>
            <a:endParaRPr sz="2800" dirty="0">
              <a:latin typeface="微軟正黑體" panose="020B0604030504040204" pitchFamily="34" charset="-120"/>
              <a:ea typeface="微軟正黑體" panose="020B0604030504040204" pitchFamily="34" charset="-120"/>
              <a:cs typeface="標楷體"/>
            </a:endParaRPr>
          </a:p>
          <a:p>
            <a:pPr marL="756285" lvl="1" indent="-286385">
              <a:lnSpc>
                <a:spcPts val="3400"/>
              </a:lnSpc>
              <a:buFont typeface="Arial"/>
              <a:buChar char="–"/>
              <a:tabLst>
                <a:tab pos="756920" algn="l"/>
              </a:tabLst>
            </a:pPr>
            <a:r>
              <a:rPr sz="2800" dirty="0">
                <a:latin typeface="微軟正黑體" panose="020B0604030504040204" pitchFamily="34" charset="-120"/>
                <a:ea typeface="微軟正黑體" panose="020B0604030504040204" pitchFamily="34" charset="-120"/>
                <a:cs typeface="標楷體"/>
              </a:rPr>
              <a:t>相</a:t>
            </a:r>
            <a:r>
              <a:rPr sz="2800" spc="-5" dirty="0">
                <a:latin typeface="微軟正黑體" panose="020B0604030504040204" pitchFamily="34" charset="-120"/>
                <a:ea typeface="微軟正黑體" panose="020B0604030504040204" pitchFamily="34" charset="-120"/>
                <a:cs typeface="標楷體"/>
              </a:rPr>
              <a:t>關承攬</a:t>
            </a:r>
            <a:r>
              <a:rPr sz="2800" dirty="0">
                <a:latin typeface="微軟正黑體" panose="020B0604030504040204" pitchFamily="34" charset="-120"/>
                <a:ea typeface="微軟正黑體" panose="020B0604030504040204" pitchFamily="34" charset="-120"/>
                <a:cs typeface="標楷體"/>
              </a:rPr>
              <a:t>事</a:t>
            </a:r>
            <a:r>
              <a:rPr sz="2800" spc="-5" dirty="0">
                <a:latin typeface="微軟正黑體" panose="020B0604030504040204" pitchFamily="34" charset="-120"/>
                <a:ea typeface="微軟正黑體" panose="020B0604030504040204" pitchFamily="34" charset="-120"/>
                <a:cs typeface="標楷體"/>
              </a:rPr>
              <a:t>業間之</a:t>
            </a:r>
            <a:r>
              <a:rPr sz="2800" dirty="0">
                <a:latin typeface="微軟正黑體" panose="020B0604030504040204" pitchFamily="34" charset="-120"/>
                <a:ea typeface="微軟正黑體" panose="020B0604030504040204" pitchFamily="34" charset="-120"/>
                <a:cs typeface="標楷體"/>
              </a:rPr>
              <a:t>安</a:t>
            </a:r>
            <a:r>
              <a:rPr sz="2800" spc="-5" dirty="0">
                <a:latin typeface="微軟正黑體" panose="020B0604030504040204" pitchFamily="34" charset="-120"/>
                <a:ea typeface="微軟正黑體" panose="020B0604030504040204" pitchFamily="34" charset="-120"/>
                <a:cs typeface="標楷體"/>
              </a:rPr>
              <a:t>全衛生</a:t>
            </a:r>
            <a:r>
              <a:rPr sz="2800" dirty="0">
                <a:latin typeface="微軟正黑體" panose="020B0604030504040204" pitchFamily="34" charset="-120"/>
                <a:ea typeface="微軟正黑體" panose="020B0604030504040204" pitchFamily="34" charset="-120"/>
                <a:cs typeface="標楷體"/>
              </a:rPr>
              <a:t>教</a:t>
            </a:r>
            <a:r>
              <a:rPr sz="2800" spc="-5" dirty="0">
                <a:latin typeface="微軟正黑體" panose="020B0604030504040204" pitchFamily="34" charset="-120"/>
                <a:ea typeface="微軟正黑體" panose="020B0604030504040204" pitchFamily="34" charset="-120"/>
                <a:cs typeface="標楷體"/>
              </a:rPr>
              <a:t>育之指</a:t>
            </a:r>
            <a:r>
              <a:rPr sz="2800" dirty="0">
                <a:latin typeface="微軟正黑體" panose="020B0604030504040204" pitchFamily="34" charset="-120"/>
                <a:ea typeface="微軟正黑體" panose="020B0604030504040204" pitchFamily="34" charset="-120"/>
                <a:cs typeface="標楷體"/>
              </a:rPr>
              <a:t>導</a:t>
            </a:r>
            <a:r>
              <a:rPr sz="2800" spc="-5" dirty="0">
                <a:latin typeface="微軟正黑體" panose="020B0604030504040204" pitchFamily="34" charset="-120"/>
                <a:ea typeface="微軟正黑體" panose="020B0604030504040204" pitchFamily="34" charset="-120"/>
                <a:cs typeface="標楷體"/>
              </a:rPr>
              <a:t>及協助。</a:t>
            </a:r>
            <a:endParaRPr sz="2800" dirty="0">
              <a:latin typeface="微軟正黑體" panose="020B0604030504040204" pitchFamily="34" charset="-120"/>
              <a:ea typeface="微軟正黑體" panose="020B0604030504040204" pitchFamily="34" charset="-120"/>
              <a:cs typeface="標楷體"/>
            </a:endParaRPr>
          </a:p>
          <a:p>
            <a:pPr marL="756285" lvl="1" indent="-286385">
              <a:lnSpc>
                <a:spcPts val="3400"/>
              </a:lnSpc>
              <a:buFont typeface="Arial"/>
              <a:buChar char="–"/>
              <a:tabLst>
                <a:tab pos="756920" algn="l"/>
              </a:tabLst>
            </a:pPr>
            <a:r>
              <a:rPr sz="2800" dirty="0">
                <a:latin typeface="微軟正黑體" panose="020B0604030504040204" pitchFamily="34" charset="-120"/>
                <a:ea typeface="微軟正黑體" panose="020B0604030504040204" pitchFamily="34" charset="-120"/>
                <a:cs typeface="標楷體"/>
              </a:rPr>
              <a:t>其</a:t>
            </a:r>
            <a:r>
              <a:rPr sz="2800" spc="-5" dirty="0">
                <a:latin typeface="微軟正黑體" panose="020B0604030504040204" pitchFamily="34" charset="-120"/>
                <a:ea typeface="微軟正黑體" panose="020B0604030504040204" pitchFamily="34" charset="-120"/>
                <a:cs typeface="標楷體"/>
              </a:rPr>
              <a:t>他為防</a:t>
            </a:r>
            <a:r>
              <a:rPr sz="2800" dirty="0">
                <a:latin typeface="微軟正黑體" panose="020B0604030504040204" pitchFamily="34" charset="-120"/>
                <a:ea typeface="微軟正黑體" panose="020B0604030504040204" pitchFamily="34" charset="-120"/>
                <a:cs typeface="標楷體"/>
              </a:rPr>
              <a:t>止</a:t>
            </a:r>
            <a:r>
              <a:rPr sz="2800" spc="-5" dirty="0">
                <a:latin typeface="微軟正黑體" panose="020B0604030504040204" pitchFamily="34" charset="-120"/>
                <a:ea typeface="微軟正黑體" panose="020B0604030504040204" pitchFamily="34" charset="-120"/>
                <a:cs typeface="標楷體"/>
              </a:rPr>
              <a:t>職業災</a:t>
            </a:r>
            <a:r>
              <a:rPr sz="2800" dirty="0">
                <a:latin typeface="微軟正黑體" panose="020B0604030504040204" pitchFamily="34" charset="-120"/>
                <a:ea typeface="微軟正黑體" panose="020B0604030504040204" pitchFamily="34" charset="-120"/>
                <a:cs typeface="標楷體"/>
              </a:rPr>
              <a:t>害</a:t>
            </a:r>
            <a:r>
              <a:rPr sz="2800" spc="-5" dirty="0">
                <a:latin typeface="微軟正黑體" panose="020B0604030504040204" pitchFamily="34" charset="-120"/>
                <a:ea typeface="微軟正黑體" panose="020B0604030504040204" pitchFamily="34" charset="-120"/>
                <a:cs typeface="標楷體"/>
              </a:rPr>
              <a:t>之必要</a:t>
            </a:r>
            <a:r>
              <a:rPr sz="2800" dirty="0">
                <a:latin typeface="微軟正黑體" panose="020B0604030504040204" pitchFamily="34" charset="-120"/>
                <a:ea typeface="微軟正黑體" panose="020B0604030504040204" pitchFamily="34" charset="-120"/>
                <a:cs typeface="標楷體"/>
              </a:rPr>
              <a:t>事</a:t>
            </a:r>
            <a:r>
              <a:rPr sz="2800" spc="-5" dirty="0">
                <a:latin typeface="微軟正黑體" panose="020B0604030504040204" pitchFamily="34" charset="-120"/>
                <a:ea typeface="微軟正黑體" panose="020B0604030504040204" pitchFamily="34" charset="-120"/>
                <a:cs typeface="標楷體"/>
              </a:rPr>
              <a:t>項。</a:t>
            </a:r>
            <a:endParaRPr sz="2800" dirty="0">
              <a:latin typeface="微軟正黑體" panose="020B0604030504040204" pitchFamily="34" charset="-120"/>
              <a:ea typeface="微軟正黑體" panose="020B0604030504040204" pitchFamily="34" charset="-120"/>
              <a:cs typeface="標楷體"/>
            </a:endParaRPr>
          </a:p>
          <a:p>
            <a:pPr marL="12700" marR="247650">
              <a:lnSpc>
                <a:spcPts val="2600"/>
              </a:lnSpc>
              <a:spcBef>
                <a:spcPts val="1555"/>
              </a:spcBef>
              <a:tabLst>
                <a:tab pos="354965" algn="l"/>
                <a:tab pos="355600" algn="l"/>
              </a:tabLst>
            </a:pPr>
            <a:r>
              <a:rPr sz="2400" spc="-5" dirty="0">
                <a:latin typeface="微軟正黑體" panose="020B0604030504040204" pitchFamily="34" charset="-120"/>
                <a:ea typeface="微軟正黑體" panose="020B0604030504040204" pitchFamily="34" charset="-120"/>
                <a:cs typeface="標楷體"/>
              </a:rPr>
              <a:t>事業單位分別交付二個以上承攬人共同作業而未參與共同 作業時，</a:t>
            </a:r>
            <a:r>
              <a:rPr sz="2400" b="1" spc="-5" dirty="0">
                <a:solidFill>
                  <a:srgbClr val="FF0000"/>
                </a:solidFill>
                <a:latin typeface="微軟正黑體" panose="020B0604030504040204" pitchFamily="34" charset="-120"/>
                <a:ea typeface="微軟正黑體" panose="020B0604030504040204" pitchFamily="34" charset="-120"/>
                <a:cs typeface="標楷體"/>
              </a:rPr>
              <a:t>應指定承攬人之一負前項原事業單位之責任</a:t>
            </a:r>
            <a:r>
              <a:rPr sz="2400" spc="-5" dirty="0">
                <a:latin typeface="微軟正黑體" panose="020B0604030504040204" pitchFamily="34" charset="-120"/>
                <a:ea typeface="微軟正黑體" panose="020B0604030504040204" pitchFamily="34" charset="-120"/>
                <a:cs typeface="標楷體"/>
              </a:rPr>
              <a:t>。</a:t>
            </a:r>
            <a:endParaRPr sz="2400" dirty="0">
              <a:latin typeface="微軟正黑體" panose="020B0604030504040204" pitchFamily="34" charset="-120"/>
              <a:ea typeface="微軟正黑體" panose="020B0604030504040204" pitchFamily="34" charset="-120"/>
              <a:cs typeface="標楷體"/>
            </a:endParaRPr>
          </a:p>
          <a:p>
            <a:pPr>
              <a:spcBef>
                <a:spcPts val="5"/>
              </a:spcBef>
            </a:pPr>
            <a:endParaRPr sz="2000" dirty="0">
              <a:latin typeface="微軟正黑體" panose="020B0604030504040204" pitchFamily="34" charset="-120"/>
              <a:ea typeface="微軟正黑體" panose="020B0604030504040204" pitchFamily="34" charset="-120"/>
              <a:cs typeface="Times New Roman"/>
            </a:endParaRPr>
          </a:p>
          <a:p>
            <a:pPr marL="12700">
              <a:tabLst>
                <a:tab pos="355600" algn="l"/>
              </a:tabLst>
            </a:pPr>
            <a:r>
              <a:rPr sz="2400" dirty="0">
                <a:solidFill>
                  <a:srgbClr val="FF0066"/>
                </a:solidFill>
                <a:latin typeface="微軟正黑體" panose="020B0604030504040204" pitchFamily="34" charset="-120"/>
                <a:ea typeface="微軟正黑體" panose="020B0604030504040204" pitchFamily="34" charset="-120"/>
                <a:cs typeface="標楷體"/>
              </a:rPr>
              <a:t>違</a:t>
            </a:r>
            <a:r>
              <a:rPr sz="2400" spc="-5" dirty="0">
                <a:solidFill>
                  <a:srgbClr val="FF0066"/>
                </a:solidFill>
                <a:latin typeface="微軟正黑體" panose="020B0604030504040204" pitchFamily="34" charset="-120"/>
                <a:ea typeface="微軟正黑體" panose="020B0604030504040204" pitchFamily="34" charset="-120"/>
                <a:cs typeface="標楷體"/>
              </a:rPr>
              <a:t>反</a:t>
            </a:r>
            <a:r>
              <a:rPr sz="2400" dirty="0">
                <a:solidFill>
                  <a:srgbClr val="FF0066"/>
                </a:solidFill>
                <a:latin typeface="微軟正黑體" panose="020B0604030504040204" pitchFamily="34" charset="-120"/>
                <a:ea typeface="微軟正黑體" panose="020B0604030504040204" pitchFamily="34" charset="-120"/>
                <a:cs typeface="標楷體"/>
              </a:rPr>
              <a:t>27條，處新臺</a:t>
            </a:r>
            <a:r>
              <a:rPr sz="2400" spc="-10" dirty="0">
                <a:solidFill>
                  <a:srgbClr val="FF0066"/>
                </a:solidFill>
                <a:latin typeface="微軟正黑體" panose="020B0604030504040204" pitchFamily="34" charset="-120"/>
                <a:ea typeface="微軟正黑體" panose="020B0604030504040204" pitchFamily="34" charset="-120"/>
                <a:cs typeface="標楷體"/>
              </a:rPr>
              <a:t>幣</a:t>
            </a:r>
            <a:r>
              <a:rPr sz="2400" dirty="0">
                <a:solidFill>
                  <a:srgbClr val="FF0066"/>
                </a:solidFill>
                <a:latin typeface="微軟正黑體" panose="020B0604030504040204" pitchFamily="34" charset="-120"/>
                <a:ea typeface="微軟正黑體" panose="020B0604030504040204" pitchFamily="34" charset="-120"/>
                <a:cs typeface="標楷體"/>
              </a:rPr>
              <a:t>3萬元以</a:t>
            </a:r>
            <a:r>
              <a:rPr sz="2400" spc="-10" dirty="0">
                <a:solidFill>
                  <a:srgbClr val="FF0066"/>
                </a:solidFill>
                <a:latin typeface="微軟正黑體" panose="020B0604030504040204" pitchFamily="34" charset="-120"/>
                <a:ea typeface="微軟正黑體" panose="020B0604030504040204" pitchFamily="34" charset="-120"/>
                <a:cs typeface="標楷體"/>
              </a:rPr>
              <a:t>上</a:t>
            </a:r>
            <a:r>
              <a:rPr sz="2400" dirty="0">
                <a:solidFill>
                  <a:srgbClr val="FF0066"/>
                </a:solidFill>
                <a:latin typeface="微軟正黑體" panose="020B0604030504040204" pitchFamily="34" charset="-120"/>
                <a:ea typeface="微軟正黑體" panose="020B0604030504040204" pitchFamily="34" charset="-120"/>
                <a:cs typeface="標楷體"/>
              </a:rPr>
              <a:t>15萬元以下罰鍰。</a:t>
            </a:r>
            <a:endParaRPr sz="2400" dirty="0">
              <a:latin typeface="微軟正黑體" panose="020B0604030504040204" pitchFamily="34" charset="-120"/>
              <a:ea typeface="微軟正黑體" panose="020B0604030504040204" pitchFamily="34" charset="-120"/>
              <a:cs typeface="標楷體"/>
            </a:endParaRPr>
          </a:p>
        </p:txBody>
      </p:sp>
      <p:sp>
        <p:nvSpPr>
          <p:cNvPr id="5" name="object 5"/>
          <p:cNvSpPr txBox="1">
            <a:spLocks noGrp="1"/>
          </p:cNvSpPr>
          <p:nvPr>
            <p:ph type="title"/>
          </p:nvPr>
        </p:nvSpPr>
        <p:spPr>
          <a:xfrm>
            <a:off x="1545742" y="381000"/>
            <a:ext cx="9350857"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承</a:t>
            </a:r>
            <a:r>
              <a:rPr sz="4000" spc="-10" dirty="0">
                <a:latin typeface="微軟正黑體" panose="020B0604030504040204" pitchFamily="34" charset="-120"/>
                <a:ea typeface="微軟正黑體" panose="020B0604030504040204" pitchFamily="34" charset="-120"/>
              </a:rPr>
              <a:t>攬</a:t>
            </a:r>
            <a:r>
              <a:rPr sz="4000" spc="-5" dirty="0">
                <a:latin typeface="微軟正黑體" panose="020B0604030504040204" pitchFamily="34" charset="-120"/>
                <a:ea typeface="微軟正黑體" panose="020B0604030504040204" pitchFamily="34" charset="-120"/>
              </a:rPr>
              <a:t>(3)：共</a:t>
            </a:r>
            <a:r>
              <a:rPr sz="4000" spc="10" dirty="0">
                <a:latin typeface="微軟正黑體" panose="020B0604030504040204" pitchFamily="34" charset="-120"/>
                <a:ea typeface="微軟正黑體" panose="020B0604030504040204" pitchFamily="34" charset="-120"/>
              </a:rPr>
              <a:t>同</a:t>
            </a:r>
            <a:r>
              <a:rPr sz="4000" spc="-5" dirty="0">
                <a:latin typeface="微軟正黑體" panose="020B0604030504040204" pitchFamily="34" charset="-120"/>
                <a:ea typeface="微軟正黑體" panose="020B0604030504040204" pitchFamily="34" charset="-120"/>
              </a:rPr>
              <a:t>作業</a:t>
            </a:r>
            <a:r>
              <a:rPr sz="4000" spc="10" dirty="0">
                <a:latin typeface="微軟正黑體" panose="020B0604030504040204" pitchFamily="34" charset="-120"/>
                <a:ea typeface="微軟正黑體" panose="020B0604030504040204" pitchFamily="34" charset="-120"/>
              </a:rPr>
              <a:t>承</a:t>
            </a:r>
            <a:r>
              <a:rPr sz="4000" spc="-5" dirty="0">
                <a:latin typeface="微軟正黑體" panose="020B0604030504040204" pitchFamily="34" charset="-120"/>
                <a:ea typeface="微軟正黑體" panose="020B0604030504040204" pitchFamily="34" charset="-120"/>
              </a:rPr>
              <a:t>攬管</a:t>
            </a:r>
            <a:r>
              <a:rPr sz="4000" spc="5" dirty="0">
                <a:latin typeface="微軟正黑體" panose="020B0604030504040204" pitchFamily="34" charset="-120"/>
                <a:ea typeface="微軟正黑體" panose="020B0604030504040204" pitchFamily="34" charset="-120"/>
              </a:rPr>
              <a:t>理</a:t>
            </a:r>
            <a:r>
              <a:rPr sz="4000" spc="-15"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第</a:t>
            </a:r>
            <a:r>
              <a:rPr sz="4000" spc="-5" dirty="0">
                <a:latin typeface="微軟正黑體" panose="020B0604030504040204" pitchFamily="34" charset="-120"/>
                <a:ea typeface="微軟正黑體" panose="020B0604030504040204" pitchFamily="34" charset="-120"/>
              </a:rPr>
              <a:t>27</a:t>
            </a:r>
            <a:r>
              <a:rPr lang="en-US" sz="4000" spc="-5" dirty="0">
                <a:latin typeface="微軟正黑體" panose="020B0604030504040204" pitchFamily="34" charset="-120"/>
                <a:ea typeface="微軟正黑體" panose="020B0604030504040204" pitchFamily="34" charset="-120"/>
              </a:rPr>
              <a:t>~28</a:t>
            </a:r>
            <a:r>
              <a:rPr sz="4000" spc="10" dirty="0">
                <a:latin typeface="微軟正黑體" panose="020B0604030504040204" pitchFamily="34" charset="-120"/>
                <a:ea typeface="微軟正黑體" panose="020B0604030504040204" pitchFamily="34" charset="-120"/>
              </a:rPr>
              <a:t>條</a:t>
            </a:r>
            <a:r>
              <a:rPr sz="4000" spc="-5" dirty="0">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198C4C2E-0797-9F4F-2AE5-D5FE0DB7650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861C41E4-A8C3-04A7-B5CC-C511DE13D600}"/>
              </a:ext>
            </a:extLst>
          </p:cNvPr>
          <p:cNvSpPr>
            <a:spLocks noGrp="1"/>
          </p:cNvSpPr>
          <p:nvPr>
            <p:ph type="sldNum" sz="quarter" idx="7"/>
          </p:nvPr>
        </p:nvSpPr>
        <p:spPr/>
        <p:txBody>
          <a:bodyPr/>
          <a:lstStyle/>
          <a:p>
            <a:fld id="{B6F15528-21DE-4FAA-801E-634DDDAF4B2B}" type="slidenum">
              <a:rPr lang="en-US" altLang="zh-TW" smtClean="0"/>
              <a:t>43</a:t>
            </a:fld>
            <a:endParaRPr lang="zh-TW"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5F1646A9-7E7E-7434-3712-8056D6E366AE}"/>
              </a:ext>
            </a:extLst>
          </p:cNvPr>
          <p:cNvPicPr>
            <a:picLocks noChangeAspect="1"/>
          </p:cNvPicPr>
          <p:nvPr/>
        </p:nvPicPr>
        <p:blipFill>
          <a:blip r:embed="rId2"/>
          <a:stretch>
            <a:fillRect/>
          </a:stretch>
        </p:blipFill>
        <p:spPr>
          <a:xfrm>
            <a:off x="609600" y="609600"/>
            <a:ext cx="10972800" cy="5562600"/>
          </a:xfrm>
          <a:prstGeom prst="rect">
            <a:avLst/>
          </a:prstGeom>
        </p:spPr>
      </p:pic>
      <p:sp>
        <p:nvSpPr>
          <p:cNvPr id="10" name="矩形 9">
            <a:extLst>
              <a:ext uri="{FF2B5EF4-FFF2-40B4-BE49-F238E27FC236}">
                <a16:creationId xmlns:a16="http://schemas.microsoft.com/office/drawing/2014/main" id="{D0BDF7B1-40DC-89E8-55E5-E1D3A3EC50C0}"/>
              </a:ext>
            </a:extLst>
          </p:cNvPr>
          <p:cNvSpPr/>
          <p:nvPr/>
        </p:nvSpPr>
        <p:spPr>
          <a:xfrm>
            <a:off x="228600" y="419100"/>
            <a:ext cx="60960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頁尾版面配置區 1">
            <a:extLst>
              <a:ext uri="{FF2B5EF4-FFF2-40B4-BE49-F238E27FC236}">
                <a16:creationId xmlns:a16="http://schemas.microsoft.com/office/drawing/2014/main" id="{5FED7597-934D-3FB7-7DBD-6E650EF462C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62517F85-C2F1-FF07-A134-20556EC79F9F}"/>
              </a:ext>
            </a:extLst>
          </p:cNvPr>
          <p:cNvSpPr>
            <a:spLocks noGrp="1"/>
          </p:cNvSpPr>
          <p:nvPr>
            <p:ph type="sldNum" sz="quarter" idx="7"/>
          </p:nvPr>
        </p:nvSpPr>
        <p:spPr/>
        <p:txBody>
          <a:bodyPr/>
          <a:lstStyle/>
          <a:p>
            <a:fld id="{B6F15528-21DE-4FAA-801E-634DDDAF4B2B}" type="slidenum">
              <a:rPr lang="en-US" altLang="zh-TW" smtClean="0"/>
              <a:t>44</a:t>
            </a:fld>
            <a:endParaRPr lang="zh-TW"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58782" y="381000"/>
            <a:ext cx="6122035"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強化少</a:t>
            </a:r>
            <a:r>
              <a:rPr sz="4000" b="1" spc="5" dirty="0">
                <a:latin typeface="微軟正黑體" panose="020B0604030504040204" pitchFamily="34" charset="-120"/>
                <a:ea typeface="微軟正黑體" panose="020B0604030504040204" pitchFamily="34" charset="-120"/>
              </a:rPr>
              <a:t>年</a:t>
            </a:r>
            <a:r>
              <a:rPr sz="4000" b="1" spc="-5" dirty="0">
                <a:latin typeface="微軟正黑體" panose="020B0604030504040204" pitchFamily="34" charset="-120"/>
                <a:ea typeface="微軟正黑體" panose="020B0604030504040204" pitchFamily="34" charset="-120"/>
              </a:rPr>
              <a:t>勞工保</a:t>
            </a:r>
            <a:r>
              <a:rPr sz="4000" b="1" dirty="0">
                <a:latin typeface="微軟正黑體" panose="020B0604030504040204" pitchFamily="34" charset="-120"/>
                <a:ea typeface="微軟正黑體" panose="020B0604030504040204" pitchFamily="34" charset="-120"/>
              </a:rPr>
              <a:t>護</a:t>
            </a:r>
            <a:r>
              <a:rPr sz="4000" b="1" spc="-15" dirty="0">
                <a:latin typeface="微軟正黑體" panose="020B0604030504040204" pitchFamily="34" charset="-120"/>
                <a:ea typeface="微軟正黑體" panose="020B0604030504040204" pitchFamily="34" charset="-120"/>
              </a:rPr>
              <a:t>(</a:t>
            </a:r>
            <a:r>
              <a:rPr sz="4000" b="1" spc="5" dirty="0">
                <a:latin typeface="微軟正黑體" panose="020B0604030504040204" pitchFamily="34" charset="-120"/>
                <a:ea typeface="微軟正黑體" panose="020B0604030504040204" pitchFamily="34" charset="-120"/>
              </a:rPr>
              <a:t>第</a:t>
            </a:r>
            <a:r>
              <a:rPr sz="4000" b="1" spc="-10" dirty="0">
                <a:latin typeface="微軟正黑體" panose="020B0604030504040204" pitchFamily="34" charset="-120"/>
                <a:ea typeface="微軟正黑體" panose="020B0604030504040204" pitchFamily="34" charset="-120"/>
              </a:rPr>
              <a:t>29條</a:t>
            </a:r>
            <a:r>
              <a:rPr sz="4000" b="1" spc="-5" dirty="0">
                <a:latin typeface="微軟正黑體" panose="020B0604030504040204" pitchFamily="34" charset="-120"/>
                <a:ea typeface="微軟正黑體" panose="020B0604030504040204" pitchFamily="34" charset="-120"/>
              </a:rPr>
              <a:t>)</a:t>
            </a:r>
            <a:endParaRPr sz="4000" b="1"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BF24709B-E4B5-EC8E-BE7C-952998A91936}"/>
              </a:ext>
            </a:extLst>
          </p:cNvPr>
          <p:cNvSpPr txBox="1"/>
          <p:nvPr/>
        </p:nvSpPr>
        <p:spPr>
          <a:xfrm>
            <a:off x="609600" y="1371600"/>
            <a:ext cx="10972800" cy="4031873"/>
          </a:xfrm>
          <a:prstGeom prst="rect">
            <a:avLst/>
          </a:prstGeom>
          <a:noFill/>
        </p:spPr>
        <p:txBody>
          <a:bodyPr wrap="square">
            <a:spAutoFit/>
          </a:bodyPr>
          <a:lstStyle/>
          <a:p>
            <a:r>
              <a:rPr lang="zh-TW" altLang="en-US" sz="3200" dirty="0">
                <a:latin typeface="微軟正黑體" panose="020B0604030504040204" pitchFamily="34" charset="-120"/>
                <a:ea typeface="微軟正黑體" panose="020B0604030504040204" pitchFamily="34" charset="-120"/>
              </a:rPr>
              <a:t>雇主不得使</a:t>
            </a:r>
            <a:r>
              <a:rPr lang="zh-TW" altLang="en-US" sz="3200" b="1" dirty="0">
                <a:solidFill>
                  <a:srgbClr val="FF0000"/>
                </a:solidFill>
                <a:latin typeface="微軟正黑體" panose="020B0604030504040204" pitchFamily="34" charset="-120"/>
                <a:ea typeface="微軟正黑體" panose="020B0604030504040204" pitchFamily="34" charset="-120"/>
              </a:rPr>
              <a:t>未滿</a:t>
            </a:r>
            <a:r>
              <a:rPr lang="en-US" altLang="zh-TW" sz="3200" b="1" dirty="0">
                <a:solidFill>
                  <a:srgbClr val="FF0000"/>
                </a:solidFill>
                <a:latin typeface="微軟正黑體" panose="020B0604030504040204" pitchFamily="34" charset="-120"/>
                <a:ea typeface="微軟正黑體" panose="020B0604030504040204" pitchFamily="34" charset="-120"/>
              </a:rPr>
              <a:t>18</a:t>
            </a:r>
            <a:r>
              <a:rPr lang="zh-TW" altLang="en-US" sz="3200" b="1" dirty="0">
                <a:solidFill>
                  <a:srgbClr val="FF0000"/>
                </a:solidFill>
                <a:latin typeface="微軟正黑體" panose="020B0604030504040204" pitchFamily="34" charset="-120"/>
                <a:ea typeface="微軟正黑體" panose="020B0604030504040204" pitchFamily="34" charset="-120"/>
              </a:rPr>
              <a:t>歲</a:t>
            </a:r>
            <a:r>
              <a:rPr lang="zh-TW" altLang="en-US" sz="3200" dirty="0">
                <a:latin typeface="微軟正黑體" panose="020B0604030504040204" pitchFamily="34" charset="-120"/>
                <a:ea typeface="微軟正黑體" panose="020B0604030504040204" pitchFamily="34" charset="-120"/>
              </a:rPr>
              <a:t>者從事</a:t>
            </a:r>
            <a:r>
              <a:rPr lang="zh-TW" altLang="en-US" sz="3200" b="1" dirty="0">
                <a:solidFill>
                  <a:srgbClr val="0000CC"/>
                </a:solidFill>
                <a:latin typeface="微軟正黑體" panose="020B0604030504040204" pitchFamily="34" charset="-120"/>
                <a:ea typeface="微軟正黑體" panose="020B0604030504040204" pitchFamily="34" charset="-120"/>
              </a:rPr>
              <a:t>危險性或有害性工作</a:t>
            </a:r>
            <a:r>
              <a:rPr lang="zh-TW" altLang="en-US" sz="3200" dirty="0">
                <a:latin typeface="微軟正黑體" panose="020B0604030504040204" pitchFamily="34" charset="-120"/>
                <a:ea typeface="微軟正黑體" panose="020B0604030504040204" pitchFamily="34" charset="-120"/>
              </a:rPr>
              <a:t>違反處</a:t>
            </a: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年以下</a:t>
            </a:r>
            <a:r>
              <a:rPr lang="zh-TW" altLang="en-US" sz="3200" dirty="0">
                <a:solidFill>
                  <a:srgbClr val="FF0000"/>
                </a:solidFill>
                <a:latin typeface="微軟正黑體" panose="020B0604030504040204" pitchFamily="34" charset="-120"/>
                <a:ea typeface="微軟正黑體" panose="020B0604030504040204" pitchFamily="34" charset="-120"/>
              </a:rPr>
              <a:t>有期徒刑、拘役或科或併科新臺幣</a:t>
            </a:r>
            <a:r>
              <a:rPr lang="en-US" altLang="zh-TW" sz="3200" dirty="0">
                <a:solidFill>
                  <a:srgbClr val="FF0000"/>
                </a:solidFill>
                <a:latin typeface="微軟正黑體" panose="020B0604030504040204" pitchFamily="34" charset="-120"/>
                <a:ea typeface="微軟正黑體" panose="020B0604030504040204" pitchFamily="34" charset="-120"/>
              </a:rPr>
              <a:t>18</a:t>
            </a:r>
            <a:r>
              <a:rPr lang="zh-TW" altLang="en-US" sz="3200" dirty="0">
                <a:solidFill>
                  <a:srgbClr val="FF0000"/>
                </a:solidFill>
                <a:latin typeface="微軟正黑體" panose="020B0604030504040204" pitchFamily="34" charset="-120"/>
                <a:ea typeface="微軟正黑體" panose="020B0604030504040204" pitchFamily="34" charset="-120"/>
              </a:rPr>
              <a:t>萬元以下罰金</a:t>
            </a:r>
            <a:r>
              <a:rPr lang="zh-TW" altLang="en-US" sz="3200" dirty="0">
                <a:latin typeface="微軟正黑體" panose="020B0604030504040204" pitchFamily="34" charset="-120"/>
                <a:ea typeface="微軟正黑體" panose="020B0604030504040204" pitchFamily="34" charset="-120"/>
              </a:rPr>
              <a:t>。</a:t>
            </a:r>
          </a:p>
          <a:p>
            <a:endParaRPr lang="zh-TW" altLang="en-US"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未滿</a:t>
            </a:r>
            <a:r>
              <a:rPr lang="en-US" altLang="zh-TW" sz="3200" dirty="0">
                <a:latin typeface="微軟正黑體" panose="020B0604030504040204" pitchFamily="34" charset="-120"/>
                <a:ea typeface="微軟正黑體" panose="020B0604030504040204" pitchFamily="34" charset="-120"/>
              </a:rPr>
              <a:t>18</a:t>
            </a:r>
            <a:r>
              <a:rPr lang="zh-TW" altLang="en-US" sz="3200" dirty="0">
                <a:latin typeface="微軟正黑體" panose="020B0604030504040204" pitchFamily="34" charset="-120"/>
                <a:ea typeface="微軟正黑體" panose="020B0604030504040204" pitchFamily="34" charset="-120"/>
              </a:rPr>
              <a:t>歲者從事第</a:t>
            </a:r>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項以外之工作，經第</a:t>
            </a:r>
            <a:r>
              <a:rPr lang="en-US" altLang="zh-TW" sz="3200" dirty="0">
                <a:latin typeface="微軟正黑體" panose="020B0604030504040204" pitchFamily="34" charset="-120"/>
                <a:ea typeface="微軟正黑體" panose="020B0604030504040204" pitchFamily="34" charset="-120"/>
              </a:rPr>
              <a:t>20</a:t>
            </a:r>
            <a:r>
              <a:rPr lang="zh-TW" altLang="en-US" sz="3200" dirty="0">
                <a:latin typeface="微軟正黑體" panose="020B0604030504040204" pitchFamily="34" charset="-120"/>
                <a:ea typeface="微軟正黑體" panose="020B0604030504040204" pitchFamily="34" charset="-120"/>
              </a:rPr>
              <a:t>條或第</a:t>
            </a:r>
            <a:r>
              <a:rPr lang="en-US" altLang="zh-TW" sz="3200" dirty="0">
                <a:latin typeface="微軟正黑體" panose="020B0604030504040204" pitchFamily="34" charset="-120"/>
                <a:ea typeface="微軟正黑體" panose="020B0604030504040204" pitchFamily="34" charset="-120"/>
              </a:rPr>
              <a:t>22</a:t>
            </a:r>
            <a:r>
              <a:rPr lang="zh-TW" altLang="en-US" sz="3200" dirty="0">
                <a:latin typeface="微軟正黑體" panose="020B0604030504040204" pitchFamily="34" charset="-120"/>
                <a:ea typeface="微軟正黑體" panose="020B0604030504040204" pitchFamily="34" charset="-120"/>
              </a:rPr>
              <a:t>條之</a:t>
            </a:r>
            <a:r>
              <a:rPr lang="zh-TW" altLang="en-US" sz="3200" dirty="0">
                <a:solidFill>
                  <a:srgbClr val="FF0000"/>
                </a:solidFill>
                <a:latin typeface="微軟正黑體" panose="020B0604030504040204" pitchFamily="34" charset="-120"/>
                <a:ea typeface="微軟正黑體" panose="020B0604030504040204" pitchFamily="34" charset="-120"/>
              </a:rPr>
              <a:t>醫師評估結果，不能適應原有工作者</a:t>
            </a:r>
            <a:r>
              <a:rPr lang="zh-TW" altLang="en-US" sz="3200" dirty="0">
                <a:latin typeface="微軟正黑體" panose="020B0604030504040204" pitchFamily="34" charset="-120"/>
                <a:ea typeface="微軟正黑體" panose="020B0604030504040204" pitchFamily="34" charset="-120"/>
              </a:rPr>
              <a:t>，雇主應參採醫師之建議，</a:t>
            </a:r>
            <a:r>
              <a:rPr lang="zh-TW" altLang="en-US" sz="3200" dirty="0">
                <a:solidFill>
                  <a:srgbClr val="FF0000"/>
                </a:solidFill>
                <a:latin typeface="微軟正黑體" panose="020B0604030504040204" pitchFamily="34" charset="-120"/>
                <a:ea typeface="微軟正黑體" panose="020B0604030504040204" pitchFamily="34" charset="-120"/>
              </a:rPr>
              <a:t>變更</a:t>
            </a:r>
            <a:r>
              <a:rPr lang="zh-TW" altLang="en-US" sz="3200" dirty="0">
                <a:latin typeface="微軟正黑體" panose="020B0604030504040204" pitchFamily="34" charset="-120"/>
                <a:ea typeface="微軟正黑體" panose="020B0604030504040204" pitchFamily="34" charset="-120"/>
              </a:rPr>
              <a:t>其作業場 所、</a:t>
            </a:r>
            <a:r>
              <a:rPr lang="zh-TW" altLang="en-US" sz="3200" dirty="0">
                <a:solidFill>
                  <a:srgbClr val="FF0000"/>
                </a:solidFill>
                <a:latin typeface="微軟正黑體" panose="020B0604030504040204" pitchFamily="34" charset="-120"/>
                <a:ea typeface="微軟正黑體" panose="020B0604030504040204" pitchFamily="34" charset="-120"/>
              </a:rPr>
              <a:t>更換</a:t>
            </a:r>
            <a:r>
              <a:rPr lang="zh-TW" altLang="en-US" sz="3200" dirty="0">
                <a:latin typeface="微軟正黑體" panose="020B0604030504040204" pitchFamily="34" charset="-120"/>
                <a:ea typeface="微軟正黑體" panose="020B0604030504040204" pitchFamily="34" charset="-120"/>
              </a:rPr>
              <a:t>工作或</a:t>
            </a:r>
            <a:r>
              <a:rPr lang="zh-TW" altLang="en-US" sz="3200" dirty="0">
                <a:solidFill>
                  <a:srgbClr val="FF0000"/>
                </a:solidFill>
                <a:latin typeface="微軟正黑體" panose="020B0604030504040204" pitchFamily="34" charset="-120"/>
                <a:ea typeface="微軟正黑體" panose="020B0604030504040204" pitchFamily="34" charset="-120"/>
              </a:rPr>
              <a:t>縮短</a:t>
            </a:r>
            <a:r>
              <a:rPr lang="zh-TW" altLang="en-US" sz="3200" dirty="0">
                <a:latin typeface="微軟正黑體" panose="020B0604030504040204" pitchFamily="34" charset="-120"/>
                <a:ea typeface="微軟正黑體" panose="020B0604030504040204" pitchFamily="34" charset="-120"/>
              </a:rPr>
              <a:t>工作時間，並採取健康管理措施。               </a:t>
            </a:r>
          </a:p>
          <a:p>
            <a:r>
              <a:rPr lang="zh-TW" altLang="en-US" sz="3200" dirty="0">
                <a:latin typeface="微軟正黑體" panose="020B0604030504040204" pitchFamily="34" charset="-120"/>
                <a:ea typeface="微軟正黑體" panose="020B0604030504040204" pitchFamily="34" charset="-120"/>
              </a:rPr>
              <a:t>               </a:t>
            </a:r>
            <a:r>
              <a:rPr lang="zh-TW" altLang="en-US" sz="3200" b="1" dirty="0">
                <a:solidFill>
                  <a:srgbClr val="FF0000"/>
                </a:solidFill>
                <a:latin typeface="微軟正黑體" panose="020B0604030504040204" pitchFamily="34" charset="-120"/>
                <a:ea typeface="微軟正黑體" panose="020B0604030504040204" pitchFamily="34" charset="-120"/>
              </a:rPr>
              <a:t>違反處新臺幣</a:t>
            </a:r>
            <a:r>
              <a:rPr lang="en-US" altLang="zh-TW" sz="3200" b="1" dirty="0">
                <a:solidFill>
                  <a:srgbClr val="FF0000"/>
                </a:solidFill>
                <a:latin typeface="微軟正黑體" panose="020B0604030504040204" pitchFamily="34" charset="-120"/>
                <a:ea typeface="微軟正黑體" panose="020B0604030504040204" pitchFamily="34" charset="-120"/>
              </a:rPr>
              <a:t>3</a:t>
            </a:r>
            <a:r>
              <a:rPr lang="zh-TW" altLang="en-US" sz="3200" b="1" dirty="0">
                <a:solidFill>
                  <a:srgbClr val="FF0000"/>
                </a:solidFill>
                <a:latin typeface="微軟正黑體" panose="020B0604030504040204" pitchFamily="34" charset="-120"/>
                <a:ea typeface="微軟正黑體" panose="020B0604030504040204" pitchFamily="34" charset="-120"/>
              </a:rPr>
              <a:t>萬元以上</a:t>
            </a:r>
            <a:r>
              <a:rPr lang="en-US" altLang="zh-TW" sz="3200" b="1" dirty="0">
                <a:solidFill>
                  <a:srgbClr val="FF0000"/>
                </a:solidFill>
                <a:latin typeface="微軟正黑體" panose="020B0604030504040204" pitchFamily="34" charset="-120"/>
                <a:ea typeface="微軟正黑體" panose="020B0604030504040204" pitchFamily="34" charset="-120"/>
              </a:rPr>
              <a:t>15</a:t>
            </a:r>
            <a:r>
              <a:rPr lang="zh-TW" altLang="en-US" sz="3200" b="1" dirty="0">
                <a:solidFill>
                  <a:srgbClr val="FF0000"/>
                </a:solidFill>
                <a:latin typeface="微軟正黑體" panose="020B0604030504040204" pitchFamily="34" charset="-120"/>
                <a:ea typeface="微軟正黑體" panose="020B0604030504040204" pitchFamily="34" charset="-120"/>
              </a:rPr>
              <a:t>萬元以下罰鍰。</a:t>
            </a:r>
          </a:p>
        </p:txBody>
      </p:sp>
      <p:sp>
        <p:nvSpPr>
          <p:cNvPr id="8" name="頁尾版面配置區 7">
            <a:extLst>
              <a:ext uri="{FF2B5EF4-FFF2-40B4-BE49-F238E27FC236}">
                <a16:creationId xmlns:a16="http://schemas.microsoft.com/office/drawing/2014/main" id="{5E9D4577-C53D-AB76-2153-EB8953ADA8C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233775BE-C2FB-AEC8-6D8B-A65A33AA0E04}"/>
              </a:ext>
            </a:extLst>
          </p:cNvPr>
          <p:cNvSpPr>
            <a:spLocks noGrp="1"/>
          </p:cNvSpPr>
          <p:nvPr>
            <p:ph type="sldNum" sz="quarter" idx="7"/>
          </p:nvPr>
        </p:nvSpPr>
        <p:spPr/>
        <p:txBody>
          <a:bodyPr/>
          <a:lstStyle/>
          <a:p>
            <a:fld id="{B6F15528-21DE-4FAA-801E-634DDDAF4B2B}" type="slidenum">
              <a:rPr lang="en-US" altLang="zh-TW" smtClean="0"/>
              <a:t>45</a:t>
            </a:fld>
            <a:endParaRPr lang="zh-TW"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10915" y="467784"/>
            <a:ext cx="5170170" cy="627736"/>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母性保</a:t>
            </a:r>
            <a:r>
              <a:rPr sz="4000" b="1" spc="10" dirty="0">
                <a:latin typeface="微軟正黑體" panose="020B0604030504040204" pitchFamily="34" charset="-120"/>
                <a:ea typeface="微軟正黑體" panose="020B0604030504040204" pitchFamily="34" charset="-120"/>
              </a:rPr>
              <a:t>護</a:t>
            </a:r>
            <a:r>
              <a:rPr sz="4000" b="1" spc="-15" dirty="0">
                <a:latin typeface="微軟正黑體" panose="020B0604030504040204" pitchFamily="34" charset="-120"/>
                <a:ea typeface="微軟正黑體" panose="020B0604030504040204" pitchFamily="34" charset="-120"/>
              </a:rPr>
              <a:t>(</a:t>
            </a:r>
            <a:r>
              <a:rPr sz="4000" b="1" dirty="0">
                <a:latin typeface="微軟正黑體" panose="020B0604030504040204" pitchFamily="34" charset="-120"/>
                <a:ea typeface="微軟正黑體" panose="020B0604030504040204" pitchFamily="34" charset="-120"/>
              </a:rPr>
              <a:t>第</a:t>
            </a:r>
            <a:r>
              <a:rPr sz="4000" b="1" spc="-5" dirty="0">
                <a:latin typeface="微軟正黑體" panose="020B0604030504040204" pitchFamily="34" charset="-120"/>
                <a:ea typeface="微軟正黑體" panose="020B0604030504040204" pitchFamily="34" charset="-120"/>
              </a:rPr>
              <a:t>30</a:t>
            </a:r>
            <a:r>
              <a:rPr lang="en-US" sz="4000" b="1" spc="-5" dirty="0">
                <a:latin typeface="微軟正黑體" panose="020B0604030504040204" pitchFamily="34" charset="-120"/>
                <a:ea typeface="微軟正黑體" panose="020B0604030504040204" pitchFamily="34" charset="-120"/>
              </a:rPr>
              <a:t>~31</a:t>
            </a:r>
            <a:r>
              <a:rPr sz="4000" b="1" dirty="0">
                <a:latin typeface="微軟正黑體" panose="020B0604030504040204" pitchFamily="34" charset="-120"/>
                <a:ea typeface="微軟正黑體" panose="020B0604030504040204" pitchFamily="34" charset="-120"/>
              </a:rPr>
              <a:t>條</a:t>
            </a:r>
            <a:r>
              <a:rPr sz="4000" b="1" spc="-5" dirty="0">
                <a:latin typeface="微軟正黑體" panose="020B0604030504040204" pitchFamily="34" charset="-120"/>
                <a:ea typeface="微軟正黑體" panose="020B0604030504040204" pitchFamily="34" charset="-120"/>
              </a:rPr>
              <a:t>)</a:t>
            </a:r>
            <a:endParaRPr sz="4000" b="1"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1295400" y="1371600"/>
            <a:ext cx="9601200" cy="5012206"/>
          </a:xfrm>
          <a:prstGeom prst="rect">
            <a:avLst/>
          </a:prstGeom>
        </p:spPr>
        <p:txBody>
          <a:bodyPr vert="horz" wrap="square" lIns="0" tIns="107950" rIns="0" bIns="0" rtlCol="0">
            <a:spAutoFit/>
          </a:bodyPr>
          <a:lstStyle/>
          <a:p>
            <a:pPr marL="12700" marR="20320">
              <a:lnSpc>
                <a:spcPts val="4000"/>
              </a:lnSpc>
              <a:spcBef>
                <a:spcPts val="850"/>
              </a:spcBef>
              <a:tabLst>
                <a:tab pos="354965" algn="l"/>
                <a:tab pos="355600" algn="l"/>
              </a:tabLst>
            </a:pPr>
            <a:r>
              <a:rPr sz="3200" spc="5" dirty="0" err="1">
                <a:latin typeface="微軟正黑體" panose="020B0604030504040204" pitchFamily="34" charset="-120"/>
                <a:ea typeface="微軟正黑體" panose="020B0604030504040204" pitchFamily="34" charset="-120"/>
                <a:cs typeface="標楷體"/>
              </a:rPr>
              <a:t>雇主</a:t>
            </a:r>
            <a:r>
              <a:rPr sz="3200" spc="-15" dirty="0" err="1">
                <a:latin typeface="微軟正黑體" panose="020B0604030504040204" pitchFamily="34" charset="-120"/>
                <a:ea typeface="微軟正黑體" panose="020B0604030504040204" pitchFamily="34" charset="-120"/>
                <a:cs typeface="標楷體"/>
              </a:rPr>
              <a:t>不</a:t>
            </a:r>
            <a:r>
              <a:rPr sz="3200" spc="5" dirty="0" err="1">
                <a:latin typeface="微軟正黑體" panose="020B0604030504040204" pitchFamily="34" charset="-120"/>
                <a:ea typeface="微軟正黑體" panose="020B0604030504040204" pitchFamily="34" charset="-120"/>
                <a:cs typeface="標楷體"/>
              </a:rPr>
              <a:t>得使</a:t>
            </a:r>
            <a:r>
              <a:rPr sz="3200" spc="-15" dirty="0" err="1">
                <a:latin typeface="微軟正黑體" panose="020B0604030504040204" pitchFamily="34" charset="-120"/>
                <a:ea typeface="微軟正黑體" panose="020B0604030504040204" pitchFamily="34" charset="-120"/>
                <a:cs typeface="標楷體"/>
              </a:rPr>
              <a:t>妊</a:t>
            </a:r>
            <a:r>
              <a:rPr sz="3200" spc="5" dirty="0" err="1">
                <a:latin typeface="微軟正黑體" panose="020B0604030504040204" pitchFamily="34" charset="-120"/>
                <a:ea typeface="微軟正黑體" panose="020B0604030504040204" pitchFamily="34" charset="-120"/>
                <a:cs typeface="標楷體"/>
              </a:rPr>
              <a:t>娠中</a:t>
            </a:r>
            <a:r>
              <a:rPr sz="3200" spc="-15" dirty="0" err="1">
                <a:latin typeface="微軟正黑體" panose="020B0604030504040204" pitchFamily="34" charset="-120"/>
                <a:ea typeface="微軟正黑體" panose="020B0604030504040204" pitchFamily="34" charset="-120"/>
                <a:cs typeface="標楷體"/>
              </a:rPr>
              <a:t>之</a:t>
            </a:r>
            <a:r>
              <a:rPr sz="3200" spc="5" dirty="0" err="1">
                <a:latin typeface="微軟正黑體" panose="020B0604030504040204" pitchFamily="34" charset="-120"/>
                <a:ea typeface="微軟正黑體" panose="020B0604030504040204" pitchFamily="34" charset="-120"/>
                <a:cs typeface="標楷體"/>
              </a:rPr>
              <a:t>女性</a:t>
            </a:r>
            <a:r>
              <a:rPr sz="3200" spc="-15" dirty="0" err="1">
                <a:latin typeface="微軟正黑體" panose="020B0604030504040204" pitchFamily="34" charset="-120"/>
                <a:ea typeface="微軟正黑體" panose="020B0604030504040204" pitchFamily="34" charset="-120"/>
                <a:cs typeface="標楷體"/>
              </a:rPr>
              <a:t>勞</a:t>
            </a:r>
            <a:r>
              <a:rPr sz="3200" spc="5" dirty="0" err="1">
                <a:latin typeface="微軟正黑體" panose="020B0604030504040204" pitchFamily="34" charset="-120"/>
                <a:ea typeface="微軟正黑體" panose="020B0604030504040204" pitchFamily="34" charset="-120"/>
                <a:cs typeface="標楷體"/>
              </a:rPr>
              <a:t>工從</a:t>
            </a:r>
            <a:r>
              <a:rPr sz="3200" spc="-15" dirty="0" err="1">
                <a:latin typeface="微軟正黑體" panose="020B0604030504040204" pitchFamily="34" charset="-120"/>
                <a:ea typeface="微軟正黑體" panose="020B0604030504040204" pitchFamily="34" charset="-120"/>
                <a:cs typeface="標楷體"/>
              </a:rPr>
              <a:t>事</a:t>
            </a:r>
            <a:r>
              <a:rPr sz="3200" spc="5" dirty="0" err="1">
                <a:latin typeface="微軟正黑體" panose="020B0604030504040204" pitchFamily="34" charset="-120"/>
                <a:ea typeface="微軟正黑體" panose="020B0604030504040204" pitchFamily="34" charset="-120"/>
                <a:cs typeface="標楷體"/>
              </a:rPr>
              <a:t>危險性</a:t>
            </a:r>
            <a:r>
              <a:rPr sz="3200" dirty="0" err="1">
                <a:latin typeface="微軟正黑體" panose="020B0604030504040204" pitchFamily="34" charset="-120"/>
                <a:ea typeface="微軟正黑體" panose="020B0604030504040204" pitchFamily="34" charset="-120"/>
                <a:cs typeface="標楷體"/>
              </a:rPr>
              <a:t>或有</a:t>
            </a:r>
            <a:r>
              <a:rPr sz="3200" spc="-15" dirty="0" err="1">
                <a:latin typeface="微軟正黑體" panose="020B0604030504040204" pitchFamily="34" charset="-120"/>
                <a:ea typeface="微軟正黑體" panose="020B0604030504040204" pitchFamily="34" charset="-120"/>
                <a:cs typeface="標楷體"/>
              </a:rPr>
              <a:t>害</a:t>
            </a:r>
            <a:r>
              <a:rPr sz="3200" dirty="0" err="1">
                <a:latin typeface="微軟正黑體" panose="020B0604030504040204" pitchFamily="34" charset="-120"/>
                <a:ea typeface="微軟正黑體" panose="020B0604030504040204" pitchFamily="34" charset="-120"/>
                <a:cs typeface="標楷體"/>
              </a:rPr>
              <a:t>性工作</a:t>
            </a:r>
            <a:r>
              <a:rPr lang="zh-TW" altLang="en-US" sz="3200" spc="5" dirty="0">
                <a:latin typeface="微軟正黑體" panose="020B0604030504040204" pitchFamily="34" charset="-120"/>
                <a:ea typeface="微軟正黑體" panose="020B0604030504040204" pitchFamily="34" charset="-120"/>
              </a:rPr>
              <a:t>。</a:t>
            </a:r>
            <a:endParaRPr lang="en-US" sz="3200" spc="5" dirty="0">
              <a:latin typeface="微軟正黑體" panose="020B0604030504040204" pitchFamily="34" charset="-120"/>
              <a:ea typeface="微軟正黑體" panose="020B0604030504040204" pitchFamily="34" charset="-120"/>
            </a:endParaRPr>
          </a:p>
          <a:p>
            <a:pPr marL="361950" marR="20320">
              <a:lnSpc>
                <a:spcPts val="4000"/>
              </a:lnSpc>
              <a:spcBef>
                <a:spcPts val="850"/>
              </a:spcBef>
              <a:tabLst>
                <a:tab pos="354965" algn="l"/>
                <a:tab pos="355600" algn="l"/>
              </a:tabLst>
            </a:pPr>
            <a:r>
              <a:rPr lang="zh-TW" altLang="en-US" sz="3200" dirty="0">
                <a:solidFill>
                  <a:srgbClr val="FF0000"/>
                </a:solidFill>
                <a:latin typeface="微軟正黑體" panose="020B0604030504040204" pitchFamily="34" charset="-120"/>
                <a:ea typeface="微軟正黑體" panose="020B0604030504040204" pitchFamily="34" charset="-120"/>
                <a:cs typeface="標楷體"/>
              </a:rPr>
              <a:t>違反處</a:t>
            </a:r>
            <a:r>
              <a:rPr lang="en-US" altLang="zh-TW" sz="3200" dirty="0">
                <a:solidFill>
                  <a:srgbClr val="FF0000"/>
                </a:solidFill>
                <a:latin typeface="微軟正黑體" panose="020B0604030504040204" pitchFamily="34" charset="-120"/>
                <a:ea typeface="微軟正黑體" panose="020B0604030504040204" pitchFamily="34" charset="-120"/>
                <a:cs typeface="標楷體"/>
              </a:rPr>
              <a:t>1</a:t>
            </a:r>
            <a:r>
              <a:rPr lang="zh-TW" altLang="en-US" sz="3200" dirty="0">
                <a:solidFill>
                  <a:srgbClr val="FF0000"/>
                </a:solidFill>
                <a:latin typeface="微軟正黑體" panose="020B0604030504040204" pitchFamily="34" charset="-120"/>
                <a:ea typeface="微軟正黑體" panose="020B0604030504040204" pitchFamily="34" charset="-120"/>
                <a:cs typeface="標楷體"/>
              </a:rPr>
              <a:t>年以下有期徒刑、拘役或科或併科新臺幣</a:t>
            </a:r>
            <a:r>
              <a:rPr lang="en-US" altLang="zh-TW" sz="3200" dirty="0">
                <a:solidFill>
                  <a:srgbClr val="FF0000"/>
                </a:solidFill>
                <a:latin typeface="微軟正黑體" panose="020B0604030504040204" pitchFamily="34" charset="-120"/>
                <a:ea typeface="微軟正黑體" panose="020B0604030504040204" pitchFamily="34" charset="-120"/>
                <a:cs typeface="標楷體"/>
              </a:rPr>
              <a:t>18</a:t>
            </a:r>
            <a:r>
              <a:rPr lang="zh-TW" altLang="en-US" sz="3200" dirty="0">
                <a:solidFill>
                  <a:srgbClr val="FF0000"/>
                </a:solidFill>
                <a:latin typeface="微軟正黑體" panose="020B0604030504040204" pitchFamily="34" charset="-120"/>
                <a:ea typeface="微軟正黑體" panose="020B0604030504040204" pitchFamily="34" charset="-120"/>
                <a:cs typeface="標楷體"/>
              </a:rPr>
              <a:t>萬元以下罰金。</a:t>
            </a:r>
          </a:p>
          <a:p>
            <a:pPr marL="12700" marR="20320">
              <a:lnSpc>
                <a:spcPts val="4000"/>
              </a:lnSpc>
              <a:spcBef>
                <a:spcPts val="850"/>
              </a:spcBef>
              <a:tabLst>
                <a:tab pos="354965" algn="l"/>
                <a:tab pos="355600" algn="l"/>
              </a:tabLst>
            </a:pPr>
            <a:endParaRPr sz="3200" dirty="0">
              <a:latin typeface="微軟正黑體" panose="020B0604030504040204" pitchFamily="34" charset="-120"/>
              <a:ea typeface="微軟正黑體" panose="020B0604030504040204" pitchFamily="34" charset="-120"/>
              <a:cs typeface="標楷體"/>
            </a:endParaRPr>
          </a:p>
          <a:p>
            <a:pPr marL="12700" marR="20320">
              <a:lnSpc>
                <a:spcPts val="4000"/>
              </a:lnSpc>
              <a:tabLst>
                <a:tab pos="354965" algn="l"/>
                <a:tab pos="355600" algn="l"/>
              </a:tabLst>
            </a:pPr>
            <a:r>
              <a:rPr sz="3200" dirty="0" err="1">
                <a:latin typeface="微軟正黑體" panose="020B0604030504040204" pitchFamily="34" charset="-120"/>
                <a:ea typeface="微軟正黑體" panose="020B0604030504040204" pitchFamily="34" charset="-120"/>
                <a:cs typeface="標楷體"/>
              </a:rPr>
              <a:t>雇主</a:t>
            </a:r>
            <a:r>
              <a:rPr sz="3200" spc="-15" dirty="0" err="1">
                <a:latin typeface="微軟正黑體" panose="020B0604030504040204" pitchFamily="34" charset="-120"/>
                <a:ea typeface="微軟正黑體" panose="020B0604030504040204" pitchFamily="34" charset="-120"/>
                <a:cs typeface="標楷體"/>
              </a:rPr>
              <a:t>不</a:t>
            </a:r>
            <a:r>
              <a:rPr sz="3200" dirty="0" err="1">
                <a:latin typeface="微軟正黑體" panose="020B0604030504040204" pitchFamily="34" charset="-120"/>
                <a:ea typeface="微軟正黑體" panose="020B0604030504040204" pitchFamily="34" charset="-120"/>
                <a:cs typeface="標楷體"/>
              </a:rPr>
              <a:t>得使</a:t>
            </a:r>
            <a:r>
              <a:rPr sz="3200" spc="-15" dirty="0" err="1">
                <a:solidFill>
                  <a:srgbClr val="1717FF"/>
                </a:solidFill>
                <a:latin typeface="微軟正黑體" panose="020B0604030504040204" pitchFamily="34" charset="-120"/>
                <a:ea typeface="微軟正黑體" panose="020B0604030504040204" pitchFamily="34" charset="-120"/>
                <a:cs typeface="標楷體"/>
              </a:rPr>
              <a:t>分</a:t>
            </a:r>
            <a:r>
              <a:rPr sz="3200" dirty="0" err="1">
                <a:solidFill>
                  <a:srgbClr val="1717FF"/>
                </a:solidFill>
                <a:latin typeface="微軟正黑體" panose="020B0604030504040204" pitchFamily="34" charset="-120"/>
                <a:ea typeface="微軟正黑體" panose="020B0604030504040204" pitchFamily="34" charset="-120"/>
                <a:cs typeface="標楷體"/>
              </a:rPr>
              <a:t>娩後</a:t>
            </a:r>
            <a:r>
              <a:rPr sz="3200" spc="-15" dirty="0" err="1">
                <a:solidFill>
                  <a:srgbClr val="1717FF"/>
                </a:solidFill>
                <a:latin typeface="微軟正黑體" panose="020B0604030504040204" pitchFamily="34" charset="-120"/>
                <a:ea typeface="微軟正黑體" panose="020B0604030504040204" pitchFamily="34" charset="-120"/>
                <a:cs typeface="標楷體"/>
              </a:rPr>
              <a:t>未</a:t>
            </a:r>
            <a:r>
              <a:rPr sz="3200" dirty="0" err="1">
                <a:solidFill>
                  <a:srgbClr val="1717FF"/>
                </a:solidFill>
                <a:latin typeface="微軟正黑體" panose="020B0604030504040204" pitchFamily="34" charset="-120"/>
                <a:ea typeface="微軟正黑體" panose="020B0604030504040204" pitchFamily="34" charset="-120"/>
                <a:cs typeface="標楷體"/>
              </a:rPr>
              <a:t>滿一</a:t>
            </a:r>
            <a:r>
              <a:rPr sz="3200" spc="-10" dirty="0" err="1">
                <a:solidFill>
                  <a:srgbClr val="1717FF"/>
                </a:solidFill>
                <a:latin typeface="微軟正黑體" panose="020B0604030504040204" pitchFamily="34" charset="-120"/>
                <a:ea typeface="微軟正黑體" panose="020B0604030504040204" pitchFamily="34" charset="-120"/>
                <a:cs typeface="標楷體"/>
              </a:rPr>
              <a:t>年</a:t>
            </a:r>
            <a:r>
              <a:rPr sz="3200" dirty="0" err="1">
                <a:latin typeface="微軟正黑體" panose="020B0604030504040204" pitchFamily="34" charset="-120"/>
                <a:ea typeface="微軟正黑體" panose="020B0604030504040204" pitchFamily="34" charset="-120"/>
                <a:cs typeface="標楷體"/>
              </a:rPr>
              <a:t>之女</a:t>
            </a:r>
            <a:r>
              <a:rPr sz="3200" spc="-15" dirty="0" err="1">
                <a:latin typeface="微軟正黑體" panose="020B0604030504040204" pitchFamily="34" charset="-120"/>
                <a:ea typeface="微軟正黑體" panose="020B0604030504040204" pitchFamily="34" charset="-120"/>
                <a:cs typeface="標楷體"/>
              </a:rPr>
              <a:t>性</a:t>
            </a:r>
            <a:r>
              <a:rPr sz="3200" dirty="0" err="1">
                <a:latin typeface="微軟正黑體" panose="020B0604030504040204" pitchFamily="34" charset="-120"/>
                <a:ea typeface="微軟正黑體" panose="020B0604030504040204" pitchFamily="34" charset="-120"/>
                <a:cs typeface="標楷體"/>
              </a:rPr>
              <a:t>勞工從</a:t>
            </a:r>
            <a:r>
              <a:rPr sz="3200" dirty="0">
                <a:latin typeface="微軟正黑體" panose="020B0604030504040204" pitchFamily="34" charset="-120"/>
                <a:ea typeface="微軟正黑體" panose="020B0604030504040204" pitchFamily="34" charset="-120"/>
                <a:cs typeface="標楷體"/>
              </a:rPr>
              <a:t> </a:t>
            </a:r>
            <a:r>
              <a:rPr sz="3200" dirty="0" err="1">
                <a:latin typeface="微軟正黑體" panose="020B0604030504040204" pitchFamily="34" charset="-120"/>
                <a:ea typeface="微軟正黑體" panose="020B0604030504040204" pitchFamily="34" charset="-120"/>
                <a:cs typeface="標楷體"/>
              </a:rPr>
              <a:t>事下</a:t>
            </a:r>
            <a:r>
              <a:rPr sz="3200" spc="-10" dirty="0" err="1">
                <a:latin typeface="微軟正黑體" panose="020B0604030504040204" pitchFamily="34" charset="-120"/>
                <a:ea typeface="微軟正黑體" panose="020B0604030504040204" pitchFamily="34" charset="-120"/>
                <a:cs typeface="標楷體"/>
              </a:rPr>
              <a:t>列</a:t>
            </a:r>
            <a:r>
              <a:rPr sz="3200" spc="5" dirty="0" err="1">
                <a:solidFill>
                  <a:srgbClr val="1717FF"/>
                </a:solidFill>
                <a:latin typeface="微軟正黑體" panose="020B0604030504040204" pitchFamily="34" charset="-120"/>
                <a:ea typeface="微軟正黑體" panose="020B0604030504040204" pitchFamily="34" charset="-120"/>
                <a:cs typeface="標楷體"/>
              </a:rPr>
              <a:t>危險</a:t>
            </a:r>
            <a:r>
              <a:rPr sz="3200" spc="-15" dirty="0" err="1">
                <a:solidFill>
                  <a:srgbClr val="1717FF"/>
                </a:solidFill>
                <a:latin typeface="微軟正黑體" panose="020B0604030504040204" pitchFamily="34" charset="-120"/>
                <a:ea typeface="微軟正黑體" panose="020B0604030504040204" pitchFamily="34" charset="-120"/>
                <a:cs typeface="標楷體"/>
              </a:rPr>
              <a:t>性</a:t>
            </a:r>
            <a:r>
              <a:rPr sz="3200" spc="5" dirty="0" err="1">
                <a:solidFill>
                  <a:srgbClr val="1717FF"/>
                </a:solidFill>
                <a:latin typeface="微軟正黑體" panose="020B0604030504040204" pitchFamily="34" charset="-120"/>
                <a:ea typeface="微軟正黑體" panose="020B0604030504040204" pitchFamily="34" charset="-120"/>
                <a:cs typeface="標楷體"/>
              </a:rPr>
              <a:t>或有</a:t>
            </a:r>
            <a:r>
              <a:rPr sz="3200" spc="-15" dirty="0" err="1">
                <a:solidFill>
                  <a:srgbClr val="1717FF"/>
                </a:solidFill>
                <a:latin typeface="微軟正黑體" panose="020B0604030504040204" pitchFamily="34" charset="-120"/>
                <a:ea typeface="微軟正黑體" panose="020B0604030504040204" pitchFamily="34" charset="-120"/>
                <a:cs typeface="標楷體"/>
              </a:rPr>
              <a:t>害</a:t>
            </a:r>
            <a:r>
              <a:rPr sz="3200" spc="5" dirty="0" err="1">
                <a:solidFill>
                  <a:srgbClr val="1717FF"/>
                </a:solidFill>
                <a:latin typeface="微軟正黑體" panose="020B0604030504040204" pitchFamily="34" charset="-120"/>
                <a:ea typeface="微軟正黑體" panose="020B0604030504040204" pitchFamily="34" charset="-120"/>
                <a:cs typeface="標楷體"/>
              </a:rPr>
              <a:t>性工作</a:t>
            </a:r>
            <a:r>
              <a:rPr lang="zh-TW" altLang="en-US" sz="3200" spc="5" dirty="0">
                <a:latin typeface="微軟正黑體" panose="020B0604030504040204" pitchFamily="34" charset="-120"/>
                <a:ea typeface="微軟正黑體" panose="020B0604030504040204" pitchFamily="34" charset="-120"/>
              </a:rPr>
              <a:t>。</a:t>
            </a:r>
            <a:endParaRPr sz="3200" spc="5" dirty="0">
              <a:latin typeface="微軟正黑體" panose="020B0604030504040204" pitchFamily="34" charset="-120"/>
              <a:ea typeface="微軟正黑體" panose="020B0604030504040204" pitchFamily="34" charset="-120"/>
            </a:endParaRPr>
          </a:p>
          <a:p>
            <a:pPr marL="361950" marR="5080">
              <a:lnSpc>
                <a:spcPts val="4000"/>
              </a:lnSpc>
              <a:spcBef>
                <a:spcPts val="695"/>
              </a:spcBef>
            </a:pPr>
            <a:r>
              <a:rPr lang="zh-TW" altLang="en-US" sz="3200" dirty="0">
                <a:solidFill>
                  <a:srgbClr val="FF0000"/>
                </a:solidFill>
                <a:latin typeface="微軟正黑體" panose="020B0604030504040204" pitchFamily="34" charset="-120"/>
                <a:ea typeface="微軟正黑體" panose="020B0604030504040204" pitchFamily="34" charset="-120"/>
              </a:rPr>
              <a:t>違反處</a:t>
            </a:r>
            <a:r>
              <a:rPr lang="en-US" altLang="zh-TW" sz="3200" dirty="0">
                <a:solidFill>
                  <a:srgbClr val="FF0000"/>
                </a:solidFill>
                <a:latin typeface="微軟正黑體" panose="020B0604030504040204" pitchFamily="34" charset="-120"/>
                <a:ea typeface="微軟正黑體" panose="020B0604030504040204" pitchFamily="34" charset="-120"/>
              </a:rPr>
              <a:t>1</a:t>
            </a:r>
            <a:r>
              <a:rPr lang="zh-TW" altLang="en-US" sz="3200" dirty="0">
                <a:solidFill>
                  <a:srgbClr val="FF0000"/>
                </a:solidFill>
                <a:latin typeface="微軟正黑體" panose="020B0604030504040204" pitchFamily="34" charset="-120"/>
                <a:ea typeface="微軟正黑體" panose="020B0604030504040204" pitchFamily="34" charset="-120"/>
              </a:rPr>
              <a:t>年以下有期徒刑、拘役或科或併科新臺幣</a:t>
            </a:r>
            <a:r>
              <a:rPr lang="en-US" altLang="zh-TW" sz="3200" dirty="0">
                <a:solidFill>
                  <a:srgbClr val="FF0000"/>
                </a:solidFill>
                <a:latin typeface="微軟正黑體" panose="020B0604030504040204" pitchFamily="34" charset="-120"/>
                <a:ea typeface="微軟正黑體" panose="020B0604030504040204" pitchFamily="34" charset="-120"/>
              </a:rPr>
              <a:t>18</a:t>
            </a:r>
            <a:r>
              <a:rPr lang="zh-TW" altLang="en-US" sz="3200" dirty="0">
                <a:solidFill>
                  <a:srgbClr val="FF0000"/>
                </a:solidFill>
                <a:latin typeface="微軟正黑體" panose="020B0604030504040204" pitchFamily="34" charset="-120"/>
                <a:ea typeface="微軟正黑體" panose="020B0604030504040204" pitchFamily="34" charset="-120"/>
              </a:rPr>
              <a:t>萬元以下罰金。</a:t>
            </a:r>
          </a:p>
        </p:txBody>
      </p:sp>
      <p:sp>
        <p:nvSpPr>
          <p:cNvPr id="2" name="頁尾版面配置區 1">
            <a:extLst>
              <a:ext uri="{FF2B5EF4-FFF2-40B4-BE49-F238E27FC236}">
                <a16:creationId xmlns:a16="http://schemas.microsoft.com/office/drawing/2014/main" id="{EABEE47C-48EB-9FA6-2EFD-04353C7FFC8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9DB78020-8EFB-2477-0FA9-19C7A48E56B3}"/>
              </a:ext>
            </a:extLst>
          </p:cNvPr>
          <p:cNvSpPr>
            <a:spLocks noGrp="1"/>
          </p:cNvSpPr>
          <p:nvPr>
            <p:ph type="sldNum" sz="quarter" idx="7"/>
          </p:nvPr>
        </p:nvSpPr>
        <p:spPr/>
        <p:txBody>
          <a:bodyPr/>
          <a:lstStyle/>
          <a:p>
            <a:fld id="{B6F15528-21DE-4FAA-801E-634DDDAF4B2B}" type="slidenum">
              <a:rPr lang="en-US" altLang="zh-TW" smtClean="0"/>
              <a:t>46</a:t>
            </a:fld>
            <a:endParaRPr lang="zh-TW"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9665" y="395859"/>
            <a:ext cx="7392670"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業災</a:t>
            </a:r>
            <a:r>
              <a:rPr sz="4000" dirty="0">
                <a:latin typeface="微軟正黑體" panose="020B0604030504040204" pitchFamily="34" charset="-120"/>
                <a:ea typeface="微軟正黑體" panose="020B0604030504040204" pitchFamily="34" charset="-120"/>
              </a:rPr>
              <a:t>害</a:t>
            </a:r>
            <a:r>
              <a:rPr sz="4000" spc="-5" dirty="0">
                <a:latin typeface="微軟正黑體" panose="020B0604030504040204" pitchFamily="34" charset="-120"/>
                <a:ea typeface="微軟正黑體" panose="020B0604030504040204" pitchFamily="34" charset="-120"/>
              </a:rPr>
              <a:t>急救</a:t>
            </a:r>
            <a:r>
              <a:rPr sz="400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分</a:t>
            </a:r>
            <a:r>
              <a:rPr sz="4000" spc="10" dirty="0">
                <a:latin typeface="微軟正黑體" panose="020B0604030504040204" pitchFamily="34" charset="-120"/>
                <a:ea typeface="微軟正黑體" panose="020B0604030504040204" pitchFamily="34" charset="-120"/>
              </a:rPr>
              <a:t>析</a:t>
            </a:r>
            <a:r>
              <a:rPr sz="400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第</a:t>
            </a:r>
            <a:r>
              <a:rPr sz="4000" spc="-10" dirty="0">
                <a:latin typeface="微軟正黑體" panose="020B0604030504040204" pitchFamily="34" charset="-120"/>
                <a:ea typeface="微軟正黑體" panose="020B0604030504040204" pitchFamily="34" charset="-120"/>
              </a:rPr>
              <a:t>37</a:t>
            </a:r>
            <a:r>
              <a:rPr sz="4000" spc="5" dirty="0">
                <a:latin typeface="微軟正黑體" panose="020B0604030504040204" pitchFamily="34" charset="-120"/>
                <a:ea typeface="微軟正黑體" panose="020B0604030504040204" pitchFamily="34" charset="-120"/>
              </a:rPr>
              <a:t>條</a:t>
            </a:r>
            <a:r>
              <a:rPr sz="4000" spc="-15" dirty="0">
                <a:latin typeface="微軟正黑體" panose="020B0604030504040204" pitchFamily="34" charset="-120"/>
                <a:ea typeface="微軟正黑體" panose="020B0604030504040204" pitchFamily="34" charset="-120"/>
              </a:rPr>
              <a:t>1</a:t>
            </a:r>
            <a:r>
              <a:rPr sz="4000" spc="5" dirty="0">
                <a:latin typeface="微軟正黑體" panose="020B0604030504040204" pitchFamily="34" charset="-120"/>
                <a:ea typeface="微軟正黑體" panose="020B0604030504040204" pitchFamily="34" charset="-120"/>
              </a:rPr>
              <a:t>項</a:t>
            </a:r>
            <a:r>
              <a:rPr sz="4000" spc="-5" dirty="0">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371600"/>
            <a:ext cx="9601200" cy="2066925"/>
          </a:xfrm>
          <a:prstGeom prst="rect">
            <a:avLst/>
          </a:prstGeom>
        </p:spPr>
        <p:txBody>
          <a:bodyPr vert="horz" wrap="square" lIns="0" tIns="13335" rIns="0" bIns="0" rtlCol="0">
            <a:spAutoFit/>
          </a:bodyPr>
          <a:lstStyle/>
          <a:p>
            <a:pPr marL="12700" marR="5080">
              <a:spcBef>
                <a:spcPts val="105"/>
              </a:spcBef>
              <a:tabLst>
                <a:tab pos="355600" algn="l"/>
                <a:tab pos="356235" algn="l"/>
              </a:tabLst>
            </a:pPr>
            <a:r>
              <a:rPr sz="3200" dirty="0">
                <a:latin typeface="微軟正黑體" panose="020B0604030504040204" pitchFamily="34" charset="-120"/>
                <a:ea typeface="微軟正黑體" panose="020B0604030504040204" pitchFamily="34" charset="-120"/>
                <a:cs typeface="標楷體"/>
              </a:rPr>
              <a:t>事業</a:t>
            </a:r>
            <a:r>
              <a:rPr sz="3200" spc="-15" dirty="0">
                <a:latin typeface="微軟正黑體" panose="020B0604030504040204" pitchFamily="34" charset="-120"/>
                <a:ea typeface="微軟正黑體" panose="020B0604030504040204" pitchFamily="34" charset="-120"/>
                <a:cs typeface="標楷體"/>
              </a:rPr>
              <a:t>單</a:t>
            </a:r>
            <a:r>
              <a:rPr sz="3200" dirty="0">
                <a:latin typeface="微軟正黑體" panose="020B0604030504040204" pitchFamily="34" charset="-120"/>
                <a:ea typeface="微軟正黑體" panose="020B0604030504040204" pitchFamily="34" charset="-120"/>
                <a:cs typeface="標楷體"/>
              </a:rPr>
              <a:t>位工</a:t>
            </a:r>
            <a:r>
              <a:rPr sz="3200" spc="-15" dirty="0">
                <a:latin typeface="微軟正黑體" panose="020B0604030504040204" pitchFamily="34" charset="-120"/>
                <a:ea typeface="微軟正黑體" panose="020B0604030504040204" pitchFamily="34" charset="-120"/>
                <a:cs typeface="標楷體"/>
              </a:rPr>
              <a:t>作</a:t>
            </a:r>
            <a:r>
              <a:rPr sz="3200" dirty="0">
                <a:latin typeface="微軟正黑體" panose="020B0604030504040204" pitchFamily="34" charset="-120"/>
                <a:ea typeface="微軟正黑體" panose="020B0604030504040204" pitchFamily="34" charset="-120"/>
                <a:cs typeface="標楷體"/>
              </a:rPr>
              <a:t>場所</a:t>
            </a:r>
            <a:r>
              <a:rPr sz="3200" spc="-15" dirty="0">
                <a:latin typeface="微軟正黑體" panose="020B0604030504040204" pitchFamily="34" charset="-120"/>
                <a:ea typeface="微軟正黑體" panose="020B0604030504040204" pitchFamily="34" charset="-120"/>
                <a:cs typeface="標楷體"/>
              </a:rPr>
              <a:t>發</a:t>
            </a:r>
            <a:r>
              <a:rPr sz="3200" dirty="0">
                <a:latin typeface="微軟正黑體" panose="020B0604030504040204" pitchFamily="34" charset="-120"/>
                <a:ea typeface="微軟正黑體" panose="020B0604030504040204" pitchFamily="34" charset="-120"/>
                <a:cs typeface="標楷體"/>
              </a:rPr>
              <a:t>生職</a:t>
            </a:r>
            <a:r>
              <a:rPr sz="3200" spc="-15" dirty="0">
                <a:latin typeface="微軟正黑體" panose="020B0604030504040204" pitchFamily="34" charset="-120"/>
                <a:ea typeface="微軟正黑體" panose="020B0604030504040204" pitchFamily="34" charset="-120"/>
                <a:cs typeface="標楷體"/>
              </a:rPr>
              <a:t>業</a:t>
            </a:r>
            <a:r>
              <a:rPr sz="3200" dirty="0">
                <a:latin typeface="微軟正黑體" panose="020B0604030504040204" pitchFamily="34" charset="-120"/>
                <a:ea typeface="微軟正黑體" panose="020B0604030504040204" pitchFamily="34" charset="-120"/>
                <a:cs typeface="標楷體"/>
              </a:rPr>
              <a:t>災害</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雇主應 即採</a:t>
            </a:r>
            <a:r>
              <a:rPr sz="3200" spc="-15" dirty="0">
                <a:latin typeface="微軟正黑體" panose="020B0604030504040204" pitchFamily="34" charset="-120"/>
                <a:ea typeface="微軟正黑體" panose="020B0604030504040204" pitchFamily="34" charset="-120"/>
                <a:cs typeface="標楷體"/>
              </a:rPr>
              <a:t>取</a:t>
            </a:r>
            <a:r>
              <a:rPr sz="3200" dirty="0">
                <a:latin typeface="微軟正黑體" panose="020B0604030504040204" pitchFamily="34" charset="-120"/>
                <a:ea typeface="微軟正黑體" panose="020B0604030504040204" pitchFamily="34" charset="-120"/>
                <a:cs typeface="標楷體"/>
              </a:rPr>
              <a:t>必要</a:t>
            </a:r>
            <a:r>
              <a:rPr sz="3200" spc="-15" dirty="0">
                <a:latin typeface="微軟正黑體" panose="020B0604030504040204" pitchFamily="34" charset="-120"/>
                <a:ea typeface="微軟正黑體" panose="020B0604030504040204" pitchFamily="34" charset="-120"/>
                <a:cs typeface="標楷體"/>
              </a:rPr>
              <a:t>之</a:t>
            </a:r>
            <a:r>
              <a:rPr sz="3200" dirty="0">
                <a:latin typeface="微軟正黑體" panose="020B0604030504040204" pitchFamily="34" charset="-120"/>
                <a:ea typeface="微軟正黑體" panose="020B0604030504040204" pitchFamily="34" charset="-120"/>
                <a:cs typeface="標楷體"/>
              </a:rPr>
              <a:t>急救</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搶救</a:t>
            </a:r>
            <a:r>
              <a:rPr sz="3200" spc="-15" dirty="0">
                <a:latin typeface="微軟正黑體" panose="020B0604030504040204" pitchFamily="34" charset="-120"/>
                <a:ea typeface="微軟正黑體" panose="020B0604030504040204" pitchFamily="34" charset="-120"/>
                <a:cs typeface="標楷體"/>
              </a:rPr>
              <a:t>等</a:t>
            </a:r>
            <a:r>
              <a:rPr sz="3200" dirty="0">
                <a:latin typeface="微軟正黑體" panose="020B0604030504040204" pitchFamily="34" charset="-120"/>
                <a:ea typeface="微軟正黑體" panose="020B0604030504040204" pitchFamily="34" charset="-120"/>
                <a:cs typeface="標楷體"/>
              </a:rPr>
              <a:t>措施</a:t>
            </a:r>
            <a:r>
              <a:rPr sz="3200" spc="-25" dirty="0">
                <a:latin typeface="微軟正黑體" panose="020B0604030504040204" pitchFamily="34" charset="-120"/>
                <a:ea typeface="微軟正黑體" panose="020B0604030504040204" pitchFamily="34" charset="-120"/>
                <a:cs typeface="標楷體"/>
              </a:rPr>
              <a:t> </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並會同 </a:t>
            </a:r>
            <a:r>
              <a:rPr sz="3200" spc="5" dirty="0">
                <a:latin typeface="微軟正黑體" panose="020B0604030504040204" pitchFamily="34" charset="-120"/>
                <a:ea typeface="微軟正黑體" panose="020B0604030504040204" pitchFamily="34" charset="-120"/>
                <a:cs typeface="標楷體"/>
              </a:rPr>
              <a:t>勞工</a:t>
            </a:r>
            <a:r>
              <a:rPr sz="3200" spc="-15" dirty="0">
                <a:latin typeface="微軟正黑體" panose="020B0604030504040204" pitchFamily="34" charset="-120"/>
                <a:ea typeface="微軟正黑體" panose="020B0604030504040204" pitchFamily="34" charset="-120"/>
                <a:cs typeface="標楷體"/>
              </a:rPr>
              <a:t>代</a:t>
            </a:r>
            <a:r>
              <a:rPr sz="3200" spc="5" dirty="0">
                <a:latin typeface="微軟正黑體" panose="020B0604030504040204" pitchFamily="34" charset="-120"/>
                <a:ea typeface="微軟正黑體" panose="020B0604030504040204" pitchFamily="34" charset="-120"/>
                <a:cs typeface="標楷體"/>
              </a:rPr>
              <a:t>表實</a:t>
            </a:r>
            <a:r>
              <a:rPr sz="3200" spc="-15" dirty="0">
                <a:latin typeface="微軟正黑體" panose="020B0604030504040204" pitchFamily="34" charset="-120"/>
                <a:ea typeface="微軟正黑體" panose="020B0604030504040204" pitchFamily="34" charset="-120"/>
                <a:cs typeface="標楷體"/>
              </a:rPr>
              <a:t>施</a:t>
            </a:r>
            <a:r>
              <a:rPr sz="3200" spc="5" dirty="0">
                <a:latin typeface="微軟正黑體" panose="020B0604030504040204" pitchFamily="34" charset="-120"/>
                <a:ea typeface="微軟正黑體" panose="020B0604030504040204" pitchFamily="34" charset="-120"/>
                <a:cs typeface="標楷體"/>
              </a:rPr>
              <a:t>調查</a:t>
            </a:r>
            <a:r>
              <a:rPr sz="3200" spc="-15" dirty="0">
                <a:latin typeface="微軟正黑體" panose="020B0604030504040204" pitchFamily="34" charset="-120"/>
                <a:ea typeface="微軟正黑體" panose="020B0604030504040204" pitchFamily="34" charset="-120"/>
                <a:cs typeface="標楷體"/>
              </a:rPr>
              <a:t>、</a:t>
            </a:r>
            <a:r>
              <a:rPr sz="3200" spc="5" dirty="0">
                <a:latin typeface="微軟正黑體" panose="020B0604030504040204" pitchFamily="34" charset="-120"/>
                <a:ea typeface="微軟正黑體" panose="020B0604030504040204" pitchFamily="34" charset="-120"/>
                <a:cs typeface="標楷體"/>
              </a:rPr>
              <a:t>分析</a:t>
            </a:r>
            <a:r>
              <a:rPr sz="3200" spc="-15" dirty="0">
                <a:latin typeface="微軟正黑體" panose="020B0604030504040204" pitchFamily="34" charset="-120"/>
                <a:ea typeface="微軟正黑體" panose="020B0604030504040204" pitchFamily="34" charset="-120"/>
                <a:cs typeface="標楷體"/>
              </a:rPr>
              <a:t>及</a:t>
            </a:r>
            <a:r>
              <a:rPr sz="3200" spc="5" dirty="0">
                <a:latin typeface="微軟正黑體" panose="020B0604030504040204" pitchFamily="34" charset="-120"/>
                <a:ea typeface="微軟正黑體" panose="020B0604030504040204" pitchFamily="34" charset="-120"/>
                <a:cs typeface="標楷體"/>
              </a:rPr>
              <a:t>作成</a:t>
            </a:r>
            <a:r>
              <a:rPr sz="3200" spc="-15" dirty="0">
                <a:latin typeface="微軟正黑體" panose="020B0604030504040204" pitchFamily="34" charset="-120"/>
                <a:ea typeface="微軟正黑體" panose="020B0604030504040204" pitchFamily="34" charset="-120"/>
                <a:cs typeface="標楷體"/>
              </a:rPr>
              <a:t>紀</a:t>
            </a:r>
            <a:r>
              <a:rPr sz="3200" spc="5" dirty="0">
                <a:latin typeface="微軟正黑體" panose="020B0604030504040204" pitchFamily="34" charset="-120"/>
                <a:ea typeface="微軟正黑體" panose="020B0604030504040204" pitchFamily="34" charset="-120"/>
                <a:cs typeface="標楷體"/>
              </a:rPr>
              <a:t>錄。</a:t>
            </a:r>
            <a:endParaRPr sz="3200" dirty="0">
              <a:latin typeface="微軟正黑體" panose="020B0604030504040204" pitchFamily="34" charset="-120"/>
              <a:ea typeface="微軟正黑體" panose="020B0604030504040204" pitchFamily="34" charset="-120"/>
              <a:cs typeface="標楷體"/>
            </a:endParaRPr>
          </a:p>
          <a:p>
            <a:pPr marL="12700">
              <a:spcBef>
                <a:spcPts val="710"/>
              </a:spcBef>
              <a:tabLst>
                <a:tab pos="355600" algn="l"/>
                <a:tab pos="356235" algn="l"/>
              </a:tabLst>
            </a:pPr>
            <a:r>
              <a:rPr sz="3200" dirty="0">
                <a:solidFill>
                  <a:srgbClr val="FF0066"/>
                </a:solidFill>
                <a:latin typeface="微軟正黑體" panose="020B0604030504040204" pitchFamily="34" charset="-120"/>
                <a:ea typeface="微軟正黑體" panose="020B0604030504040204" pitchFamily="34" charset="-120"/>
                <a:cs typeface="新細明體"/>
              </a:rPr>
              <a:t>違反處新臺幣</a:t>
            </a:r>
            <a:r>
              <a:rPr sz="3200" spc="5" dirty="0">
                <a:solidFill>
                  <a:srgbClr val="FF0066"/>
                </a:solidFill>
                <a:latin typeface="微軟正黑體" panose="020B0604030504040204" pitchFamily="34" charset="-120"/>
                <a:ea typeface="微軟正黑體" panose="020B0604030504040204" pitchFamily="34" charset="-120"/>
                <a:cs typeface="標楷體"/>
              </a:rPr>
              <a:t>3</a:t>
            </a:r>
            <a:r>
              <a:rPr sz="3200" dirty="0">
                <a:solidFill>
                  <a:srgbClr val="FF0066"/>
                </a:solidFill>
                <a:latin typeface="微軟正黑體" panose="020B0604030504040204" pitchFamily="34" charset="-120"/>
                <a:ea typeface="微軟正黑體" panose="020B0604030504040204" pitchFamily="34" charset="-120"/>
                <a:cs typeface="新細明體"/>
              </a:rPr>
              <a:t>萬元</a:t>
            </a:r>
            <a:r>
              <a:rPr sz="3200" spc="-15" dirty="0">
                <a:solidFill>
                  <a:srgbClr val="FF0066"/>
                </a:solidFill>
                <a:latin typeface="微軟正黑體" panose="020B0604030504040204" pitchFamily="34" charset="-120"/>
                <a:ea typeface="微軟正黑體" panose="020B0604030504040204" pitchFamily="34" charset="-120"/>
                <a:cs typeface="新細明體"/>
              </a:rPr>
              <a:t>以</a:t>
            </a:r>
            <a:r>
              <a:rPr sz="3200" dirty="0">
                <a:solidFill>
                  <a:srgbClr val="FF0066"/>
                </a:solidFill>
                <a:latin typeface="微軟正黑體" panose="020B0604030504040204" pitchFamily="34" charset="-120"/>
                <a:ea typeface="微軟正黑體" panose="020B0604030504040204" pitchFamily="34" charset="-120"/>
                <a:cs typeface="新細明體"/>
              </a:rPr>
              <a:t>上</a:t>
            </a:r>
            <a:r>
              <a:rPr sz="3200" spc="-5" dirty="0">
                <a:solidFill>
                  <a:srgbClr val="FF0066"/>
                </a:solidFill>
                <a:latin typeface="微軟正黑體" panose="020B0604030504040204" pitchFamily="34" charset="-120"/>
                <a:ea typeface="微軟正黑體" panose="020B0604030504040204" pitchFamily="34" charset="-120"/>
                <a:cs typeface="標楷體"/>
              </a:rPr>
              <a:t>30</a:t>
            </a:r>
            <a:r>
              <a:rPr sz="3200" spc="-15" dirty="0">
                <a:solidFill>
                  <a:srgbClr val="FF0066"/>
                </a:solidFill>
                <a:latin typeface="微軟正黑體" panose="020B0604030504040204" pitchFamily="34" charset="-120"/>
                <a:ea typeface="微軟正黑體" panose="020B0604030504040204" pitchFamily="34" charset="-120"/>
                <a:cs typeface="新細明體"/>
              </a:rPr>
              <a:t>萬</a:t>
            </a:r>
            <a:r>
              <a:rPr sz="3200" dirty="0">
                <a:solidFill>
                  <a:srgbClr val="FF0066"/>
                </a:solidFill>
                <a:latin typeface="微軟正黑體" panose="020B0604030504040204" pitchFamily="34" charset="-120"/>
                <a:ea typeface="微軟正黑體" panose="020B0604030504040204" pitchFamily="34" charset="-120"/>
                <a:cs typeface="新細明體"/>
              </a:rPr>
              <a:t>元以</a:t>
            </a:r>
            <a:r>
              <a:rPr sz="3200" spc="-15" dirty="0">
                <a:solidFill>
                  <a:srgbClr val="FF0066"/>
                </a:solidFill>
                <a:latin typeface="微軟正黑體" panose="020B0604030504040204" pitchFamily="34" charset="-120"/>
                <a:ea typeface="微軟正黑體" panose="020B0604030504040204" pitchFamily="34" charset="-120"/>
                <a:cs typeface="新細明體"/>
              </a:rPr>
              <a:t>下</a:t>
            </a:r>
            <a:r>
              <a:rPr sz="3200" dirty="0">
                <a:solidFill>
                  <a:srgbClr val="FF0066"/>
                </a:solidFill>
                <a:latin typeface="微軟正黑體" panose="020B0604030504040204" pitchFamily="34" charset="-120"/>
                <a:ea typeface="微軟正黑體" panose="020B0604030504040204" pitchFamily="34" charset="-120"/>
                <a:cs typeface="新細明體"/>
              </a:rPr>
              <a:t>罰鍰</a:t>
            </a:r>
            <a:endParaRPr sz="3200" dirty="0">
              <a:latin typeface="微軟正黑體" panose="020B0604030504040204" pitchFamily="34" charset="-120"/>
              <a:ea typeface="微軟正黑體" panose="020B0604030504040204" pitchFamily="34" charset="-120"/>
              <a:cs typeface="新細明體"/>
            </a:endParaRPr>
          </a:p>
        </p:txBody>
      </p:sp>
      <p:sp>
        <p:nvSpPr>
          <p:cNvPr id="5" name="object 5"/>
          <p:cNvSpPr/>
          <p:nvPr/>
        </p:nvSpPr>
        <p:spPr>
          <a:xfrm>
            <a:off x="6763514" y="3429000"/>
            <a:ext cx="3447286" cy="2743199"/>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1981200" y="3429001"/>
            <a:ext cx="3447288" cy="2743199"/>
          </a:xfrm>
          <a:prstGeom prst="rect">
            <a:avLst/>
          </a:prstGeom>
          <a:blipFill>
            <a:blip r:embed="rId3"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F78CC876-D1EE-4FAF-DE3E-46AAB01D620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6346708D-EF5C-F5DE-52DC-FDCF8ECFF498}"/>
              </a:ext>
            </a:extLst>
          </p:cNvPr>
          <p:cNvSpPr>
            <a:spLocks noGrp="1"/>
          </p:cNvSpPr>
          <p:nvPr>
            <p:ph type="sldNum" sz="quarter" idx="7"/>
          </p:nvPr>
        </p:nvSpPr>
        <p:spPr/>
        <p:txBody>
          <a:bodyPr/>
          <a:lstStyle/>
          <a:p>
            <a:fld id="{B6F15528-21DE-4FAA-801E-634DDDAF4B2B}" type="slidenum">
              <a:rPr lang="en-US" altLang="zh-TW" smtClean="0"/>
              <a:t>47</a:t>
            </a:fld>
            <a:endParaRPr lang="zh-TW"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53347" y="346457"/>
            <a:ext cx="6885305" cy="635000"/>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職業災</a:t>
            </a:r>
            <a:r>
              <a:rPr sz="4000" spc="5" dirty="0">
                <a:latin typeface="微軟正黑體" panose="020B0604030504040204" pitchFamily="34" charset="-120"/>
                <a:ea typeface="微軟正黑體" panose="020B0604030504040204" pitchFamily="34" charset="-120"/>
              </a:rPr>
              <a:t>害</a:t>
            </a:r>
            <a:r>
              <a:rPr sz="4000" spc="-5" dirty="0">
                <a:latin typeface="微軟正黑體" panose="020B0604030504040204" pitchFamily="34" charset="-120"/>
                <a:ea typeface="微軟正黑體" panose="020B0604030504040204" pitchFamily="34" charset="-120"/>
              </a:rPr>
              <a:t>通報規</a:t>
            </a:r>
            <a:r>
              <a:rPr sz="4000" dirty="0">
                <a:latin typeface="微軟正黑體" panose="020B0604030504040204" pitchFamily="34" charset="-120"/>
                <a:ea typeface="微軟正黑體" panose="020B0604030504040204" pitchFamily="34" charset="-120"/>
              </a:rPr>
              <a:t>定</a:t>
            </a:r>
            <a:r>
              <a:rPr sz="4000" spc="-15" dirty="0">
                <a:latin typeface="微軟正黑體" panose="020B0604030504040204" pitchFamily="34" charset="-120"/>
                <a:ea typeface="微軟正黑體" panose="020B0604030504040204" pitchFamily="34" charset="-120"/>
              </a:rPr>
              <a:t>(</a:t>
            </a:r>
            <a:r>
              <a:rPr sz="4000" dirty="0">
                <a:latin typeface="微軟正黑體" panose="020B0604030504040204" pitchFamily="34" charset="-120"/>
                <a:ea typeface="微軟正黑體" panose="020B0604030504040204" pitchFamily="34" charset="-120"/>
              </a:rPr>
              <a:t>第</a:t>
            </a:r>
            <a:r>
              <a:rPr sz="4000" spc="-10" dirty="0">
                <a:latin typeface="微軟正黑體" panose="020B0604030504040204" pitchFamily="34" charset="-120"/>
                <a:ea typeface="微軟正黑體" panose="020B0604030504040204" pitchFamily="34" charset="-120"/>
              </a:rPr>
              <a:t>37條</a:t>
            </a:r>
            <a:r>
              <a:rPr sz="4000" spc="-5" dirty="0">
                <a:latin typeface="微軟正黑體" panose="020B0604030504040204" pitchFamily="34" charset="-120"/>
                <a:ea typeface="微軟正黑體" panose="020B0604030504040204" pitchFamily="34" charset="-120"/>
              </a:rPr>
              <a:t>2</a:t>
            </a:r>
            <a:r>
              <a:rPr sz="4000" dirty="0">
                <a:latin typeface="微軟正黑體" panose="020B0604030504040204" pitchFamily="34" charset="-120"/>
                <a:ea typeface="微軟正黑體" panose="020B0604030504040204" pitchFamily="34" charset="-120"/>
              </a:rPr>
              <a:t>項</a:t>
            </a:r>
            <a:r>
              <a:rPr sz="4000" spc="-5" dirty="0">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7" name="object 7"/>
          <p:cNvSpPr txBox="1"/>
          <p:nvPr/>
        </p:nvSpPr>
        <p:spPr>
          <a:xfrm>
            <a:off x="1295400" y="1341073"/>
            <a:ext cx="9601200" cy="4308872"/>
          </a:xfrm>
          <a:prstGeom prst="rect">
            <a:avLst/>
          </a:prstGeom>
        </p:spPr>
        <p:txBody>
          <a:bodyPr vert="horz" wrap="square" lIns="0" tIns="106680" rIns="0" bIns="0" rtlCol="0">
            <a:spAutoFit/>
          </a:bodyPr>
          <a:lstStyle/>
          <a:p>
            <a:pPr marL="12700" marR="99060">
              <a:lnSpc>
                <a:spcPts val="3600"/>
              </a:lnSpc>
              <a:spcBef>
                <a:spcPts val="840"/>
              </a:spcBef>
              <a:tabLst>
                <a:tab pos="354965" algn="l"/>
                <a:tab pos="355600" algn="l"/>
              </a:tabLst>
            </a:pPr>
            <a:r>
              <a:rPr sz="3200" spc="5" dirty="0">
                <a:latin typeface="微軟正黑體" panose="020B0604030504040204" pitchFamily="34" charset="-120"/>
                <a:ea typeface="微軟正黑體" panose="020B0604030504040204" pitchFamily="34" charset="-120"/>
                <a:cs typeface="標楷體"/>
              </a:rPr>
              <a:t>事業</a:t>
            </a:r>
            <a:r>
              <a:rPr sz="3200" spc="-15" dirty="0">
                <a:latin typeface="微軟正黑體" panose="020B0604030504040204" pitchFamily="34" charset="-120"/>
                <a:ea typeface="微軟正黑體" panose="020B0604030504040204" pitchFamily="34" charset="-120"/>
                <a:cs typeface="標楷體"/>
              </a:rPr>
              <a:t>單</a:t>
            </a:r>
            <a:r>
              <a:rPr sz="3200" spc="5" dirty="0">
                <a:latin typeface="微軟正黑體" panose="020B0604030504040204" pitchFamily="34" charset="-120"/>
                <a:ea typeface="微軟正黑體" panose="020B0604030504040204" pitchFamily="34" charset="-120"/>
                <a:cs typeface="標楷體"/>
              </a:rPr>
              <a:t>位勞</a:t>
            </a:r>
            <a:r>
              <a:rPr sz="3200" spc="-15" dirty="0">
                <a:latin typeface="微軟正黑體" panose="020B0604030504040204" pitchFamily="34" charset="-120"/>
                <a:ea typeface="微軟正黑體" panose="020B0604030504040204" pitchFamily="34" charset="-120"/>
                <a:cs typeface="標楷體"/>
              </a:rPr>
              <a:t>動</a:t>
            </a:r>
            <a:r>
              <a:rPr sz="3200" spc="5" dirty="0">
                <a:latin typeface="微軟正黑體" panose="020B0604030504040204" pitchFamily="34" charset="-120"/>
                <a:ea typeface="微軟正黑體" panose="020B0604030504040204" pitchFamily="34" charset="-120"/>
                <a:cs typeface="標楷體"/>
              </a:rPr>
              <a:t>場所</a:t>
            </a:r>
            <a:r>
              <a:rPr sz="3200" spc="-15" dirty="0">
                <a:latin typeface="微軟正黑體" panose="020B0604030504040204" pitchFamily="34" charset="-120"/>
                <a:ea typeface="微軟正黑體" panose="020B0604030504040204" pitchFamily="34" charset="-120"/>
                <a:cs typeface="標楷體"/>
              </a:rPr>
              <a:t>發</a:t>
            </a:r>
            <a:r>
              <a:rPr sz="3200" spc="5" dirty="0">
                <a:latin typeface="微軟正黑體" panose="020B0604030504040204" pitchFamily="34" charset="-120"/>
                <a:ea typeface="微軟正黑體" panose="020B0604030504040204" pitchFamily="34" charset="-120"/>
                <a:cs typeface="標楷體"/>
              </a:rPr>
              <a:t>生下</a:t>
            </a:r>
            <a:r>
              <a:rPr sz="3200" spc="-15" dirty="0">
                <a:latin typeface="微軟正黑體" panose="020B0604030504040204" pitchFamily="34" charset="-120"/>
                <a:ea typeface="微軟正黑體" panose="020B0604030504040204" pitchFamily="34" charset="-120"/>
                <a:cs typeface="標楷體"/>
              </a:rPr>
              <a:t>列</a:t>
            </a:r>
            <a:r>
              <a:rPr sz="3200" spc="5" dirty="0">
                <a:latin typeface="微軟正黑體" panose="020B0604030504040204" pitchFamily="34" charset="-120"/>
                <a:ea typeface="微軟正黑體" panose="020B0604030504040204" pitchFamily="34" charset="-120"/>
                <a:cs typeface="標楷體"/>
              </a:rPr>
              <a:t>職業</a:t>
            </a:r>
            <a:r>
              <a:rPr sz="3200" spc="-15" dirty="0">
                <a:latin typeface="微軟正黑體" panose="020B0604030504040204" pitchFamily="34" charset="-120"/>
                <a:ea typeface="微軟正黑體" panose="020B0604030504040204" pitchFamily="34" charset="-120"/>
                <a:cs typeface="標楷體"/>
              </a:rPr>
              <a:t>災</a:t>
            </a:r>
            <a:r>
              <a:rPr sz="3200" spc="5" dirty="0">
                <a:latin typeface="微軟正黑體" panose="020B0604030504040204" pitchFamily="34" charset="-120"/>
                <a:ea typeface="微軟正黑體" panose="020B0604030504040204" pitchFamily="34" charset="-120"/>
                <a:cs typeface="標楷體"/>
              </a:rPr>
              <a:t>害之</a:t>
            </a:r>
            <a:r>
              <a:rPr sz="3200" spc="-15" dirty="0">
                <a:latin typeface="微軟正黑體" panose="020B0604030504040204" pitchFamily="34" charset="-120"/>
                <a:ea typeface="微軟正黑體" panose="020B0604030504040204" pitchFamily="34" charset="-120"/>
                <a:cs typeface="標楷體"/>
              </a:rPr>
              <a:t>一</a:t>
            </a:r>
            <a:r>
              <a:rPr sz="3200" spc="5" dirty="0">
                <a:latin typeface="微軟正黑體" panose="020B0604030504040204" pitchFamily="34" charset="-120"/>
                <a:ea typeface="微軟正黑體" panose="020B0604030504040204" pitchFamily="34" charset="-120"/>
                <a:cs typeface="標楷體"/>
              </a:rPr>
              <a:t>者，</a:t>
            </a:r>
            <a:r>
              <a:rPr sz="3200" dirty="0">
                <a:latin typeface="微軟正黑體" panose="020B0604030504040204" pitchFamily="34" charset="-120"/>
                <a:ea typeface="微軟正黑體" panose="020B0604030504040204" pitchFamily="34" charset="-120"/>
                <a:cs typeface="標楷體"/>
              </a:rPr>
              <a:t>雇主</a:t>
            </a:r>
            <a:r>
              <a:rPr sz="3200" spc="-15" dirty="0">
                <a:latin typeface="微軟正黑體" panose="020B0604030504040204" pitchFamily="34" charset="-120"/>
                <a:ea typeface="微軟正黑體" panose="020B0604030504040204" pitchFamily="34" charset="-120"/>
                <a:cs typeface="標楷體"/>
              </a:rPr>
              <a:t>應</a:t>
            </a:r>
            <a:r>
              <a:rPr sz="3200" dirty="0">
                <a:latin typeface="微軟正黑體" panose="020B0604030504040204" pitchFamily="34" charset="-120"/>
                <a:ea typeface="微軟正黑體" panose="020B0604030504040204" pitchFamily="34" charset="-120"/>
                <a:cs typeface="標楷體"/>
              </a:rPr>
              <a:t>於</a:t>
            </a:r>
            <a:r>
              <a:rPr sz="3200" spc="-10" dirty="0">
                <a:solidFill>
                  <a:srgbClr val="0000CC"/>
                </a:solidFill>
                <a:latin typeface="微軟正黑體" panose="020B0604030504040204" pitchFamily="34" charset="-120"/>
                <a:ea typeface="微軟正黑體" panose="020B0604030504040204" pitchFamily="34" charset="-120"/>
                <a:cs typeface="標楷體"/>
              </a:rPr>
              <a:t>8</a:t>
            </a:r>
            <a:r>
              <a:rPr sz="3200" dirty="0">
                <a:solidFill>
                  <a:srgbClr val="0000CC"/>
                </a:solidFill>
                <a:latin typeface="微軟正黑體" panose="020B0604030504040204" pitchFamily="34" charset="-120"/>
                <a:ea typeface="微軟正黑體" panose="020B0604030504040204" pitchFamily="34" charset="-120"/>
                <a:cs typeface="標楷體"/>
              </a:rPr>
              <a:t>小</a:t>
            </a:r>
            <a:r>
              <a:rPr sz="3200" spc="-15" dirty="0">
                <a:solidFill>
                  <a:srgbClr val="0000CC"/>
                </a:solidFill>
                <a:latin typeface="微軟正黑體" panose="020B0604030504040204" pitchFamily="34" charset="-120"/>
                <a:ea typeface="微軟正黑體" panose="020B0604030504040204" pitchFamily="34" charset="-120"/>
                <a:cs typeface="標楷體"/>
              </a:rPr>
              <a:t>時</a:t>
            </a:r>
            <a:r>
              <a:rPr sz="3200" dirty="0">
                <a:solidFill>
                  <a:srgbClr val="0000CC"/>
                </a:solidFill>
                <a:latin typeface="微軟正黑體" panose="020B0604030504040204" pitchFamily="34" charset="-120"/>
                <a:ea typeface="微軟正黑體" panose="020B0604030504040204" pitchFamily="34" charset="-120"/>
                <a:cs typeface="標楷體"/>
              </a:rPr>
              <a:t>內</a:t>
            </a:r>
            <a:r>
              <a:rPr sz="3200" dirty="0">
                <a:latin typeface="微軟正黑體" panose="020B0604030504040204" pitchFamily="34" charset="-120"/>
                <a:ea typeface="微軟正黑體" panose="020B0604030504040204" pitchFamily="34" charset="-120"/>
                <a:cs typeface="標楷體"/>
              </a:rPr>
              <a:t>通</a:t>
            </a:r>
            <a:r>
              <a:rPr sz="3200" spc="-15" dirty="0">
                <a:latin typeface="微軟正黑體" panose="020B0604030504040204" pitchFamily="34" charset="-120"/>
                <a:ea typeface="微軟正黑體" panose="020B0604030504040204" pitchFamily="34" charset="-120"/>
                <a:cs typeface="標楷體"/>
              </a:rPr>
              <a:t>報</a:t>
            </a:r>
            <a:r>
              <a:rPr sz="3200" b="1" u="sng" dirty="0">
                <a:solidFill>
                  <a:srgbClr val="0000CC"/>
                </a:solidFill>
                <a:latin typeface="微軟正黑體" panose="020B0604030504040204" pitchFamily="34" charset="-120"/>
                <a:ea typeface="微軟正黑體" panose="020B0604030504040204" pitchFamily="34" charset="-120"/>
                <a:cs typeface="標楷體"/>
              </a:rPr>
              <a:t>勞動</a:t>
            </a:r>
            <a:r>
              <a:rPr sz="3200" b="1" u="sng" spc="-15" dirty="0">
                <a:solidFill>
                  <a:srgbClr val="0000CC"/>
                </a:solidFill>
                <a:latin typeface="微軟正黑體" panose="020B0604030504040204" pitchFamily="34" charset="-120"/>
                <a:ea typeface="微軟正黑體" panose="020B0604030504040204" pitchFamily="34" charset="-120"/>
                <a:cs typeface="標楷體"/>
              </a:rPr>
              <a:t>檢</a:t>
            </a:r>
            <a:r>
              <a:rPr sz="3200" b="1" u="sng" dirty="0">
                <a:solidFill>
                  <a:srgbClr val="0000CC"/>
                </a:solidFill>
                <a:latin typeface="微軟正黑體" panose="020B0604030504040204" pitchFamily="34" charset="-120"/>
                <a:ea typeface="微軟正黑體" panose="020B0604030504040204" pitchFamily="34" charset="-120"/>
                <a:cs typeface="標楷體"/>
              </a:rPr>
              <a:t>查機</a:t>
            </a:r>
            <a:r>
              <a:rPr sz="3200" b="1" u="sng" spc="-10" dirty="0">
                <a:solidFill>
                  <a:srgbClr val="0000CC"/>
                </a:solidFill>
                <a:latin typeface="微軟正黑體" panose="020B0604030504040204" pitchFamily="34" charset="-120"/>
                <a:ea typeface="微軟正黑體" panose="020B0604030504040204" pitchFamily="34" charset="-120"/>
                <a:cs typeface="標楷體"/>
              </a:rPr>
              <a:t>構</a:t>
            </a:r>
            <a:r>
              <a:rPr sz="3200" dirty="0">
                <a:latin typeface="微軟正黑體" panose="020B0604030504040204" pitchFamily="34" charset="-120"/>
                <a:ea typeface="微軟正黑體" panose="020B0604030504040204" pitchFamily="34" charset="-120"/>
                <a:cs typeface="標楷體"/>
              </a:rPr>
              <a:t>：</a:t>
            </a:r>
          </a:p>
          <a:p>
            <a:pPr marL="756285" lvl="1" indent="-286385">
              <a:lnSpc>
                <a:spcPts val="3600"/>
              </a:lnSpc>
              <a:spcBef>
                <a:spcPts val="35"/>
              </a:spcBef>
              <a:buFont typeface="Arial"/>
              <a:buChar char="–"/>
              <a:tabLst>
                <a:tab pos="756920" algn="l"/>
              </a:tabLst>
            </a:pPr>
            <a:r>
              <a:rPr sz="3200" dirty="0">
                <a:latin typeface="微軟正黑體" panose="020B0604030504040204" pitchFamily="34" charset="-120"/>
                <a:ea typeface="微軟正黑體" panose="020B0604030504040204" pitchFamily="34" charset="-120"/>
                <a:cs typeface="標楷體"/>
              </a:rPr>
              <a:t>發</a:t>
            </a:r>
            <a:r>
              <a:rPr sz="3200" spc="-5" dirty="0">
                <a:latin typeface="微軟正黑體" panose="020B0604030504040204" pitchFamily="34" charset="-120"/>
                <a:ea typeface="微軟正黑體" panose="020B0604030504040204" pitchFamily="34" charset="-120"/>
                <a:cs typeface="標楷體"/>
              </a:rPr>
              <a:t>生死亡</a:t>
            </a:r>
            <a:r>
              <a:rPr sz="3200" dirty="0">
                <a:latin typeface="微軟正黑體" panose="020B0604030504040204" pitchFamily="34" charset="-120"/>
                <a:ea typeface="微軟正黑體" panose="020B0604030504040204" pitchFamily="34" charset="-120"/>
                <a:cs typeface="標楷體"/>
              </a:rPr>
              <a:t>災</a:t>
            </a:r>
            <a:r>
              <a:rPr sz="3200" spc="-5" dirty="0">
                <a:latin typeface="微軟正黑體" panose="020B0604030504040204" pitchFamily="34" charset="-120"/>
                <a:ea typeface="微軟正黑體" panose="020B0604030504040204" pitchFamily="34" charset="-120"/>
                <a:cs typeface="標楷體"/>
              </a:rPr>
              <a:t>害。</a:t>
            </a:r>
            <a:endParaRPr sz="3200" dirty="0">
              <a:latin typeface="微軟正黑體" panose="020B0604030504040204" pitchFamily="34" charset="-120"/>
              <a:ea typeface="微軟正黑體" panose="020B0604030504040204" pitchFamily="34" charset="-120"/>
              <a:cs typeface="標楷體"/>
            </a:endParaRPr>
          </a:p>
          <a:p>
            <a:pPr marL="756285" lvl="1" indent="-286385">
              <a:lnSpc>
                <a:spcPts val="3600"/>
              </a:lnSpc>
              <a:buFont typeface="Arial"/>
              <a:buChar char="–"/>
              <a:tabLst>
                <a:tab pos="756920" algn="l"/>
              </a:tabLst>
            </a:pPr>
            <a:r>
              <a:rPr sz="3200" dirty="0">
                <a:latin typeface="微軟正黑體" panose="020B0604030504040204" pitchFamily="34" charset="-120"/>
                <a:ea typeface="微軟正黑體" panose="020B0604030504040204" pitchFamily="34" charset="-120"/>
                <a:cs typeface="標楷體"/>
              </a:rPr>
              <a:t>發</a:t>
            </a:r>
            <a:r>
              <a:rPr sz="3200" spc="-5" dirty="0">
                <a:latin typeface="微軟正黑體" panose="020B0604030504040204" pitchFamily="34" charset="-120"/>
                <a:ea typeface="微軟正黑體" panose="020B0604030504040204" pitchFamily="34" charset="-120"/>
                <a:cs typeface="標楷體"/>
              </a:rPr>
              <a:t>生災害之罹災人數</a:t>
            </a:r>
            <a:r>
              <a:rPr sz="3200" spc="5" dirty="0">
                <a:latin typeface="微軟正黑體" panose="020B0604030504040204" pitchFamily="34" charset="-120"/>
                <a:ea typeface="微軟正黑體" panose="020B0604030504040204" pitchFamily="34" charset="-120"/>
                <a:cs typeface="標楷體"/>
              </a:rPr>
              <a:t>在</a:t>
            </a:r>
            <a:r>
              <a:rPr sz="3200" spc="-5" dirty="0">
                <a:latin typeface="微軟正黑體" panose="020B0604030504040204" pitchFamily="34" charset="-120"/>
                <a:ea typeface="微軟正黑體" panose="020B0604030504040204" pitchFamily="34" charset="-120"/>
                <a:cs typeface="標楷體"/>
              </a:rPr>
              <a:t>3人以上。</a:t>
            </a:r>
            <a:endParaRPr sz="3200" dirty="0">
              <a:latin typeface="微軟正黑體" panose="020B0604030504040204" pitchFamily="34" charset="-120"/>
              <a:ea typeface="微軟正黑體" panose="020B0604030504040204" pitchFamily="34" charset="-120"/>
              <a:cs typeface="標楷體"/>
            </a:endParaRPr>
          </a:p>
          <a:p>
            <a:pPr marL="756285" lvl="1" indent="-286385">
              <a:lnSpc>
                <a:spcPts val="3600"/>
              </a:lnSpc>
              <a:spcBef>
                <a:spcPts val="5"/>
              </a:spcBef>
              <a:buFont typeface="Arial"/>
              <a:buChar char="–"/>
              <a:tabLst>
                <a:tab pos="756920" algn="l"/>
              </a:tabLst>
            </a:pPr>
            <a:r>
              <a:rPr sz="3200" dirty="0">
                <a:latin typeface="微軟正黑體" panose="020B0604030504040204" pitchFamily="34" charset="-120"/>
                <a:ea typeface="微軟正黑體" panose="020B0604030504040204" pitchFamily="34" charset="-120"/>
                <a:cs typeface="標楷體"/>
              </a:rPr>
              <a:t>發</a:t>
            </a:r>
            <a:r>
              <a:rPr sz="3200" spc="-5" dirty="0">
                <a:latin typeface="微軟正黑體" panose="020B0604030504040204" pitchFamily="34" charset="-120"/>
                <a:ea typeface="微軟正黑體" panose="020B0604030504040204" pitchFamily="34" charset="-120"/>
                <a:cs typeface="標楷體"/>
              </a:rPr>
              <a:t>生災害</a:t>
            </a:r>
            <a:r>
              <a:rPr sz="3200" dirty="0">
                <a:latin typeface="微軟正黑體" panose="020B0604030504040204" pitchFamily="34" charset="-120"/>
                <a:ea typeface="微軟正黑體" panose="020B0604030504040204" pitchFamily="34" charset="-120"/>
                <a:cs typeface="標楷體"/>
              </a:rPr>
              <a:t>之</a:t>
            </a:r>
            <a:r>
              <a:rPr sz="3200" spc="-5" dirty="0">
                <a:latin typeface="微軟正黑體" panose="020B0604030504040204" pitchFamily="34" charset="-120"/>
                <a:ea typeface="微軟正黑體" panose="020B0604030504040204" pitchFamily="34" charset="-120"/>
                <a:cs typeface="標楷體"/>
              </a:rPr>
              <a:t>罹災人</a:t>
            </a:r>
            <a:r>
              <a:rPr sz="3200" dirty="0">
                <a:latin typeface="微軟正黑體" panose="020B0604030504040204" pitchFamily="34" charset="-120"/>
                <a:ea typeface="微軟正黑體" panose="020B0604030504040204" pitchFamily="34" charset="-120"/>
                <a:cs typeface="標楷體"/>
              </a:rPr>
              <a:t>數</a:t>
            </a:r>
            <a:r>
              <a:rPr sz="3200" spc="10" dirty="0">
                <a:latin typeface="微軟正黑體" panose="020B0604030504040204" pitchFamily="34" charset="-120"/>
                <a:ea typeface="微軟正黑體" panose="020B0604030504040204" pitchFamily="34" charset="-120"/>
                <a:cs typeface="標楷體"/>
              </a:rPr>
              <a:t>在</a:t>
            </a:r>
            <a:r>
              <a:rPr sz="3200" dirty="0">
                <a:solidFill>
                  <a:srgbClr val="FF0000"/>
                </a:solidFill>
                <a:latin typeface="微軟正黑體" panose="020B0604030504040204" pitchFamily="34" charset="-120"/>
                <a:ea typeface="微軟正黑體" panose="020B0604030504040204" pitchFamily="34" charset="-120"/>
                <a:cs typeface="標楷體"/>
              </a:rPr>
              <a:t>1</a:t>
            </a:r>
            <a:r>
              <a:rPr sz="3200" spc="-5" dirty="0">
                <a:solidFill>
                  <a:srgbClr val="FF0000"/>
                </a:solidFill>
                <a:latin typeface="微軟正黑體" panose="020B0604030504040204" pitchFamily="34" charset="-120"/>
                <a:ea typeface="微軟正黑體" panose="020B0604030504040204" pitchFamily="34" charset="-120"/>
                <a:cs typeface="標楷體"/>
              </a:rPr>
              <a:t>人</a:t>
            </a:r>
            <a:r>
              <a:rPr sz="3200" dirty="0">
                <a:solidFill>
                  <a:srgbClr val="FF0000"/>
                </a:solidFill>
                <a:latin typeface="微軟正黑體" panose="020B0604030504040204" pitchFamily="34" charset="-120"/>
                <a:ea typeface="微軟正黑體" panose="020B0604030504040204" pitchFamily="34" charset="-120"/>
                <a:cs typeface="標楷體"/>
              </a:rPr>
              <a:t>以</a:t>
            </a:r>
            <a:r>
              <a:rPr sz="3200" spc="-5" dirty="0">
                <a:solidFill>
                  <a:srgbClr val="FF0000"/>
                </a:solidFill>
                <a:latin typeface="微軟正黑體" panose="020B0604030504040204" pitchFamily="34" charset="-120"/>
                <a:ea typeface="微軟正黑體" panose="020B0604030504040204" pitchFamily="34" charset="-120"/>
                <a:cs typeface="標楷體"/>
              </a:rPr>
              <a:t>上，且</a:t>
            </a:r>
            <a:r>
              <a:rPr sz="3200" spc="10" dirty="0">
                <a:solidFill>
                  <a:srgbClr val="FF0000"/>
                </a:solidFill>
                <a:latin typeface="微軟正黑體" panose="020B0604030504040204" pitchFamily="34" charset="-120"/>
                <a:ea typeface="微軟正黑體" panose="020B0604030504040204" pitchFamily="34" charset="-120"/>
                <a:cs typeface="標楷體"/>
              </a:rPr>
              <a:t>需</a:t>
            </a:r>
            <a:r>
              <a:rPr sz="3200" spc="-5" dirty="0">
                <a:solidFill>
                  <a:srgbClr val="FF0000"/>
                </a:solidFill>
                <a:latin typeface="微軟正黑體" panose="020B0604030504040204" pitchFamily="34" charset="-120"/>
                <a:ea typeface="微軟正黑體" panose="020B0604030504040204" pitchFamily="34" charset="-120"/>
                <a:cs typeface="標楷體"/>
              </a:rPr>
              <a:t>住院治</a:t>
            </a:r>
            <a:r>
              <a:rPr sz="3200" spc="5" dirty="0">
                <a:solidFill>
                  <a:srgbClr val="FF0000"/>
                </a:solidFill>
                <a:latin typeface="微軟正黑體" panose="020B0604030504040204" pitchFamily="34" charset="-120"/>
                <a:ea typeface="微軟正黑體" panose="020B0604030504040204" pitchFamily="34" charset="-120"/>
                <a:cs typeface="標楷體"/>
              </a:rPr>
              <a:t>療</a:t>
            </a:r>
            <a:r>
              <a:rPr sz="3200" spc="-5" dirty="0">
                <a:solidFill>
                  <a:srgbClr val="FF0000"/>
                </a:solidFill>
                <a:latin typeface="微軟正黑體" panose="020B0604030504040204" pitchFamily="34" charset="-120"/>
                <a:ea typeface="微軟正黑體" panose="020B0604030504040204" pitchFamily="34" charset="-120"/>
                <a:cs typeface="標楷體"/>
              </a:rPr>
              <a:t>。</a:t>
            </a:r>
            <a:endParaRPr sz="3200" dirty="0">
              <a:latin typeface="微軟正黑體" panose="020B0604030504040204" pitchFamily="34" charset="-120"/>
              <a:ea typeface="微軟正黑體" panose="020B0604030504040204" pitchFamily="34" charset="-120"/>
              <a:cs typeface="標楷體"/>
            </a:endParaRPr>
          </a:p>
          <a:p>
            <a:pPr marL="756285">
              <a:lnSpc>
                <a:spcPts val="3600"/>
              </a:lnSpc>
            </a:pPr>
            <a:r>
              <a:rPr sz="3200" dirty="0">
                <a:solidFill>
                  <a:srgbClr val="0000CC"/>
                </a:solidFill>
                <a:latin typeface="微軟正黑體" panose="020B0604030504040204" pitchFamily="34" charset="-120"/>
                <a:ea typeface="微軟正黑體" panose="020B0604030504040204" pitchFamily="34" charset="-120"/>
                <a:cs typeface="標楷體"/>
              </a:rPr>
              <a:t>(</a:t>
            </a:r>
            <a:r>
              <a:rPr sz="3200" spc="-5" dirty="0">
                <a:solidFill>
                  <a:srgbClr val="0000CC"/>
                </a:solidFill>
                <a:latin typeface="微軟正黑體" panose="020B0604030504040204" pitchFamily="34" charset="-120"/>
                <a:ea typeface="微軟正黑體" panose="020B0604030504040204" pitchFamily="34" charset="-120"/>
                <a:cs typeface="標楷體"/>
              </a:rPr>
              <a:t>不</a:t>
            </a:r>
            <a:r>
              <a:rPr sz="3200" dirty="0">
                <a:solidFill>
                  <a:srgbClr val="0000CC"/>
                </a:solidFill>
                <a:latin typeface="微軟正黑體" panose="020B0604030504040204" pitchFamily="34" charset="-120"/>
                <a:ea typeface="微軟正黑體" panose="020B0604030504040204" pitchFamily="34" charset="-120"/>
                <a:cs typeface="標楷體"/>
              </a:rPr>
              <a:t>包</a:t>
            </a:r>
            <a:r>
              <a:rPr sz="3200" spc="-5" dirty="0">
                <a:solidFill>
                  <a:srgbClr val="0000CC"/>
                </a:solidFill>
                <a:latin typeface="微軟正黑體" panose="020B0604030504040204" pitchFamily="34" charset="-120"/>
                <a:ea typeface="微軟正黑體" panose="020B0604030504040204" pitchFamily="34" charset="-120"/>
                <a:cs typeface="標楷體"/>
              </a:rPr>
              <a:t>含</a:t>
            </a:r>
            <a:r>
              <a:rPr sz="3200" dirty="0">
                <a:solidFill>
                  <a:srgbClr val="0000CC"/>
                </a:solidFill>
                <a:latin typeface="微軟正黑體" panose="020B0604030504040204" pitchFamily="34" charset="-120"/>
                <a:ea typeface="微軟正黑體" panose="020B0604030504040204" pitchFamily="34" charset="-120"/>
                <a:cs typeface="標楷體"/>
              </a:rPr>
              <a:t>留</a:t>
            </a:r>
            <a:r>
              <a:rPr sz="3200" spc="-5" dirty="0">
                <a:solidFill>
                  <a:srgbClr val="0000CC"/>
                </a:solidFill>
                <a:latin typeface="微軟正黑體" panose="020B0604030504040204" pitchFamily="34" charset="-120"/>
                <a:ea typeface="微軟正黑體" panose="020B0604030504040204" pitchFamily="34" charset="-120"/>
                <a:cs typeface="標楷體"/>
              </a:rPr>
              <a:t>院觀</a:t>
            </a:r>
            <a:r>
              <a:rPr sz="3200" spc="5" dirty="0">
                <a:solidFill>
                  <a:srgbClr val="0000CC"/>
                </a:solidFill>
                <a:latin typeface="微軟正黑體" panose="020B0604030504040204" pitchFamily="34" charset="-120"/>
                <a:ea typeface="微軟正黑體" panose="020B0604030504040204" pitchFamily="34" charset="-120"/>
                <a:cs typeface="標楷體"/>
              </a:rPr>
              <a:t>察</a:t>
            </a:r>
            <a:r>
              <a:rPr sz="3200" dirty="0">
                <a:solidFill>
                  <a:srgbClr val="0000CC"/>
                </a:solidFill>
                <a:latin typeface="微軟正黑體" panose="020B0604030504040204" pitchFamily="34" charset="-120"/>
                <a:ea typeface="微軟正黑體" panose="020B0604030504040204" pitchFamily="34" charset="-120"/>
                <a:cs typeface="標楷體"/>
              </a:rPr>
              <a:t>)(</a:t>
            </a:r>
            <a:r>
              <a:rPr sz="3200" spc="-5" dirty="0">
                <a:solidFill>
                  <a:srgbClr val="0000CC"/>
                </a:solidFill>
                <a:latin typeface="微軟正黑體" panose="020B0604030504040204" pitchFamily="34" charset="-120"/>
                <a:ea typeface="微軟正黑體" panose="020B0604030504040204" pitchFamily="34" charset="-120"/>
                <a:cs typeface="標楷體"/>
              </a:rPr>
              <a:t>經醫療</a:t>
            </a:r>
            <a:r>
              <a:rPr sz="3200" dirty="0">
                <a:solidFill>
                  <a:srgbClr val="0000CC"/>
                </a:solidFill>
                <a:latin typeface="微軟正黑體" panose="020B0604030504040204" pitchFamily="34" charset="-120"/>
                <a:ea typeface="微軟正黑體" panose="020B0604030504040204" pitchFamily="34" charset="-120"/>
                <a:cs typeface="標楷體"/>
              </a:rPr>
              <a:t>機</a:t>
            </a:r>
            <a:r>
              <a:rPr sz="3200" spc="-5" dirty="0">
                <a:solidFill>
                  <a:srgbClr val="0000CC"/>
                </a:solidFill>
                <a:latin typeface="微軟正黑體" panose="020B0604030504040204" pitchFamily="34" charset="-120"/>
                <a:ea typeface="微軟正黑體" panose="020B0604030504040204" pitchFamily="34" charset="-120"/>
                <a:cs typeface="標楷體"/>
              </a:rPr>
              <a:t>構診斷</a:t>
            </a:r>
            <a:r>
              <a:rPr sz="3200" dirty="0">
                <a:solidFill>
                  <a:srgbClr val="0000CC"/>
                </a:solidFill>
                <a:latin typeface="微軟正黑體" panose="020B0604030504040204" pitchFamily="34" charset="-120"/>
                <a:ea typeface="微軟正黑體" panose="020B0604030504040204" pitchFamily="34" charset="-120"/>
                <a:cs typeface="標楷體"/>
              </a:rPr>
              <a:t>需</a:t>
            </a:r>
            <a:r>
              <a:rPr sz="3200" spc="-5" dirty="0">
                <a:solidFill>
                  <a:srgbClr val="0000CC"/>
                </a:solidFill>
                <a:latin typeface="微軟正黑體" panose="020B0604030504040204" pitchFamily="34" charset="-120"/>
                <a:ea typeface="微軟正黑體" panose="020B0604030504040204" pitchFamily="34" charset="-120"/>
                <a:cs typeface="標楷體"/>
              </a:rPr>
              <a:t>住院治</a:t>
            </a:r>
            <a:r>
              <a:rPr sz="3200" dirty="0">
                <a:solidFill>
                  <a:srgbClr val="0000CC"/>
                </a:solidFill>
                <a:latin typeface="微軟正黑體" panose="020B0604030504040204" pitchFamily="34" charset="-120"/>
                <a:ea typeface="微軟正黑體" panose="020B0604030504040204" pitchFamily="34" charset="-120"/>
                <a:cs typeface="標楷體"/>
              </a:rPr>
              <a:t>療</a:t>
            </a:r>
            <a:r>
              <a:rPr sz="3200" spc="10" dirty="0">
                <a:solidFill>
                  <a:srgbClr val="0000CC"/>
                </a:solidFill>
                <a:latin typeface="微軟正黑體" panose="020B0604030504040204" pitchFamily="34" charset="-120"/>
                <a:ea typeface="微軟正黑體" panose="020B0604030504040204" pitchFamily="34" charset="-120"/>
                <a:cs typeface="標楷體"/>
              </a:rPr>
              <a:t>者</a:t>
            </a:r>
            <a:r>
              <a:rPr sz="3200" spc="-5" dirty="0">
                <a:solidFill>
                  <a:srgbClr val="0000CC"/>
                </a:solidFill>
                <a:latin typeface="微軟正黑體" panose="020B0604030504040204" pitchFamily="34" charset="-120"/>
                <a:ea typeface="微軟正黑體" panose="020B0604030504040204" pitchFamily="34" charset="-120"/>
                <a:cs typeface="標楷體"/>
              </a:rPr>
              <a:t>)</a:t>
            </a:r>
            <a:endParaRPr sz="3200" dirty="0">
              <a:latin typeface="微軟正黑體" panose="020B0604030504040204" pitchFamily="34" charset="-120"/>
              <a:ea typeface="微軟正黑體" panose="020B0604030504040204" pitchFamily="34" charset="-120"/>
              <a:cs typeface="標楷體"/>
            </a:endParaRPr>
          </a:p>
          <a:p>
            <a:pPr marL="756285" lvl="1" indent="-286385">
              <a:lnSpc>
                <a:spcPts val="3600"/>
              </a:lnSpc>
              <a:buFont typeface="Arial"/>
              <a:buChar char="–"/>
              <a:tabLst>
                <a:tab pos="756920" algn="l"/>
              </a:tabLst>
            </a:pPr>
            <a:r>
              <a:rPr sz="3200" spc="5" dirty="0">
                <a:latin typeface="微軟正黑體" panose="020B0604030504040204" pitchFamily="34" charset="-120"/>
                <a:ea typeface="微軟正黑體" panose="020B0604030504040204" pitchFamily="34" charset="-120"/>
                <a:cs typeface="標楷體"/>
              </a:rPr>
              <a:t>其他</a:t>
            </a:r>
            <a:r>
              <a:rPr sz="3200" spc="-15" dirty="0">
                <a:latin typeface="微軟正黑體" panose="020B0604030504040204" pitchFamily="34" charset="-120"/>
                <a:ea typeface="微軟正黑體" panose="020B0604030504040204" pitchFamily="34" charset="-120"/>
                <a:cs typeface="標楷體"/>
              </a:rPr>
              <a:t>經</a:t>
            </a:r>
            <a:r>
              <a:rPr sz="3200" spc="5" dirty="0">
                <a:latin typeface="微軟正黑體" panose="020B0604030504040204" pitchFamily="34" charset="-120"/>
                <a:ea typeface="微軟正黑體" panose="020B0604030504040204" pitchFamily="34" charset="-120"/>
                <a:cs typeface="標楷體"/>
              </a:rPr>
              <a:t>中央</a:t>
            </a:r>
            <a:r>
              <a:rPr sz="3200" spc="-15" dirty="0">
                <a:latin typeface="微軟正黑體" panose="020B0604030504040204" pitchFamily="34" charset="-120"/>
                <a:ea typeface="微軟正黑體" panose="020B0604030504040204" pitchFamily="34" charset="-120"/>
                <a:cs typeface="標楷體"/>
              </a:rPr>
              <a:t>主</a:t>
            </a:r>
            <a:r>
              <a:rPr sz="3200" spc="5" dirty="0">
                <a:latin typeface="微軟正黑體" panose="020B0604030504040204" pitchFamily="34" charset="-120"/>
                <a:ea typeface="微軟正黑體" panose="020B0604030504040204" pitchFamily="34" charset="-120"/>
                <a:cs typeface="標楷體"/>
              </a:rPr>
              <a:t>管機</a:t>
            </a:r>
            <a:r>
              <a:rPr sz="3200" spc="-15" dirty="0">
                <a:latin typeface="微軟正黑體" panose="020B0604030504040204" pitchFamily="34" charset="-120"/>
                <a:ea typeface="微軟正黑體" panose="020B0604030504040204" pitchFamily="34" charset="-120"/>
                <a:cs typeface="標楷體"/>
              </a:rPr>
              <a:t>關</a:t>
            </a:r>
            <a:r>
              <a:rPr sz="3200" spc="5" dirty="0">
                <a:latin typeface="微軟正黑體" panose="020B0604030504040204" pitchFamily="34" charset="-120"/>
                <a:ea typeface="微軟正黑體" panose="020B0604030504040204" pitchFamily="34" charset="-120"/>
                <a:cs typeface="標楷體"/>
              </a:rPr>
              <a:t>指定</a:t>
            </a:r>
            <a:r>
              <a:rPr sz="3200" spc="-15" dirty="0">
                <a:latin typeface="微軟正黑體" panose="020B0604030504040204" pitchFamily="34" charset="-120"/>
                <a:ea typeface="微軟正黑體" panose="020B0604030504040204" pitchFamily="34" charset="-120"/>
                <a:cs typeface="標楷體"/>
              </a:rPr>
              <a:t>公</a:t>
            </a:r>
            <a:r>
              <a:rPr sz="3200" spc="5" dirty="0">
                <a:latin typeface="微軟正黑體" panose="020B0604030504040204" pitchFamily="34" charset="-120"/>
                <a:ea typeface="微軟正黑體" panose="020B0604030504040204" pitchFamily="34" charset="-120"/>
                <a:cs typeface="標楷體"/>
              </a:rPr>
              <a:t>告之</a:t>
            </a:r>
            <a:r>
              <a:rPr sz="3200" spc="-15" dirty="0">
                <a:latin typeface="微軟正黑體" panose="020B0604030504040204" pitchFamily="34" charset="-120"/>
                <a:ea typeface="微軟正黑體" panose="020B0604030504040204" pitchFamily="34" charset="-120"/>
                <a:cs typeface="標楷體"/>
              </a:rPr>
              <a:t>災</a:t>
            </a:r>
            <a:r>
              <a:rPr sz="3200" spc="5" dirty="0">
                <a:latin typeface="微軟正黑體" panose="020B0604030504040204" pitchFamily="34" charset="-120"/>
                <a:ea typeface="微軟正黑體" panose="020B0604030504040204" pitchFamily="34" charset="-120"/>
                <a:cs typeface="標楷體"/>
              </a:rPr>
              <a:t>害。</a:t>
            </a:r>
            <a:endParaRPr sz="3200" dirty="0">
              <a:latin typeface="微軟正黑體" panose="020B0604030504040204" pitchFamily="34" charset="-120"/>
              <a:ea typeface="微軟正黑體" panose="020B0604030504040204" pitchFamily="34" charset="-120"/>
              <a:cs typeface="標楷體"/>
            </a:endParaRPr>
          </a:p>
          <a:p>
            <a:pPr marL="756285" lvl="1" indent="-286385">
              <a:lnSpc>
                <a:spcPts val="3600"/>
              </a:lnSpc>
              <a:buFont typeface="Arial"/>
              <a:buChar char="–"/>
              <a:tabLst>
                <a:tab pos="756920" algn="l"/>
              </a:tabLst>
            </a:pPr>
            <a:r>
              <a:rPr sz="3200" dirty="0">
                <a:solidFill>
                  <a:srgbClr val="FF0066"/>
                </a:solidFill>
                <a:latin typeface="微軟正黑體" panose="020B0604030504040204" pitchFamily="34" charset="-120"/>
                <a:ea typeface="微軟正黑體" panose="020B0604030504040204" pitchFamily="34" charset="-120"/>
                <a:cs typeface="標楷體"/>
              </a:rPr>
              <a:t>違反</a:t>
            </a:r>
            <a:r>
              <a:rPr sz="3200" spc="-15" dirty="0">
                <a:solidFill>
                  <a:srgbClr val="FF0066"/>
                </a:solidFill>
                <a:latin typeface="微軟正黑體" panose="020B0604030504040204" pitchFamily="34" charset="-120"/>
                <a:ea typeface="微軟正黑體" panose="020B0604030504040204" pitchFamily="34" charset="-120"/>
                <a:cs typeface="標楷體"/>
              </a:rPr>
              <a:t>處</a:t>
            </a:r>
            <a:r>
              <a:rPr sz="3200" dirty="0">
                <a:solidFill>
                  <a:srgbClr val="FF0066"/>
                </a:solidFill>
                <a:latin typeface="微軟正黑體" panose="020B0604030504040204" pitchFamily="34" charset="-120"/>
                <a:ea typeface="微軟正黑體" panose="020B0604030504040204" pitchFamily="34" charset="-120"/>
                <a:cs typeface="標楷體"/>
              </a:rPr>
              <a:t>新臺幣</a:t>
            </a:r>
            <a:r>
              <a:rPr sz="3200" spc="-20" dirty="0">
                <a:solidFill>
                  <a:srgbClr val="FF0066"/>
                </a:solidFill>
                <a:latin typeface="微軟正黑體" panose="020B0604030504040204" pitchFamily="34" charset="-120"/>
                <a:ea typeface="微軟正黑體" panose="020B0604030504040204" pitchFamily="34" charset="-120"/>
                <a:cs typeface="標楷體"/>
              </a:rPr>
              <a:t>3</a:t>
            </a:r>
            <a:r>
              <a:rPr sz="3200" dirty="0">
                <a:solidFill>
                  <a:srgbClr val="FF0066"/>
                </a:solidFill>
                <a:latin typeface="微軟正黑體" panose="020B0604030504040204" pitchFamily="34" charset="-120"/>
                <a:ea typeface="微軟正黑體" panose="020B0604030504040204" pitchFamily="34" charset="-120"/>
                <a:cs typeface="標楷體"/>
              </a:rPr>
              <a:t>萬元</a:t>
            </a:r>
            <a:r>
              <a:rPr sz="3200" spc="-15" dirty="0">
                <a:solidFill>
                  <a:srgbClr val="FF0066"/>
                </a:solidFill>
                <a:latin typeface="微軟正黑體" panose="020B0604030504040204" pitchFamily="34" charset="-120"/>
                <a:ea typeface="微軟正黑體" panose="020B0604030504040204" pitchFamily="34" charset="-120"/>
                <a:cs typeface="標楷體"/>
              </a:rPr>
              <a:t>以</a:t>
            </a:r>
            <a:r>
              <a:rPr sz="3200" dirty="0">
                <a:solidFill>
                  <a:srgbClr val="FF0066"/>
                </a:solidFill>
                <a:latin typeface="微軟正黑體" panose="020B0604030504040204" pitchFamily="34" charset="-120"/>
                <a:ea typeface="微軟正黑體" panose="020B0604030504040204" pitchFamily="34" charset="-120"/>
                <a:cs typeface="標楷體"/>
              </a:rPr>
              <a:t>上</a:t>
            </a:r>
            <a:r>
              <a:rPr sz="3200" spc="-10" dirty="0">
                <a:solidFill>
                  <a:srgbClr val="FF0066"/>
                </a:solidFill>
                <a:latin typeface="微軟正黑體" panose="020B0604030504040204" pitchFamily="34" charset="-120"/>
                <a:ea typeface="微軟正黑體" panose="020B0604030504040204" pitchFamily="34" charset="-120"/>
                <a:cs typeface="標楷體"/>
              </a:rPr>
              <a:t>30</a:t>
            </a:r>
            <a:r>
              <a:rPr sz="3200" dirty="0">
                <a:solidFill>
                  <a:srgbClr val="FF0066"/>
                </a:solidFill>
                <a:latin typeface="微軟正黑體" panose="020B0604030504040204" pitchFamily="34" charset="-120"/>
                <a:ea typeface="微軟正黑體" panose="020B0604030504040204" pitchFamily="34" charset="-120"/>
                <a:cs typeface="標楷體"/>
              </a:rPr>
              <a:t>萬元以</a:t>
            </a:r>
            <a:r>
              <a:rPr sz="3200" spc="-15" dirty="0">
                <a:solidFill>
                  <a:srgbClr val="FF0066"/>
                </a:solidFill>
                <a:latin typeface="微軟正黑體" panose="020B0604030504040204" pitchFamily="34" charset="-120"/>
                <a:ea typeface="微軟正黑體" panose="020B0604030504040204" pitchFamily="34" charset="-120"/>
                <a:cs typeface="標楷體"/>
              </a:rPr>
              <a:t>下</a:t>
            </a:r>
            <a:r>
              <a:rPr sz="3200" dirty="0">
                <a:solidFill>
                  <a:srgbClr val="FF0066"/>
                </a:solidFill>
                <a:latin typeface="微軟正黑體" panose="020B0604030504040204" pitchFamily="34" charset="-120"/>
                <a:ea typeface="微軟正黑體" panose="020B0604030504040204" pitchFamily="34" charset="-120"/>
                <a:cs typeface="標楷體"/>
              </a:rPr>
              <a:t>罰鍰。</a:t>
            </a:r>
            <a:endParaRPr sz="3200" dirty="0">
              <a:latin typeface="微軟正黑體" panose="020B0604030504040204" pitchFamily="34" charset="-120"/>
              <a:ea typeface="微軟正黑體" panose="020B0604030504040204" pitchFamily="34" charset="-120"/>
              <a:cs typeface="標楷體"/>
            </a:endParaRPr>
          </a:p>
          <a:p>
            <a:pPr lvl="1">
              <a:spcBef>
                <a:spcPts val="45"/>
              </a:spcBef>
            </a:pPr>
            <a:endParaRPr sz="3300" dirty="0">
              <a:latin typeface="Times New Roman"/>
              <a:cs typeface="Times New Roman"/>
            </a:endParaRPr>
          </a:p>
        </p:txBody>
      </p:sp>
      <p:sp>
        <p:nvSpPr>
          <p:cNvPr id="2" name="頁尾版面配置區 1">
            <a:extLst>
              <a:ext uri="{FF2B5EF4-FFF2-40B4-BE49-F238E27FC236}">
                <a16:creationId xmlns:a16="http://schemas.microsoft.com/office/drawing/2014/main" id="{4A7598F7-7AC7-2BC0-46B7-CBBCD72E17F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E18FC4A7-D3BC-AFFF-FA5C-7CEE3CF3B0C2}"/>
              </a:ext>
            </a:extLst>
          </p:cNvPr>
          <p:cNvSpPr>
            <a:spLocks noGrp="1"/>
          </p:cNvSpPr>
          <p:nvPr>
            <p:ph type="sldNum" sz="quarter" idx="7"/>
          </p:nvPr>
        </p:nvSpPr>
        <p:spPr/>
        <p:txBody>
          <a:bodyPr/>
          <a:lstStyle/>
          <a:p>
            <a:fld id="{B6F15528-21DE-4FAA-801E-634DDDAF4B2B}" type="slidenum">
              <a:rPr lang="en-US" altLang="zh-TW" smtClean="0"/>
              <a:t>48</a:t>
            </a:fld>
            <a:endParaRPr lang="zh-TW"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1371600"/>
            <a:ext cx="7391400" cy="935513"/>
          </a:xfrm>
          <a:prstGeom prst="rect">
            <a:avLst/>
          </a:prstGeom>
        </p:spPr>
        <p:txBody>
          <a:bodyPr vert="horz" wrap="square" lIns="0" tIns="12065" rIns="0" bIns="0" rtlCol="0">
            <a:spAutoFit/>
          </a:bodyPr>
          <a:lstStyle/>
          <a:p>
            <a:pPr marL="12700">
              <a:spcBef>
                <a:spcPts val="95"/>
              </a:spcBef>
            </a:pPr>
            <a:r>
              <a:rPr sz="6000" b="1" dirty="0">
                <a:solidFill>
                  <a:srgbClr val="0000CC"/>
                </a:solidFill>
                <a:latin typeface="微軟正黑體" panose="020B0604030504040204" pitchFamily="34" charset="-120"/>
                <a:ea typeface="微軟正黑體" panose="020B0604030504040204" pitchFamily="34" charset="-120"/>
              </a:rPr>
              <a:t>安</a:t>
            </a:r>
            <a:r>
              <a:rPr sz="6000" b="1" spc="-5" dirty="0">
                <a:solidFill>
                  <a:srgbClr val="0000CC"/>
                </a:solidFill>
                <a:latin typeface="微軟正黑體" panose="020B0604030504040204" pitchFamily="34" charset="-120"/>
                <a:ea typeface="微軟正黑體" panose="020B0604030504040204" pitchFamily="34" charset="-120"/>
              </a:rPr>
              <a:t>全衛</a:t>
            </a:r>
            <a:r>
              <a:rPr sz="6000" b="1" dirty="0">
                <a:solidFill>
                  <a:srgbClr val="0000CC"/>
                </a:solidFill>
                <a:latin typeface="微軟正黑體" panose="020B0604030504040204" pitchFamily="34" charset="-120"/>
                <a:ea typeface="微軟正黑體" panose="020B0604030504040204" pitchFamily="34" charset="-120"/>
              </a:rPr>
              <a:t>生</a:t>
            </a:r>
            <a:r>
              <a:rPr sz="6000" b="1" spc="-5" dirty="0">
                <a:solidFill>
                  <a:srgbClr val="0000CC"/>
                </a:solidFill>
                <a:latin typeface="微軟正黑體" panose="020B0604030504040204" pitchFamily="34" charset="-120"/>
                <a:ea typeface="微軟正黑體" panose="020B0604030504040204" pitchFamily="34" charset="-120"/>
              </a:rPr>
              <a:t>自主</a:t>
            </a:r>
            <a:r>
              <a:rPr sz="6000" b="1" dirty="0">
                <a:solidFill>
                  <a:srgbClr val="0000CC"/>
                </a:solidFill>
                <a:latin typeface="微軟正黑體" panose="020B0604030504040204" pitchFamily="34" charset="-120"/>
                <a:ea typeface="微軟正黑體" panose="020B0604030504040204" pitchFamily="34" charset="-120"/>
              </a:rPr>
              <a:t>管</a:t>
            </a:r>
            <a:r>
              <a:rPr sz="6000" b="1" spc="-5" dirty="0">
                <a:solidFill>
                  <a:srgbClr val="0000CC"/>
                </a:solidFill>
                <a:latin typeface="微軟正黑體" panose="020B0604030504040204" pitchFamily="34" charset="-120"/>
                <a:ea typeface="微軟正黑體" panose="020B0604030504040204" pitchFamily="34" charset="-120"/>
              </a:rPr>
              <a:t>理</a:t>
            </a:r>
            <a:endParaRPr sz="6000" b="1" dirty="0">
              <a:solidFill>
                <a:srgbClr val="0000CC"/>
              </a:solidFill>
              <a:latin typeface="微軟正黑體" panose="020B0604030504040204" pitchFamily="34" charset="-120"/>
              <a:ea typeface="微軟正黑體" panose="020B0604030504040204" pitchFamily="34" charset="-120"/>
            </a:endParaRPr>
          </a:p>
        </p:txBody>
      </p:sp>
      <p:sp>
        <p:nvSpPr>
          <p:cNvPr id="3" name="頁尾版面配置區 2">
            <a:extLst>
              <a:ext uri="{FF2B5EF4-FFF2-40B4-BE49-F238E27FC236}">
                <a16:creationId xmlns:a16="http://schemas.microsoft.com/office/drawing/2014/main" id="{35208F89-40D3-AC14-6F1D-C12B5953C31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37D949E-416F-13C1-E8E0-E0E5B5D01436}"/>
              </a:ext>
            </a:extLst>
          </p:cNvPr>
          <p:cNvSpPr>
            <a:spLocks noGrp="1"/>
          </p:cNvSpPr>
          <p:nvPr>
            <p:ph type="sldNum" sz="quarter" idx="7"/>
          </p:nvPr>
        </p:nvSpPr>
        <p:spPr/>
        <p:txBody>
          <a:bodyPr/>
          <a:lstStyle/>
          <a:p>
            <a:fld id="{B6F15528-21DE-4FAA-801E-634DDDAF4B2B}" type="slidenum">
              <a:rPr lang="en-US" altLang="zh-TW" smtClean="0"/>
              <a:t>49</a:t>
            </a:fld>
            <a:endParaRPr lang="zh-TW"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7" name="Rectangle 212">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38B27062-E7D1-8688-E736-A99039DE057F}"/>
              </a:ext>
            </a:extLst>
          </p:cNvPr>
          <p:cNvSpPr>
            <a:spLocks noGrp="1"/>
          </p:cNvSpPr>
          <p:nvPr>
            <p:ph type="title"/>
          </p:nvPr>
        </p:nvSpPr>
        <p:spPr>
          <a:xfrm>
            <a:off x="630936" y="4562856"/>
            <a:ext cx="3419856" cy="1600200"/>
          </a:xfrm>
        </p:spPr>
        <p:txBody>
          <a:bodyPr anchor="ctr">
            <a:normAutofit/>
          </a:bodyPr>
          <a:lstStyle/>
          <a:p>
            <a:pPr algn="ctr"/>
            <a:r>
              <a:rPr lang="zh-TW" altLang="en-US" sz="4800" b="1" dirty="0">
                <a:solidFill>
                  <a:srgbClr val="FF0000"/>
                </a:solidFill>
                <a:latin typeface="微軟正黑體" panose="020B0604030504040204" pitchFamily="34" charset="-120"/>
                <a:ea typeface="微軟正黑體" panose="020B0604030504040204" pitchFamily="34" charset="-120"/>
              </a:rPr>
              <a:t>破題</a:t>
            </a:r>
          </a:p>
        </p:txBody>
      </p:sp>
      <p:pic>
        <p:nvPicPr>
          <p:cNvPr id="8" name="圖片 7">
            <a:extLst>
              <a:ext uri="{FF2B5EF4-FFF2-40B4-BE49-F238E27FC236}">
                <a16:creationId xmlns:a16="http://schemas.microsoft.com/office/drawing/2014/main" id="{F321608F-5585-13D0-73CB-D84E6ACE9757}"/>
              </a:ext>
            </a:extLst>
          </p:cNvPr>
          <p:cNvPicPr>
            <a:picLocks noChangeAspect="1"/>
          </p:cNvPicPr>
          <p:nvPr/>
        </p:nvPicPr>
        <p:blipFill rotWithShape="1">
          <a:blip r:embed="rId2"/>
          <a:srcRect t="4563" b="4563"/>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6" name="圖片 5" descr="一張含有 文字 的圖片&#10;&#10;自動產生的描述">
            <a:extLst>
              <a:ext uri="{FF2B5EF4-FFF2-40B4-BE49-F238E27FC236}">
                <a16:creationId xmlns:a16="http://schemas.microsoft.com/office/drawing/2014/main" id="{75D5F9A1-BE47-5B52-5E3B-D9052B036E28}"/>
              </a:ext>
            </a:extLst>
          </p:cNvPr>
          <p:cNvPicPr>
            <a:picLocks noChangeAspect="1"/>
          </p:cNvPicPr>
          <p:nvPr/>
        </p:nvPicPr>
        <p:blipFill rotWithShape="1">
          <a:blip r:embed="rId3"/>
          <a:srcRect t="12932" r="-3" b="11047"/>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18"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字版面配置區 2">
            <a:extLst>
              <a:ext uri="{FF2B5EF4-FFF2-40B4-BE49-F238E27FC236}">
                <a16:creationId xmlns:a16="http://schemas.microsoft.com/office/drawing/2014/main" id="{787C2F0C-A621-0CD6-0165-9EF2F08E3688}"/>
              </a:ext>
            </a:extLst>
          </p:cNvPr>
          <p:cNvSpPr>
            <a:spLocks noGrp="1"/>
          </p:cNvSpPr>
          <p:nvPr>
            <p:ph type="body" idx="1"/>
          </p:nvPr>
        </p:nvSpPr>
        <p:spPr>
          <a:xfrm>
            <a:off x="4654294" y="4562856"/>
            <a:ext cx="6903721" cy="1600200"/>
          </a:xfrm>
        </p:spPr>
        <p:txBody>
          <a:bodyPr anchor="ctr">
            <a:normAutofit/>
          </a:bodyPr>
          <a:lstStyle/>
          <a:p>
            <a:pPr algn="ctr"/>
            <a:r>
              <a:rPr lang="zh-TW" altLang="en-US" sz="4800" b="1" dirty="0">
                <a:solidFill>
                  <a:srgbClr val="0000CC"/>
                </a:solidFill>
                <a:latin typeface="微軟正黑體" panose="020B0604030504040204" pitchFamily="34" charset="-120"/>
                <a:ea typeface="微軟正黑體" panose="020B0604030504040204" pitchFamily="34" charset="-120"/>
              </a:rPr>
              <a:t>法規鑑別的重要性</a:t>
            </a:r>
          </a:p>
        </p:txBody>
      </p:sp>
      <p:sp>
        <p:nvSpPr>
          <p:cNvPr id="10" name="矩形 9">
            <a:extLst>
              <a:ext uri="{FF2B5EF4-FFF2-40B4-BE49-F238E27FC236}">
                <a16:creationId xmlns:a16="http://schemas.microsoft.com/office/drawing/2014/main" id="{CE1605D1-1989-3D83-96B7-1B5D7C3D560B}"/>
              </a:ext>
            </a:extLst>
          </p:cNvPr>
          <p:cNvSpPr/>
          <p:nvPr/>
        </p:nvSpPr>
        <p:spPr>
          <a:xfrm>
            <a:off x="6934200" y="1524000"/>
            <a:ext cx="914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語音泡泡: 矩形 13">
            <a:extLst>
              <a:ext uri="{FF2B5EF4-FFF2-40B4-BE49-F238E27FC236}">
                <a16:creationId xmlns:a16="http://schemas.microsoft.com/office/drawing/2014/main" id="{14118CC5-B338-F7CA-CF4B-3B857986D1D5}"/>
              </a:ext>
            </a:extLst>
          </p:cNvPr>
          <p:cNvSpPr/>
          <p:nvPr/>
        </p:nvSpPr>
        <p:spPr>
          <a:xfrm>
            <a:off x="8991600" y="0"/>
            <a:ext cx="1524000" cy="1066800"/>
          </a:xfrm>
          <a:prstGeom prst="wedgeRectCallout">
            <a:avLst>
              <a:gd name="adj1" fmla="val -146458"/>
              <a:gd name="adj2" fmla="val 99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關鍵字</a:t>
            </a:r>
          </a:p>
        </p:txBody>
      </p:sp>
      <p:sp>
        <p:nvSpPr>
          <p:cNvPr id="206" name="矩形 205">
            <a:extLst>
              <a:ext uri="{FF2B5EF4-FFF2-40B4-BE49-F238E27FC236}">
                <a16:creationId xmlns:a16="http://schemas.microsoft.com/office/drawing/2014/main" id="{8D638FE2-9452-0972-EBA5-45BDD6E7076B}"/>
              </a:ext>
            </a:extLst>
          </p:cNvPr>
          <p:cNvSpPr/>
          <p:nvPr/>
        </p:nvSpPr>
        <p:spPr>
          <a:xfrm>
            <a:off x="6096000" y="1981200"/>
            <a:ext cx="2057399"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9" name="文字方塊 208">
            <a:extLst>
              <a:ext uri="{FF2B5EF4-FFF2-40B4-BE49-F238E27FC236}">
                <a16:creationId xmlns:a16="http://schemas.microsoft.com/office/drawing/2014/main" id="{24AEE1BA-0A0E-9503-9E67-623607E11343}"/>
              </a:ext>
            </a:extLst>
          </p:cNvPr>
          <p:cNvSpPr txBox="1"/>
          <p:nvPr/>
        </p:nvSpPr>
        <p:spPr>
          <a:xfrm>
            <a:off x="6553200" y="5821590"/>
            <a:ext cx="4113276" cy="369332"/>
          </a:xfrm>
          <a:prstGeom prst="rect">
            <a:avLst/>
          </a:prstGeom>
          <a:noFill/>
        </p:spPr>
        <p:txBody>
          <a:bodyPr wrap="square">
            <a:spAutoFit/>
          </a:bodyPr>
          <a:lstStyle/>
          <a:p>
            <a:r>
              <a:rPr lang="zh-TW" altLang="en-US" b="0" i="0" dirty="0">
                <a:solidFill>
                  <a:srgbClr val="000000"/>
                </a:solidFill>
                <a:effectLst/>
                <a:latin typeface="微軟正黑體" panose="020B0604030504040204" pitchFamily="34" charset="-120"/>
                <a:ea typeface="微軟正黑體" panose="020B0604030504040204" pitchFamily="34" charset="-120"/>
              </a:rPr>
              <a:t>隨時掌握法規更新的消息，確保適法性</a:t>
            </a:r>
            <a:endParaRPr lang="zh-TW" altLang="en-US" dirty="0">
              <a:latin typeface="微軟正黑體" panose="020B0604030504040204" pitchFamily="34" charset="-120"/>
              <a:ea typeface="微軟正黑體" panose="020B0604030504040204" pitchFamily="34" charset="-120"/>
            </a:endParaRPr>
          </a:p>
        </p:txBody>
      </p:sp>
      <p:sp>
        <p:nvSpPr>
          <p:cNvPr id="4" name="頁尾版面配置區 3">
            <a:extLst>
              <a:ext uri="{FF2B5EF4-FFF2-40B4-BE49-F238E27FC236}">
                <a16:creationId xmlns:a16="http://schemas.microsoft.com/office/drawing/2014/main" id="{039175D4-EAE9-741A-EEAF-4354281566D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607B86F7-48CE-379F-7194-C36A0B2D67B1}"/>
              </a:ext>
            </a:extLst>
          </p:cNvPr>
          <p:cNvSpPr>
            <a:spLocks noGrp="1"/>
          </p:cNvSpPr>
          <p:nvPr>
            <p:ph type="sldNum" sz="quarter" idx="7"/>
          </p:nvPr>
        </p:nvSpPr>
        <p:spPr/>
        <p:txBody>
          <a:bodyPr/>
          <a:lstStyle/>
          <a:p>
            <a:fld id="{B6F15528-21DE-4FAA-801E-634DDDAF4B2B}" type="slidenum">
              <a:rPr lang="en-US" altLang="zh-TW" smtClean="0"/>
              <a:t>5</a:t>
            </a:fld>
            <a:endParaRPr lang="zh-TW" altLang="en-US" dirty="0"/>
          </a:p>
        </p:txBody>
      </p:sp>
    </p:spTree>
    <p:extLst>
      <p:ext uri="{BB962C8B-B14F-4D97-AF65-F5344CB8AC3E}">
        <p14:creationId xmlns:p14="http://schemas.microsoft.com/office/powerpoint/2010/main" val="2079970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6"/>
                                        </p:tgtEl>
                                        <p:attrNameLst>
                                          <p:attrName>style.visibility</p:attrName>
                                        </p:attrNameLst>
                                      </p:cBhvr>
                                      <p:to>
                                        <p:strVal val="visible"/>
                                      </p:to>
                                    </p:set>
                                    <p:anim calcmode="lin" valueType="num">
                                      <p:cBhvr additive="base">
                                        <p:cTn id="25" dur="500" fill="hold"/>
                                        <p:tgtEl>
                                          <p:spTgt spid="206"/>
                                        </p:tgtEl>
                                        <p:attrNameLst>
                                          <p:attrName>ppt_x</p:attrName>
                                        </p:attrNameLst>
                                      </p:cBhvr>
                                      <p:tavLst>
                                        <p:tav tm="0">
                                          <p:val>
                                            <p:strVal val="#ppt_x"/>
                                          </p:val>
                                        </p:tav>
                                        <p:tav tm="100000">
                                          <p:val>
                                            <p:strVal val="#ppt_x"/>
                                          </p:val>
                                        </p:tav>
                                      </p:tavLst>
                                    </p:anim>
                                    <p:anim calcmode="lin" valueType="num">
                                      <p:cBhvr additive="base">
                                        <p:cTn id="26"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9"/>
                                        </p:tgtEl>
                                        <p:attrNameLst>
                                          <p:attrName>style.visibility</p:attrName>
                                        </p:attrNameLst>
                                      </p:cBhvr>
                                      <p:to>
                                        <p:strVal val="visible"/>
                                      </p:to>
                                    </p:set>
                                    <p:anim calcmode="lin" valueType="num">
                                      <p:cBhvr additive="base">
                                        <p:cTn id="35" dur="500" fill="hold"/>
                                        <p:tgtEl>
                                          <p:spTgt spid="209"/>
                                        </p:tgtEl>
                                        <p:attrNameLst>
                                          <p:attrName>ppt_x</p:attrName>
                                        </p:attrNameLst>
                                      </p:cBhvr>
                                      <p:tavLst>
                                        <p:tav tm="0">
                                          <p:val>
                                            <p:strVal val="#ppt_x"/>
                                          </p:val>
                                        </p:tav>
                                        <p:tav tm="100000">
                                          <p:val>
                                            <p:strVal val="#ppt_x"/>
                                          </p:val>
                                        </p:tav>
                                      </p:tavLst>
                                    </p:anim>
                                    <p:anim calcmode="lin" valueType="num">
                                      <p:cBhvr additive="base">
                                        <p:cTn id="36"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animBg="1"/>
      <p:bldP spid="14" grpId="0" animBg="1"/>
      <p:bldP spid="206" grpId="0" animBg="1"/>
      <p:bldP spid="20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26030" y="381000"/>
            <a:ext cx="7139940"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業安</a:t>
            </a:r>
            <a:r>
              <a:rPr sz="4000" dirty="0">
                <a:latin typeface="微軟正黑體" panose="020B0604030504040204" pitchFamily="34" charset="-120"/>
                <a:ea typeface="微軟正黑體" panose="020B0604030504040204" pitchFamily="34" charset="-120"/>
              </a:rPr>
              <a:t>全</a:t>
            </a:r>
            <a:r>
              <a:rPr sz="4000" spc="-5" dirty="0">
                <a:latin typeface="微軟正黑體" panose="020B0604030504040204" pitchFamily="34" charset="-120"/>
                <a:ea typeface="微軟正黑體" panose="020B0604030504040204" pitchFamily="34" charset="-120"/>
              </a:rPr>
              <a:t>衛生</a:t>
            </a:r>
            <a:r>
              <a:rPr sz="4000" dirty="0">
                <a:latin typeface="微軟正黑體" panose="020B0604030504040204" pitchFamily="34" charset="-120"/>
                <a:ea typeface="微軟正黑體" panose="020B0604030504040204" pitchFamily="34" charset="-120"/>
              </a:rPr>
              <a:t>管</a:t>
            </a:r>
            <a:r>
              <a:rPr sz="4000" spc="-5" dirty="0">
                <a:latin typeface="微軟正黑體" panose="020B0604030504040204" pitchFamily="34" charset="-120"/>
                <a:ea typeface="微軟正黑體" panose="020B0604030504040204" pitchFamily="34" charset="-120"/>
              </a:rPr>
              <a:t>理事</a:t>
            </a:r>
            <a:r>
              <a:rPr sz="4000" spc="20" dirty="0">
                <a:latin typeface="微軟正黑體" panose="020B0604030504040204" pitchFamily="34" charset="-120"/>
                <a:ea typeface="微軟正黑體" panose="020B0604030504040204" pitchFamily="34" charset="-120"/>
              </a:rPr>
              <a:t>項</a:t>
            </a:r>
            <a:r>
              <a:rPr sz="4000" spc="-1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第</a:t>
            </a:r>
            <a:r>
              <a:rPr sz="4000" spc="-5" dirty="0">
                <a:latin typeface="微軟正黑體" panose="020B0604030504040204" pitchFamily="34" charset="-120"/>
                <a:ea typeface="微軟正黑體" panose="020B0604030504040204" pitchFamily="34" charset="-120"/>
              </a:rPr>
              <a:t>23</a:t>
            </a:r>
            <a:r>
              <a:rPr sz="4000" spc="5" dirty="0">
                <a:latin typeface="微軟正黑體" panose="020B0604030504040204" pitchFamily="34" charset="-120"/>
                <a:ea typeface="微軟正黑體" panose="020B0604030504040204" pitchFamily="34" charset="-120"/>
              </a:rPr>
              <a:t>條</a:t>
            </a:r>
            <a:r>
              <a:rPr sz="4000" spc="-5" dirty="0">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1295400" y="1332102"/>
            <a:ext cx="9601200" cy="2860526"/>
          </a:xfrm>
          <a:prstGeom prst="rect">
            <a:avLst/>
          </a:prstGeom>
        </p:spPr>
        <p:txBody>
          <a:bodyPr vert="horz" wrap="square" lIns="0" tIns="110489" rIns="0" bIns="0" rtlCol="0">
            <a:spAutoFit/>
          </a:bodyPr>
          <a:lstStyle/>
          <a:p>
            <a:pPr marL="12700" marR="375920" algn="just">
              <a:lnSpc>
                <a:spcPct val="80000"/>
              </a:lnSpc>
              <a:spcBef>
                <a:spcPts val="869"/>
              </a:spcBef>
              <a:tabLst>
                <a:tab pos="355600" algn="l"/>
              </a:tabLst>
            </a:pPr>
            <a:r>
              <a:rPr sz="4000" dirty="0" err="1">
                <a:latin typeface="微軟正黑體" panose="020B0604030504040204" pitchFamily="34" charset="-120"/>
                <a:ea typeface="微軟正黑體" panose="020B0604030504040204" pitchFamily="34" charset="-120"/>
                <a:cs typeface="標楷體"/>
              </a:rPr>
              <a:t>雇主</a:t>
            </a:r>
            <a:r>
              <a:rPr sz="4000" spc="-15" dirty="0" err="1">
                <a:latin typeface="微軟正黑體" panose="020B0604030504040204" pitchFamily="34" charset="-120"/>
                <a:ea typeface="微軟正黑體" panose="020B0604030504040204" pitchFamily="34" charset="-120"/>
                <a:cs typeface="標楷體"/>
              </a:rPr>
              <a:t>應</a:t>
            </a:r>
            <a:r>
              <a:rPr sz="4000" dirty="0" err="1">
                <a:latin typeface="微軟正黑體" panose="020B0604030504040204" pitchFamily="34" charset="-120"/>
                <a:ea typeface="微軟正黑體" panose="020B0604030504040204" pitchFamily="34" charset="-120"/>
                <a:cs typeface="標楷體"/>
              </a:rPr>
              <a:t>依其</a:t>
            </a:r>
            <a:r>
              <a:rPr sz="4000" spc="-15" dirty="0" err="1">
                <a:latin typeface="微軟正黑體" panose="020B0604030504040204" pitchFamily="34" charset="-120"/>
                <a:ea typeface="微軟正黑體" panose="020B0604030504040204" pitchFamily="34" charset="-120"/>
                <a:cs typeface="標楷體"/>
              </a:rPr>
              <a:t>事</a:t>
            </a:r>
            <a:r>
              <a:rPr sz="4000" dirty="0" err="1">
                <a:latin typeface="微軟正黑體" panose="020B0604030504040204" pitchFamily="34" charset="-120"/>
                <a:ea typeface="微軟正黑體" panose="020B0604030504040204" pitchFamily="34" charset="-120"/>
                <a:cs typeface="標楷體"/>
              </a:rPr>
              <a:t>業單</a:t>
            </a:r>
            <a:r>
              <a:rPr sz="4000" spc="-15" dirty="0" err="1">
                <a:latin typeface="微軟正黑體" panose="020B0604030504040204" pitchFamily="34" charset="-120"/>
                <a:ea typeface="微軟正黑體" panose="020B0604030504040204" pitchFamily="34" charset="-120"/>
                <a:cs typeface="標楷體"/>
              </a:rPr>
              <a:t>位</a:t>
            </a:r>
            <a:r>
              <a:rPr sz="4000" dirty="0" err="1">
                <a:latin typeface="微軟正黑體" panose="020B0604030504040204" pitchFamily="34" charset="-120"/>
                <a:ea typeface="微軟正黑體" panose="020B0604030504040204" pitchFamily="34" charset="-120"/>
                <a:cs typeface="標楷體"/>
              </a:rPr>
              <a:t>之規</a:t>
            </a:r>
            <a:r>
              <a:rPr sz="4000" spc="-15" dirty="0" err="1">
                <a:latin typeface="微軟正黑體" panose="020B0604030504040204" pitchFamily="34" charset="-120"/>
                <a:ea typeface="微軟正黑體" panose="020B0604030504040204" pitchFamily="34" charset="-120"/>
                <a:cs typeface="標楷體"/>
              </a:rPr>
              <a:t>模</a:t>
            </a:r>
            <a:r>
              <a:rPr sz="4000" dirty="0" err="1">
                <a:latin typeface="微軟正黑體" panose="020B0604030504040204" pitchFamily="34" charset="-120"/>
                <a:ea typeface="微軟正黑體" panose="020B0604030504040204" pitchFamily="34" charset="-120"/>
                <a:cs typeface="標楷體"/>
              </a:rPr>
              <a:t>、性</a:t>
            </a:r>
            <a:r>
              <a:rPr sz="4000" spc="-15" dirty="0" err="1">
                <a:latin typeface="微軟正黑體" panose="020B0604030504040204" pitchFamily="34" charset="-120"/>
                <a:ea typeface="微軟正黑體" panose="020B0604030504040204" pitchFamily="34" charset="-120"/>
                <a:cs typeface="標楷體"/>
              </a:rPr>
              <a:t>質</a:t>
            </a:r>
            <a:r>
              <a:rPr sz="4000" dirty="0" err="1">
                <a:latin typeface="微軟正黑體" panose="020B0604030504040204" pitchFamily="34" charset="-120"/>
                <a:ea typeface="微軟正黑體" panose="020B0604030504040204" pitchFamily="34" charset="-120"/>
                <a:cs typeface="標楷體"/>
              </a:rPr>
              <a:t>，訂定</a:t>
            </a:r>
            <a:r>
              <a:rPr sz="4000" dirty="0" err="1">
                <a:solidFill>
                  <a:srgbClr val="0000CC"/>
                </a:solidFill>
                <a:latin typeface="微軟正黑體" panose="020B0604030504040204" pitchFamily="34" charset="-120"/>
                <a:ea typeface="微軟正黑體" panose="020B0604030504040204" pitchFamily="34" charset="-120"/>
                <a:cs typeface="標楷體"/>
              </a:rPr>
              <a:t>職業</a:t>
            </a:r>
            <a:r>
              <a:rPr sz="4000" spc="-15" dirty="0" err="1">
                <a:solidFill>
                  <a:srgbClr val="0000CC"/>
                </a:solidFill>
                <a:latin typeface="微軟正黑體" panose="020B0604030504040204" pitchFamily="34" charset="-120"/>
                <a:ea typeface="微軟正黑體" panose="020B0604030504040204" pitchFamily="34" charset="-120"/>
                <a:cs typeface="標楷體"/>
              </a:rPr>
              <a:t>安</a:t>
            </a:r>
            <a:r>
              <a:rPr sz="4000" dirty="0" err="1">
                <a:solidFill>
                  <a:srgbClr val="0000CC"/>
                </a:solidFill>
                <a:latin typeface="微軟正黑體" panose="020B0604030504040204" pitchFamily="34" charset="-120"/>
                <a:ea typeface="微軟正黑體" panose="020B0604030504040204" pitchFamily="34" charset="-120"/>
                <a:cs typeface="標楷體"/>
              </a:rPr>
              <a:t>全衛</a:t>
            </a:r>
            <a:r>
              <a:rPr sz="4000" spc="-15" dirty="0" err="1">
                <a:solidFill>
                  <a:srgbClr val="0000CC"/>
                </a:solidFill>
                <a:latin typeface="微軟正黑體" panose="020B0604030504040204" pitchFamily="34" charset="-120"/>
                <a:ea typeface="微軟正黑體" panose="020B0604030504040204" pitchFamily="34" charset="-120"/>
                <a:cs typeface="標楷體"/>
              </a:rPr>
              <a:t>生</a:t>
            </a:r>
            <a:r>
              <a:rPr sz="4000" dirty="0" err="1">
                <a:solidFill>
                  <a:srgbClr val="0000CC"/>
                </a:solidFill>
                <a:latin typeface="微軟正黑體" panose="020B0604030504040204" pitchFamily="34" charset="-120"/>
                <a:ea typeface="微軟正黑體" panose="020B0604030504040204" pitchFamily="34" charset="-120"/>
                <a:cs typeface="標楷體"/>
              </a:rPr>
              <a:t>管理</a:t>
            </a:r>
            <a:r>
              <a:rPr sz="4000" spc="-15" dirty="0" err="1">
                <a:solidFill>
                  <a:srgbClr val="0000CC"/>
                </a:solidFill>
                <a:latin typeface="微軟正黑體" panose="020B0604030504040204" pitchFamily="34" charset="-120"/>
                <a:ea typeface="微軟正黑體" panose="020B0604030504040204" pitchFamily="34" charset="-120"/>
                <a:cs typeface="標楷體"/>
              </a:rPr>
              <a:t>計</a:t>
            </a:r>
            <a:r>
              <a:rPr sz="4000" spc="5" dirty="0" err="1">
                <a:solidFill>
                  <a:srgbClr val="0000CC"/>
                </a:solidFill>
                <a:latin typeface="微軟正黑體" panose="020B0604030504040204" pitchFamily="34" charset="-120"/>
                <a:ea typeface="微軟正黑體" panose="020B0604030504040204" pitchFamily="34" charset="-120"/>
                <a:cs typeface="標楷體"/>
              </a:rPr>
              <a:t>畫</a:t>
            </a:r>
            <a:r>
              <a:rPr sz="4000" dirty="0" err="1">
                <a:latin typeface="微軟正黑體" panose="020B0604030504040204" pitchFamily="34" charset="-120"/>
                <a:ea typeface="微軟正黑體" panose="020B0604030504040204" pitchFamily="34" charset="-120"/>
                <a:cs typeface="標楷體"/>
              </a:rPr>
              <a:t>；</a:t>
            </a:r>
            <a:r>
              <a:rPr sz="4000" spc="-15" dirty="0" err="1">
                <a:latin typeface="微軟正黑體" panose="020B0604030504040204" pitchFamily="34" charset="-120"/>
                <a:ea typeface="微軟正黑體" panose="020B0604030504040204" pitchFamily="34" charset="-120"/>
                <a:cs typeface="標楷體"/>
              </a:rPr>
              <a:t>並</a:t>
            </a:r>
            <a:r>
              <a:rPr sz="4000" dirty="0" err="1">
                <a:latin typeface="微軟正黑體" panose="020B0604030504040204" pitchFamily="34" charset="-120"/>
                <a:ea typeface="微軟正黑體" panose="020B0604030504040204" pitchFamily="34" charset="-120"/>
                <a:cs typeface="標楷體"/>
              </a:rPr>
              <a:t>設置</a:t>
            </a:r>
            <a:r>
              <a:rPr sz="4000" spc="-15" dirty="0" err="1">
                <a:solidFill>
                  <a:srgbClr val="0000CC"/>
                </a:solidFill>
                <a:latin typeface="微軟正黑體" panose="020B0604030504040204" pitchFamily="34" charset="-120"/>
                <a:ea typeface="微軟正黑體" panose="020B0604030504040204" pitchFamily="34" charset="-120"/>
                <a:cs typeface="標楷體"/>
              </a:rPr>
              <a:t>安</a:t>
            </a:r>
            <a:r>
              <a:rPr sz="4000" dirty="0" err="1">
                <a:solidFill>
                  <a:srgbClr val="0000CC"/>
                </a:solidFill>
                <a:latin typeface="微軟正黑體" panose="020B0604030504040204" pitchFamily="34" charset="-120"/>
                <a:ea typeface="微軟正黑體" panose="020B0604030504040204" pitchFamily="34" charset="-120"/>
                <a:cs typeface="標楷體"/>
              </a:rPr>
              <a:t>全衛生</a:t>
            </a:r>
            <a:r>
              <a:rPr sz="4000" spc="5" dirty="0" err="1">
                <a:solidFill>
                  <a:srgbClr val="0000CC"/>
                </a:solidFill>
                <a:latin typeface="微軟正黑體" panose="020B0604030504040204" pitchFamily="34" charset="-120"/>
                <a:ea typeface="微軟正黑體" panose="020B0604030504040204" pitchFamily="34" charset="-120"/>
                <a:cs typeface="標楷體"/>
              </a:rPr>
              <a:t>組織</a:t>
            </a:r>
            <a:r>
              <a:rPr sz="4000" spc="-15" dirty="0" err="1">
                <a:solidFill>
                  <a:srgbClr val="0000CC"/>
                </a:solidFill>
                <a:latin typeface="微軟正黑體" panose="020B0604030504040204" pitchFamily="34" charset="-120"/>
                <a:ea typeface="微軟正黑體" panose="020B0604030504040204" pitchFamily="34" charset="-120"/>
                <a:cs typeface="標楷體"/>
              </a:rPr>
              <a:t>、</a:t>
            </a:r>
            <a:r>
              <a:rPr sz="4000" spc="5" dirty="0" err="1">
                <a:solidFill>
                  <a:srgbClr val="0000CC"/>
                </a:solidFill>
                <a:latin typeface="微軟正黑體" panose="020B0604030504040204" pitchFamily="34" charset="-120"/>
                <a:ea typeface="微軟正黑體" panose="020B0604030504040204" pitchFamily="34" charset="-120"/>
                <a:cs typeface="標楷體"/>
              </a:rPr>
              <a:t>人</a:t>
            </a:r>
            <a:r>
              <a:rPr sz="4000" dirty="0" err="1">
                <a:solidFill>
                  <a:srgbClr val="0000CC"/>
                </a:solidFill>
                <a:latin typeface="微軟正黑體" panose="020B0604030504040204" pitchFamily="34" charset="-120"/>
                <a:ea typeface="微軟正黑體" panose="020B0604030504040204" pitchFamily="34" charset="-120"/>
                <a:cs typeface="標楷體"/>
              </a:rPr>
              <a:t>員</a:t>
            </a:r>
            <a:r>
              <a:rPr sz="4000" spc="-10" dirty="0" err="1">
                <a:latin typeface="微軟正黑體" panose="020B0604030504040204" pitchFamily="34" charset="-120"/>
                <a:ea typeface="微軟正黑體" panose="020B0604030504040204" pitchFamily="34" charset="-120"/>
                <a:cs typeface="標楷體"/>
              </a:rPr>
              <a:t>，</a:t>
            </a:r>
            <a:r>
              <a:rPr sz="4000" spc="5" dirty="0" err="1">
                <a:latin typeface="微軟正黑體" panose="020B0604030504040204" pitchFamily="34" charset="-120"/>
                <a:ea typeface="微軟正黑體" panose="020B0604030504040204" pitchFamily="34" charset="-120"/>
                <a:cs typeface="標楷體"/>
              </a:rPr>
              <a:t>實</a:t>
            </a:r>
            <a:r>
              <a:rPr sz="4000" dirty="0" err="1">
                <a:latin typeface="微軟正黑體" panose="020B0604030504040204" pitchFamily="34" charset="-120"/>
                <a:ea typeface="微軟正黑體" panose="020B0604030504040204" pitchFamily="34" charset="-120"/>
                <a:cs typeface="標楷體"/>
              </a:rPr>
              <a:t>施</a:t>
            </a:r>
            <a:r>
              <a:rPr sz="4000" spc="-10" dirty="0" err="1">
                <a:solidFill>
                  <a:srgbClr val="0000CC"/>
                </a:solidFill>
                <a:latin typeface="微軟正黑體" panose="020B0604030504040204" pitchFamily="34" charset="-120"/>
                <a:ea typeface="微軟正黑體" panose="020B0604030504040204" pitchFamily="34" charset="-120"/>
                <a:cs typeface="標楷體"/>
              </a:rPr>
              <a:t>安</a:t>
            </a:r>
            <a:r>
              <a:rPr sz="4000" spc="5" dirty="0" err="1">
                <a:solidFill>
                  <a:srgbClr val="0000CC"/>
                </a:solidFill>
                <a:latin typeface="微軟正黑體" panose="020B0604030504040204" pitchFamily="34" charset="-120"/>
                <a:ea typeface="微軟正黑體" panose="020B0604030504040204" pitchFamily="34" charset="-120"/>
                <a:cs typeface="標楷體"/>
              </a:rPr>
              <a:t>全衛</a:t>
            </a:r>
            <a:r>
              <a:rPr sz="4000" spc="-15" dirty="0" err="1">
                <a:solidFill>
                  <a:srgbClr val="0000CC"/>
                </a:solidFill>
                <a:latin typeface="微軟正黑體" panose="020B0604030504040204" pitchFamily="34" charset="-120"/>
                <a:ea typeface="微軟正黑體" panose="020B0604030504040204" pitchFamily="34" charset="-120"/>
                <a:cs typeface="標楷體"/>
              </a:rPr>
              <a:t>生</a:t>
            </a:r>
            <a:r>
              <a:rPr sz="4000" spc="5" dirty="0" err="1">
                <a:solidFill>
                  <a:srgbClr val="0000CC"/>
                </a:solidFill>
                <a:latin typeface="微軟正黑體" panose="020B0604030504040204" pitchFamily="34" charset="-120"/>
                <a:ea typeface="微軟正黑體" panose="020B0604030504040204" pitchFamily="34" charset="-120"/>
                <a:cs typeface="標楷體"/>
              </a:rPr>
              <a:t>管理</a:t>
            </a:r>
            <a:r>
              <a:rPr sz="4000" spc="-15" dirty="0" err="1">
                <a:solidFill>
                  <a:srgbClr val="0000CC"/>
                </a:solidFill>
                <a:latin typeface="微軟正黑體" panose="020B0604030504040204" pitchFamily="34" charset="-120"/>
                <a:ea typeface="微軟正黑體" panose="020B0604030504040204" pitchFamily="34" charset="-120"/>
                <a:cs typeface="標楷體"/>
              </a:rPr>
              <a:t>及</a:t>
            </a:r>
            <a:r>
              <a:rPr sz="4000" spc="5" dirty="0" err="1">
                <a:solidFill>
                  <a:srgbClr val="0000CC"/>
                </a:solidFill>
                <a:latin typeface="微軟正黑體" panose="020B0604030504040204" pitchFamily="34" charset="-120"/>
                <a:ea typeface="微軟正黑體" panose="020B0604030504040204" pitchFamily="34" charset="-120"/>
                <a:cs typeface="標楷體"/>
              </a:rPr>
              <a:t>自動檢</a:t>
            </a:r>
            <a:r>
              <a:rPr sz="4000" dirty="0" err="1">
                <a:solidFill>
                  <a:srgbClr val="0000CC"/>
                </a:solidFill>
                <a:latin typeface="微軟正黑體" panose="020B0604030504040204" pitchFamily="34" charset="-120"/>
                <a:ea typeface="微軟正黑體" panose="020B0604030504040204" pitchFamily="34" charset="-120"/>
                <a:cs typeface="標楷體"/>
              </a:rPr>
              <a:t>查</a:t>
            </a:r>
            <a:r>
              <a:rPr sz="4000" dirty="0">
                <a:latin typeface="微軟正黑體" panose="020B0604030504040204" pitchFamily="34" charset="-120"/>
                <a:ea typeface="微軟正黑體" panose="020B0604030504040204" pitchFamily="34" charset="-120"/>
                <a:cs typeface="標楷體"/>
              </a:rPr>
              <a:t>。</a:t>
            </a:r>
          </a:p>
          <a:p>
            <a:pPr marL="447675" marR="5080" indent="22225">
              <a:lnSpc>
                <a:spcPct val="80000"/>
              </a:lnSpc>
              <a:spcBef>
                <a:spcPts val="690"/>
              </a:spcBef>
            </a:pPr>
            <a:r>
              <a:rPr sz="2800" dirty="0">
                <a:solidFill>
                  <a:srgbClr val="FF0066"/>
                </a:solidFill>
                <a:latin typeface="微軟正黑體" panose="020B0604030504040204" pitchFamily="34" charset="-120"/>
                <a:ea typeface="微軟正黑體" panose="020B0604030504040204" pitchFamily="34" charset="-120"/>
                <a:cs typeface="標楷體"/>
              </a:rPr>
              <a:t>經</a:t>
            </a:r>
            <a:r>
              <a:rPr sz="2800" spc="-5" dirty="0">
                <a:solidFill>
                  <a:srgbClr val="FF0066"/>
                </a:solidFill>
                <a:latin typeface="微軟正黑體" panose="020B0604030504040204" pitchFamily="34" charset="-120"/>
                <a:ea typeface="微軟正黑體" panose="020B0604030504040204" pitchFamily="34" charset="-120"/>
                <a:cs typeface="標楷體"/>
              </a:rPr>
              <a:t>通知限</a:t>
            </a:r>
            <a:r>
              <a:rPr sz="2800" dirty="0">
                <a:solidFill>
                  <a:srgbClr val="FF0066"/>
                </a:solidFill>
                <a:latin typeface="微軟正黑體" panose="020B0604030504040204" pitchFamily="34" charset="-120"/>
                <a:ea typeface="微軟正黑體" panose="020B0604030504040204" pitchFamily="34" charset="-120"/>
                <a:cs typeface="標楷體"/>
              </a:rPr>
              <a:t>期</a:t>
            </a:r>
            <a:r>
              <a:rPr sz="2800" spc="-5" dirty="0">
                <a:solidFill>
                  <a:srgbClr val="FF0066"/>
                </a:solidFill>
                <a:latin typeface="微軟正黑體" panose="020B0604030504040204" pitchFamily="34" charset="-120"/>
                <a:ea typeface="微軟正黑體" panose="020B0604030504040204" pitchFamily="34" charset="-120"/>
                <a:cs typeface="標楷體"/>
              </a:rPr>
              <a:t>改善，</a:t>
            </a:r>
            <a:r>
              <a:rPr sz="2800" dirty="0">
                <a:solidFill>
                  <a:srgbClr val="FF0066"/>
                </a:solidFill>
                <a:latin typeface="微軟正黑體" panose="020B0604030504040204" pitchFamily="34" charset="-120"/>
                <a:ea typeface="微軟正黑體" panose="020B0604030504040204" pitchFamily="34" charset="-120"/>
                <a:cs typeface="標楷體"/>
              </a:rPr>
              <a:t>屆</a:t>
            </a:r>
            <a:r>
              <a:rPr sz="2800" spc="-5" dirty="0">
                <a:solidFill>
                  <a:srgbClr val="FF0066"/>
                </a:solidFill>
                <a:latin typeface="微軟正黑體" panose="020B0604030504040204" pitchFamily="34" charset="-120"/>
                <a:ea typeface="微軟正黑體" panose="020B0604030504040204" pitchFamily="34" charset="-120"/>
                <a:cs typeface="標楷體"/>
              </a:rPr>
              <a:t>期未改</a:t>
            </a:r>
            <a:r>
              <a:rPr sz="2800" dirty="0">
                <a:solidFill>
                  <a:srgbClr val="FF0066"/>
                </a:solidFill>
                <a:latin typeface="微軟正黑體" panose="020B0604030504040204" pitchFamily="34" charset="-120"/>
                <a:ea typeface="微軟正黑體" panose="020B0604030504040204" pitchFamily="34" charset="-120"/>
                <a:cs typeface="標楷體"/>
              </a:rPr>
              <a:t>善</a:t>
            </a:r>
            <a:r>
              <a:rPr sz="2800" spc="-5" dirty="0">
                <a:solidFill>
                  <a:srgbClr val="FF0066"/>
                </a:solidFill>
                <a:latin typeface="微軟正黑體" panose="020B0604030504040204" pitchFamily="34" charset="-120"/>
                <a:ea typeface="微軟正黑體" panose="020B0604030504040204" pitchFamily="34" charset="-120"/>
                <a:cs typeface="標楷體"/>
              </a:rPr>
              <a:t>，處新</a:t>
            </a:r>
            <a:r>
              <a:rPr sz="2800" dirty="0">
                <a:solidFill>
                  <a:srgbClr val="FF0066"/>
                </a:solidFill>
                <a:latin typeface="微軟正黑體" panose="020B0604030504040204" pitchFamily="34" charset="-120"/>
                <a:ea typeface="微軟正黑體" panose="020B0604030504040204" pitchFamily="34" charset="-120"/>
                <a:cs typeface="標楷體"/>
              </a:rPr>
              <a:t>臺</a:t>
            </a:r>
            <a:r>
              <a:rPr sz="2800" spc="20" dirty="0">
                <a:solidFill>
                  <a:srgbClr val="FF0066"/>
                </a:solidFill>
                <a:latin typeface="微軟正黑體" panose="020B0604030504040204" pitchFamily="34" charset="-120"/>
                <a:ea typeface="微軟正黑體" panose="020B0604030504040204" pitchFamily="34" charset="-120"/>
                <a:cs typeface="標楷體"/>
              </a:rPr>
              <a:t>幣</a:t>
            </a:r>
            <a:r>
              <a:rPr sz="2800" dirty="0">
                <a:solidFill>
                  <a:srgbClr val="FF0066"/>
                </a:solidFill>
                <a:latin typeface="微軟正黑體" panose="020B0604030504040204" pitchFamily="34" charset="-120"/>
                <a:ea typeface="微軟正黑體" panose="020B0604030504040204" pitchFamily="34" charset="-120"/>
                <a:cs typeface="標楷體"/>
              </a:rPr>
              <a:t>3</a:t>
            </a:r>
            <a:r>
              <a:rPr sz="2800" spc="-5" dirty="0">
                <a:solidFill>
                  <a:srgbClr val="FF0066"/>
                </a:solidFill>
                <a:latin typeface="微軟正黑體" panose="020B0604030504040204" pitchFamily="34" charset="-120"/>
                <a:ea typeface="微軟正黑體" panose="020B0604030504040204" pitchFamily="34" charset="-120"/>
                <a:cs typeface="標楷體"/>
              </a:rPr>
              <a:t>萬</a:t>
            </a:r>
            <a:r>
              <a:rPr sz="2800" spc="-2495" dirty="0">
                <a:solidFill>
                  <a:srgbClr val="FF0066"/>
                </a:solidFill>
                <a:latin typeface="微軟正黑體" panose="020B0604030504040204" pitchFamily="34" charset="-120"/>
                <a:ea typeface="微軟正黑體" panose="020B0604030504040204" pitchFamily="34" charset="-120"/>
                <a:cs typeface="標楷體"/>
              </a:rPr>
              <a:t>元 </a:t>
            </a:r>
            <a:r>
              <a:rPr sz="2800" dirty="0">
                <a:solidFill>
                  <a:srgbClr val="FF0066"/>
                </a:solidFill>
                <a:latin typeface="微軟正黑體" panose="020B0604030504040204" pitchFamily="34" charset="-120"/>
                <a:ea typeface="微軟正黑體" panose="020B0604030504040204" pitchFamily="34" charset="-120"/>
                <a:cs typeface="標楷體"/>
              </a:rPr>
              <a:t>以</a:t>
            </a:r>
            <a:r>
              <a:rPr sz="2800" spc="-10" dirty="0">
                <a:solidFill>
                  <a:srgbClr val="FF0066"/>
                </a:solidFill>
                <a:latin typeface="微軟正黑體" panose="020B0604030504040204" pitchFamily="34" charset="-120"/>
                <a:ea typeface="微軟正黑體" panose="020B0604030504040204" pitchFamily="34" charset="-120"/>
                <a:cs typeface="標楷體"/>
              </a:rPr>
              <a:t>上15</a:t>
            </a:r>
            <a:r>
              <a:rPr sz="2800" spc="-5" dirty="0">
                <a:solidFill>
                  <a:srgbClr val="FF0066"/>
                </a:solidFill>
                <a:latin typeface="微軟正黑體" panose="020B0604030504040204" pitchFamily="34" charset="-120"/>
                <a:ea typeface="微軟正黑體" panose="020B0604030504040204" pitchFamily="34" charset="-120"/>
                <a:cs typeface="標楷體"/>
              </a:rPr>
              <a:t>萬元以下罰</a:t>
            </a:r>
            <a:r>
              <a:rPr sz="2800" dirty="0">
                <a:solidFill>
                  <a:srgbClr val="FF0066"/>
                </a:solidFill>
                <a:latin typeface="微軟正黑體" panose="020B0604030504040204" pitchFamily="34" charset="-120"/>
                <a:ea typeface="微軟正黑體" panose="020B0604030504040204" pitchFamily="34" charset="-120"/>
                <a:cs typeface="標楷體"/>
              </a:rPr>
              <a:t>鍰</a:t>
            </a:r>
            <a:r>
              <a:rPr sz="2800" spc="-5" dirty="0">
                <a:solidFill>
                  <a:srgbClr val="FF0066"/>
                </a:solidFill>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6" name="頁尾版面配置區 5">
            <a:extLst>
              <a:ext uri="{FF2B5EF4-FFF2-40B4-BE49-F238E27FC236}">
                <a16:creationId xmlns:a16="http://schemas.microsoft.com/office/drawing/2014/main" id="{C0DEE5BF-160F-445E-A701-2B953A24911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EDAC3A47-0488-C238-B1F4-AA6EE62FB7C8}"/>
              </a:ext>
            </a:extLst>
          </p:cNvPr>
          <p:cNvSpPr>
            <a:spLocks noGrp="1"/>
          </p:cNvSpPr>
          <p:nvPr>
            <p:ph type="sldNum" sz="quarter" idx="7"/>
          </p:nvPr>
        </p:nvSpPr>
        <p:spPr/>
        <p:txBody>
          <a:bodyPr/>
          <a:lstStyle/>
          <a:p>
            <a:fld id="{B6F15528-21DE-4FAA-801E-634DDDAF4B2B}" type="slidenum">
              <a:rPr lang="en-US" altLang="zh-TW" smtClean="0"/>
              <a:t>50</a:t>
            </a:fld>
            <a:endParaRPr lang="zh-TW"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1051" y="443970"/>
            <a:ext cx="8433435" cy="566822"/>
          </a:xfrm>
          <a:prstGeom prst="rect">
            <a:avLst/>
          </a:prstGeom>
        </p:spPr>
        <p:txBody>
          <a:bodyPr vert="horz" wrap="square" lIns="0" tIns="12700" rIns="0" bIns="0" rtlCol="0">
            <a:spAutoFit/>
          </a:bodyPr>
          <a:lstStyle/>
          <a:p>
            <a:pPr marL="12700">
              <a:spcBef>
                <a:spcPts val="100"/>
              </a:spcBef>
            </a:pPr>
            <a:r>
              <a:rPr sz="3600" dirty="0">
                <a:latin typeface="微軟正黑體" panose="020B0604030504040204" pitchFamily="34" charset="-120"/>
                <a:ea typeface="微軟正黑體" panose="020B0604030504040204" pitchFamily="34" charset="-120"/>
              </a:rPr>
              <a:t>一、職業安全衛生組織、人員之設</a:t>
            </a:r>
            <a:r>
              <a:rPr sz="3600" spc="5" dirty="0">
                <a:latin typeface="微軟正黑體" panose="020B0604030504040204" pitchFamily="34" charset="-120"/>
                <a:ea typeface="微軟正黑體" panose="020B0604030504040204" pitchFamily="34" charset="-120"/>
              </a:rPr>
              <a:t>置</a:t>
            </a:r>
            <a:r>
              <a:rPr lang="en-US" sz="3600" spc="5" dirty="0">
                <a:latin typeface="微軟正黑體" panose="020B0604030504040204" pitchFamily="34" charset="-120"/>
                <a:ea typeface="微軟正黑體" panose="020B0604030504040204" pitchFamily="34" charset="-120"/>
              </a:rPr>
              <a:t>-</a:t>
            </a:r>
            <a:r>
              <a:rPr sz="3600" dirty="0">
                <a:latin typeface="微軟正黑體" panose="020B0604030504040204" pitchFamily="34" charset="-120"/>
                <a:ea typeface="微軟正黑體" panose="020B0604030504040204" pitchFamily="34" charset="-120"/>
              </a:rPr>
              <a:t>1</a:t>
            </a:r>
          </a:p>
        </p:txBody>
      </p:sp>
      <p:sp>
        <p:nvSpPr>
          <p:cNvPr id="3" name="object 3"/>
          <p:cNvSpPr txBox="1"/>
          <p:nvPr/>
        </p:nvSpPr>
        <p:spPr>
          <a:xfrm>
            <a:off x="1264284" y="1425701"/>
            <a:ext cx="9632315" cy="739775"/>
          </a:xfrm>
          <a:prstGeom prst="rect">
            <a:avLst/>
          </a:prstGeom>
        </p:spPr>
        <p:txBody>
          <a:bodyPr vert="horz" wrap="square" lIns="0" tIns="92075" rIns="0" bIns="0" rtlCol="0">
            <a:spAutoFit/>
          </a:bodyPr>
          <a:lstStyle/>
          <a:p>
            <a:pPr marL="12700" marR="5080">
              <a:lnSpc>
                <a:spcPct val="80000"/>
              </a:lnSpc>
              <a:spcBef>
                <a:spcPts val="725"/>
              </a:spcBef>
              <a:tabLst>
                <a:tab pos="355600" algn="l"/>
                <a:tab pos="356235" algn="l"/>
              </a:tabLst>
            </a:pPr>
            <a:r>
              <a:rPr sz="2600" spc="90" dirty="0" err="1">
                <a:latin typeface="微軟正黑體" panose="020B0604030504040204" pitchFamily="34" charset="-120"/>
                <a:ea typeface="微軟正黑體" panose="020B0604030504040204" pitchFamily="34" charset="-120"/>
                <a:cs typeface="標楷體"/>
              </a:rPr>
              <a:t>職業安</a:t>
            </a:r>
            <a:r>
              <a:rPr sz="2600" spc="80" dirty="0" err="1">
                <a:latin typeface="微軟正黑體" panose="020B0604030504040204" pitchFamily="34" charset="-120"/>
                <a:ea typeface="微軟正黑體" panose="020B0604030504040204" pitchFamily="34" charset="-120"/>
                <a:cs typeface="標楷體"/>
              </a:rPr>
              <a:t>全</a:t>
            </a:r>
            <a:r>
              <a:rPr sz="2600" spc="90" dirty="0" err="1">
                <a:latin typeface="微軟正黑體" panose="020B0604030504040204" pitchFamily="34" charset="-120"/>
                <a:ea typeface="微軟正黑體" panose="020B0604030504040204" pitchFamily="34" charset="-120"/>
                <a:cs typeface="標楷體"/>
              </a:rPr>
              <a:t>衛生組</a:t>
            </a:r>
            <a:r>
              <a:rPr sz="2600" spc="114" dirty="0" err="1">
                <a:latin typeface="微軟正黑體" panose="020B0604030504040204" pitchFamily="34" charset="-120"/>
                <a:ea typeface="微軟正黑體" panose="020B0604030504040204" pitchFamily="34" charset="-120"/>
                <a:cs typeface="標楷體"/>
              </a:rPr>
              <a:t>織</a:t>
            </a:r>
            <a:r>
              <a:rPr sz="2600" spc="90" dirty="0" err="1">
                <a:latin typeface="微軟正黑體" panose="020B0604030504040204" pitchFamily="34" charset="-120"/>
                <a:ea typeface="微軟正黑體" panose="020B0604030504040204" pitchFamily="34" charset="-120"/>
                <a:cs typeface="標楷體"/>
              </a:rPr>
              <a:t>:</a:t>
            </a:r>
            <a:r>
              <a:rPr sz="2600" spc="95" dirty="0" err="1">
                <a:latin typeface="微軟正黑體" panose="020B0604030504040204" pitchFamily="34" charset="-120"/>
                <a:ea typeface="微軟正黑體" panose="020B0604030504040204" pitchFamily="34" charset="-120"/>
                <a:cs typeface="標楷體"/>
              </a:rPr>
              <a:t>包括</a:t>
            </a:r>
            <a:r>
              <a:rPr sz="2600" spc="95" dirty="0" err="1">
                <a:solidFill>
                  <a:srgbClr val="FF0000"/>
                </a:solidFill>
                <a:latin typeface="微軟正黑體" panose="020B0604030504040204" pitchFamily="34" charset="-120"/>
                <a:ea typeface="微軟正黑體" panose="020B0604030504040204" pitchFamily="34" charset="-120"/>
                <a:cs typeface="標楷體"/>
              </a:rPr>
              <a:t>職</a:t>
            </a:r>
            <a:r>
              <a:rPr sz="2600" spc="80" dirty="0" err="1">
                <a:solidFill>
                  <a:srgbClr val="FF0000"/>
                </a:solidFill>
                <a:latin typeface="微軟正黑體" panose="020B0604030504040204" pitchFamily="34" charset="-120"/>
                <a:ea typeface="微軟正黑體" panose="020B0604030504040204" pitchFamily="34" charset="-120"/>
                <a:cs typeface="標楷體"/>
              </a:rPr>
              <a:t>業</a:t>
            </a:r>
            <a:r>
              <a:rPr sz="2600" spc="95" dirty="0" err="1">
                <a:solidFill>
                  <a:srgbClr val="FF0000"/>
                </a:solidFill>
                <a:latin typeface="微軟正黑體" panose="020B0604030504040204" pitchFamily="34" charset="-120"/>
                <a:ea typeface="微軟正黑體" panose="020B0604030504040204" pitchFamily="34" charset="-120"/>
                <a:cs typeface="標楷體"/>
              </a:rPr>
              <a:t>安全衛</a:t>
            </a:r>
            <a:r>
              <a:rPr sz="2600" spc="80" dirty="0" err="1">
                <a:solidFill>
                  <a:srgbClr val="FF0000"/>
                </a:solidFill>
                <a:latin typeface="微軟正黑體" panose="020B0604030504040204" pitchFamily="34" charset="-120"/>
                <a:ea typeface="微軟正黑體" panose="020B0604030504040204" pitchFamily="34" charset="-120"/>
                <a:cs typeface="標楷體"/>
              </a:rPr>
              <a:t>生</a:t>
            </a:r>
            <a:r>
              <a:rPr sz="2600" spc="95" dirty="0" err="1">
                <a:solidFill>
                  <a:srgbClr val="FF0000"/>
                </a:solidFill>
                <a:latin typeface="微軟正黑體" panose="020B0604030504040204" pitchFamily="34" charset="-120"/>
                <a:ea typeface="微軟正黑體" panose="020B0604030504040204" pitchFamily="34" charset="-120"/>
                <a:cs typeface="標楷體"/>
              </a:rPr>
              <a:t>管理單</a:t>
            </a:r>
            <a:r>
              <a:rPr sz="2600" spc="85" dirty="0" err="1">
                <a:solidFill>
                  <a:srgbClr val="FF0000"/>
                </a:solidFill>
                <a:latin typeface="微軟正黑體" panose="020B0604030504040204" pitchFamily="34" charset="-120"/>
                <a:ea typeface="微軟正黑體" panose="020B0604030504040204" pitchFamily="34" charset="-120"/>
                <a:cs typeface="標楷體"/>
              </a:rPr>
              <a:t>位</a:t>
            </a:r>
            <a:r>
              <a:rPr sz="2600" spc="95" dirty="0" err="1">
                <a:latin typeface="微軟正黑體" panose="020B0604030504040204" pitchFamily="34" charset="-120"/>
                <a:ea typeface="微軟正黑體" panose="020B0604030504040204" pitchFamily="34" charset="-120"/>
                <a:cs typeface="標楷體"/>
              </a:rPr>
              <a:t>及</a:t>
            </a:r>
            <a:r>
              <a:rPr sz="2600" dirty="0" err="1">
                <a:solidFill>
                  <a:srgbClr val="FF0000"/>
                </a:solidFill>
                <a:latin typeface="微軟正黑體" panose="020B0604030504040204" pitchFamily="34" charset="-120"/>
                <a:ea typeface="微軟正黑體" panose="020B0604030504040204" pitchFamily="34" charset="-120"/>
                <a:cs typeface="標楷體"/>
              </a:rPr>
              <a:t>職業安全</a:t>
            </a:r>
            <a:r>
              <a:rPr sz="2600" spc="-15" dirty="0" err="1">
                <a:solidFill>
                  <a:srgbClr val="FF0000"/>
                </a:solidFill>
                <a:latin typeface="微軟正黑體" panose="020B0604030504040204" pitchFamily="34" charset="-120"/>
                <a:ea typeface="微軟正黑體" panose="020B0604030504040204" pitchFamily="34" charset="-120"/>
                <a:cs typeface="標楷體"/>
              </a:rPr>
              <a:t>衛</a:t>
            </a:r>
            <a:r>
              <a:rPr sz="2600" dirty="0" err="1">
                <a:solidFill>
                  <a:srgbClr val="FF0000"/>
                </a:solidFill>
                <a:latin typeface="微軟正黑體" panose="020B0604030504040204" pitchFamily="34" charset="-120"/>
                <a:ea typeface="微軟正黑體" panose="020B0604030504040204" pitchFamily="34" charset="-120"/>
                <a:cs typeface="標楷體"/>
              </a:rPr>
              <a:t>生委員</a:t>
            </a:r>
            <a:r>
              <a:rPr sz="2600" spc="-10" dirty="0" err="1">
                <a:solidFill>
                  <a:srgbClr val="FF0000"/>
                </a:solidFill>
                <a:latin typeface="微軟正黑體" panose="020B0604030504040204" pitchFamily="34" charset="-120"/>
                <a:ea typeface="微軟正黑體" panose="020B0604030504040204" pitchFamily="34" charset="-120"/>
                <a:cs typeface="標楷體"/>
              </a:rPr>
              <a:t>會</a:t>
            </a:r>
            <a:r>
              <a:rPr sz="2600" dirty="0">
                <a:latin typeface="微軟正黑體" panose="020B0604030504040204" pitchFamily="34" charset="-120"/>
                <a:ea typeface="微軟正黑體" panose="020B0604030504040204" pitchFamily="34" charset="-120"/>
                <a:cs typeface="標楷體"/>
              </a:rPr>
              <a:t>。</a:t>
            </a:r>
          </a:p>
        </p:txBody>
      </p:sp>
      <p:sp>
        <p:nvSpPr>
          <p:cNvPr id="4" name="object 4"/>
          <p:cNvSpPr txBox="1"/>
          <p:nvPr/>
        </p:nvSpPr>
        <p:spPr>
          <a:xfrm>
            <a:off x="1280233" y="5791200"/>
            <a:ext cx="6480810" cy="422275"/>
          </a:xfrm>
          <a:prstGeom prst="rect">
            <a:avLst/>
          </a:prstGeom>
        </p:spPr>
        <p:txBody>
          <a:bodyPr vert="horz" wrap="square" lIns="0" tIns="12700" rIns="0" bIns="0" rtlCol="0">
            <a:spAutoFit/>
          </a:bodyPr>
          <a:lstStyle/>
          <a:p>
            <a:pPr marL="12700">
              <a:spcBef>
                <a:spcPts val="100"/>
              </a:spcBef>
              <a:tabLst>
                <a:tab pos="355600" algn="l"/>
                <a:tab pos="356235" algn="l"/>
              </a:tabLst>
            </a:pPr>
            <a:r>
              <a:rPr lang="en-US" sz="2600" spc="-5" dirty="0">
                <a:latin typeface="標楷體"/>
                <a:cs typeface="標楷體"/>
              </a:rPr>
              <a:t>1</a:t>
            </a:r>
            <a:r>
              <a:rPr sz="2600" spc="-5" dirty="0">
                <a:latin typeface="標楷體"/>
                <a:cs typeface="標楷體"/>
              </a:rPr>
              <a:t>03</a:t>
            </a:r>
            <a:r>
              <a:rPr sz="2600" dirty="0">
                <a:latin typeface="標楷體"/>
                <a:cs typeface="標楷體"/>
              </a:rPr>
              <a:t>年</a:t>
            </a:r>
            <a:r>
              <a:rPr sz="2600" spc="-10" dirty="0">
                <a:latin typeface="標楷體"/>
                <a:cs typeface="標楷體"/>
              </a:rPr>
              <a:t>7</a:t>
            </a:r>
            <a:r>
              <a:rPr sz="2600" dirty="0">
                <a:latin typeface="標楷體"/>
                <a:cs typeface="標楷體"/>
              </a:rPr>
              <a:t>月</a:t>
            </a:r>
            <a:r>
              <a:rPr sz="2600" spc="-10" dirty="0">
                <a:latin typeface="標楷體"/>
                <a:cs typeface="標楷體"/>
              </a:rPr>
              <a:t>3</a:t>
            </a:r>
            <a:r>
              <a:rPr sz="2600" dirty="0">
                <a:latin typeface="標楷體"/>
                <a:cs typeface="標楷體"/>
              </a:rPr>
              <a:t>日以後</a:t>
            </a:r>
            <a:r>
              <a:rPr sz="2600" spc="-15" dirty="0">
                <a:latin typeface="標楷體"/>
                <a:cs typeface="標楷體"/>
              </a:rPr>
              <a:t>新</a:t>
            </a:r>
            <a:r>
              <a:rPr sz="2600" dirty="0">
                <a:latin typeface="標楷體"/>
                <a:cs typeface="標楷體"/>
              </a:rPr>
              <a:t>增事業</a:t>
            </a:r>
            <a:r>
              <a:rPr sz="2600" spc="-15" dirty="0">
                <a:latin typeface="標楷體"/>
                <a:cs typeface="標楷體"/>
              </a:rPr>
              <a:t>屬</a:t>
            </a:r>
            <a:r>
              <a:rPr sz="2600" dirty="0">
                <a:latin typeface="標楷體"/>
                <a:cs typeface="標楷體"/>
              </a:rPr>
              <a:t>第三類</a:t>
            </a:r>
            <a:r>
              <a:rPr sz="2600" spc="-15" dirty="0">
                <a:latin typeface="標楷體"/>
                <a:cs typeface="標楷體"/>
              </a:rPr>
              <a:t>事</a:t>
            </a:r>
            <a:r>
              <a:rPr sz="2600" spc="10" dirty="0">
                <a:latin typeface="標楷體"/>
                <a:cs typeface="標楷體"/>
              </a:rPr>
              <a:t>業</a:t>
            </a:r>
            <a:r>
              <a:rPr sz="2600" dirty="0">
                <a:latin typeface="標楷體"/>
                <a:cs typeface="標楷體"/>
              </a:rPr>
              <a:t>。</a:t>
            </a:r>
          </a:p>
        </p:txBody>
      </p:sp>
      <p:sp>
        <p:nvSpPr>
          <p:cNvPr id="5" name="object 5"/>
          <p:cNvSpPr/>
          <p:nvPr/>
        </p:nvSpPr>
        <p:spPr>
          <a:xfrm>
            <a:off x="1280233" y="2564436"/>
            <a:ext cx="9616366" cy="3074364"/>
          </a:xfrm>
          <a:prstGeom prst="rect">
            <a:avLst/>
          </a:prstGeom>
          <a:blipFill>
            <a:blip r:embed="rId2"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A56E8333-0064-D861-E5FA-2882673CD4A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C78C5FA2-95EB-99A9-2E02-91567EE266F5}"/>
              </a:ext>
            </a:extLst>
          </p:cNvPr>
          <p:cNvSpPr>
            <a:spLocks noGrp="1"/>
          </p:cNvSpPr>
          <p:nvPr>
            <p:ph type="sldNum" sz="quarter" idx="7"/>
          </p:nvPr>
        </p:nvSpPr>
        <p:spPr/>
        <p:txBody>
          <a:bodyPr/>
          <a:lstStyle/>
          <a:p>
            <a:fld id="{B6F15528-21DE-4FAA-801E-634DDDAF4B2B}" type="slidenum">
              <a:rPr lang="en-US" altLang="zh-TW" smtClean="0"/>
              <a:t>51</a:t>
            </a:fld>
            <a:endParaRPr lang="zh-TW"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4542" y="446055"/>
            <a:ext cx="8082915" cy="566822"/>
          </a:xfrm>
          <a:prstGeom prst="rect">
            <a:avLst/>
          </a:prstGeom>
        </p:spPr>
        <p:txBody>
          <a:bodyPr vert="horz" wrap="square" lIns="0" tIns="12700" rIns="0" bIns="0" rtlCol="0">
            <a:spAutoFit/>
          </a:bodyPr>
          <a:lstStyle/>
          <a:p>
            <a:pPr marL="12700">
              <a:spcBef>
                <a:spcPts val="100"/>
              </a:spcBef>
            </a:pPr>
            <a:r>
              <a:rPr sz="3600" dirty="0">
                <a:latin typeface="微軟正黑體" panose="020B0604030504040204" pitchFamily="34" charset="-120"/>
                <a:ea typeface="微軟正黑體" panose="020B0604030504040204" pitchFamily="34" charset="-120"/>
              </a:rPr>
              <a:t>一、職業安全衛生組織、人員之設</a:t>
            </a:r>
            <a:r>
              <a:rPr sz="3600" spc="5" dirty="0">
                <a:latin typeface="微軟正黑體" panose="020B0604030504040204" pitchFamily="34" charset="-120"/>
                <a:ea typeface="微軟正黑體" panose="020B0604030504040204" pitchFamily="34" charset="-120"/>
              </a:rPr>
              <a:t>置</a:t>
            </a:r>
            <a:r>
              <a:rPr lang="en-US" sz="3600" spc="5" dirty="0">
                <a:latin typeface="微軟正黑體" panose="020B0604030504040204" pitchFamily="34" charset="-120"/>
                <a:ea typeface="微軟正黑體" panose="020B0604030504040204" pitchFamily="34" charset="-120"/>
              </a:rPr>
              <a:t>-</a:t>
            </a:r>
            <a:r>
              <a:rPr sz="3600" dirty="0">
                <a:latin typeface="微軟正黑體" panose="020B0604030504040204" pitchFamily="34" charset="-120"/>
                <a:ea typeface="微軟正黑體" panose="020B0604030504040204" pitchFamily="34" charset="-120"/>
              </a:rPr>
              <a:t>2</a:t>
            </a:r>
          </a:p>
        </p:txBody>
      </p:sp>
      <p:sp>
        <p:nvSpPr>
          <p:cNvPr id="3" name="object 3"/>
          <p:cNvSpPr txBox="1"/>
          <p:nvPr/>
        </p:nvSpPr>
        <p:spPr>
          <a:xfrm>
            <a:off x="1295399" y="1308532"/>
            <a:ext cx="9601199" cy="873957"/>
          </a:xfrm>
          <a:prstGeom prst="rect">
            <a:avLst/>
          </a:prstGeom>
        </p:spPr>
        <p:txBody>
          <a:bodyPr vert="horz" wrap="square" lIns="0" tIns="12065" rIns="0" bIns="0" rtlCol="0">
            <a:spAutoFit/>
          </a:bodyPr>
          <a:lstStyle/>
          <a:p>
            <a:pPr marL="12700" marR="5080" algn="just">
              <a:spcBef>
                <a:spcPts val="95"/>
              </a:spcBef>
              <a:tabLst>
                <a:tab pos="356235" algn="l"/>
              </a:tabLst>
            </a:pPr>
            <a:r>
              <a:rPr sz="2800" spc="90" dirty="0" err="1">
                <a:latin typeface="微軟正黑體" panose="020B0604030504040204" pitchFamily="34" charset="-120"/>
                <a:ea typeface="微軟正黑體" panose="020B0604030504040204" pitchFamily="34" charset="-120"/>
                <a:cs typeface="標楷體"/>
              </a:rPr>
              <a:t>職業安全衛生人員包括</a:t>
            </a:r>
            <a:r>
              <a:rPr sz="2800" spc="90" dirty="0" err="1">
                <a:solidFill>
                  <a:srgbClr val="FF0000"/>
                </a:solidFill>
                <a:latin typeface="微軟正黑體" panose="020B0604030504040204" pitchFamily="34" charset="-120"/>
                <a:ea typeface="微軟正黑體" panose="020B0604030504040204" pitchFamily="34" charset="-120"/>
                <a:cs typeface="標楷體"/>
              </a:rPr>
              <a:t>職業安全衛生業務主</a:t>
            </a:r>
            <a:r>
              <a:rPr sz="2800" spc="70" dirty="0" err="1">
                <a:solidFill>
                  <a:srgbClr val="FF0000"/>
                </a:solidFill>
                <a:latin typeface="微軟正黑體" panose="020B0604030504040204" pitchFamily="34" charset="-120"/>
                <a:ea typeface="微軟正黑體" panose="020B0604030504040204" pitchFamily="34" charset="-120"/>
                <a:cs typeface="標楷體"/>
              </a:rPr>
              <a:t>管</a:t>
            </a:r>
            <a:r>
              <a:rPr sz="2800" spc="-5" dirty="0" err="1">
                <a:latin typeface="微軟正黑體" panose="020B0604030504040204" pitchFamily="34" charset="-120"/>
                <a:ea typeface="微軟正黑體" panose="020B0604030504040204" pitchFamily="34" charset="-120"/>
                <a:cs typeface="標楷體"/>
              </a:rPr>
              <a:t>、</a:t>
            </a:r>
            <a:r>
              <a:rPr sz="2800" spc="90" dirty="0" err="1">
                <a:solidFill>
                  <a:srgbClr val="FF0000"/>
                </a:solidFill>
                <a:latin typeface="微軟正黑體" panose="020B0604030504040204" pitchFamily="34" charset="-120"/>
                <a:ea typeface="微軟正黑體" panose="020B0604030504040204" pitchFamily="34" charset="-120"/>
                <a:cs typeface="標楷體"/>
              </a:rPr>
              <a:t>職業安全管理師</a:t>
            </a:r>
            <a:r>
              <a:rPr sz="2800" spc="90" dirty="0" err="1">
                <a:latin typeface="微軟正黑體" panose="020B0604030504040204" pitchFamily="34" charset="-120"/>
                <a:ea typeface="微軟正黑體" panose="020B0604030504040204" pitchFamily="34" charset="-120"/>
                <a:cs typeface="標楷體"/>
              </a:rPr>
              <a:t>、</a:t>
            </a:r>
            <a:r>
              <a:rPr sz="2800" spc="90" dirty="0" err="1">
                <a:solidFill>
                  <a:srgbClr val="FF0000"/>
                </a:solidFill>
                <a:latin typeface="微軟正黑體" panose="020B0604030504040204" pitchFamily="34" charset="-120"/>
                <a:ea typeface="微軟正黑體" panose="020B0604030504040204" pitchFamily="34" charset="-120"/>
                <a:cs typeface="標楷體"/>
              </a:rPr>
              <a:t>職業衛生管理師</a:t>
            </a:r>
            <a:r>
              <a:rPr sz="2800" spc="90" dirty="0" err="1">
                <a:latin typeface="微軟正黑體" panose="020B0604030504040204" pitchFamily="34" charset="-120"/>
                <a:ea typeface="微軟正黑體" panose="020B0604030504040204" pitchFamily="34" charset="-120"/>
                <a:cs typeface="標楷體"/>
              </a:rPr>
              <a:t>及</a:t>
            </a:r>
            <a:r>
              <a:rPr sz="2800" spc="90" dirty="0" err="1">
                <a:solidFill>
                  <a:srgbClr val="FF0000"/>
                </a:solidFill>
                <a:latin typeface="微軟正黑體" panose="020B0604030504040204" pitchFamily="34" charset="-120"/>
                <a:ea typeface="微軟正黑體" panose="020B0604030504040204" pitchFamily="34" charset="-120"/>
                <a:cs typeface="標楷體"/>
              </a:rPr>
              <a:t>職業安全衛</a:t>
            </a:r>
            <a:r>
              <a:rPr sz="2800" spc="90" dirty="0">
                <a:solidFill>
                  <a:srgbClr val="FF0000"/>
                </a:solidFill>
                <a:latin typeface="微軟正黑體" panose="020B0604030504040204" pitchFamily="34" charset="-120"/>
                <a:ea typeface="微軟正黑體" panose="020B0604030504040204" pitchFamily="34" charset="-120"/>
                <a:cs typeface="標楷體"/>
              </a:rPr>
              <a:t> </a:t>
            </a:r>
            <a:r>
              <a:rPr sz="2800" dirty="0">
                <a:solidFill>
                  <a:srgbClr val="FF0000"/>
                </a:solidFill>
                <a:latin typeface="微軟正黑體" panose="020B0604030504040204" pitchFamily="34" charset="-120"/>
                <a:ea typeface="微軟正黑體" panose="020B0604030504040204" pitchFamily="34" charset="-120"/>
                <a:cs typeface="標楷體"/>
              </a:rPr>
              <a:t>生</a:t>
            </a:r>
            <a:r>
              <a:rPr sz="2800" spc="-5" dirty="0">
                <a:solidFill>
                  <a:srgbClr val="FF0000"/>
                </a:solidFill>
                <a:latin typeface="微軟正黑體" panose="020B0604030504040204" pitchFamily="34" charset="-120"/>
                <a:ea typeface="微軟正黑體" panose="020B0604030504040204" pitchFamily="34" charset="-120"/>
                <a:cs typeface="標楷體"/>
              </a:rPr>
              <a:t>管理</a:t>
            </a:r>
            <a:r>
              <a:rPr sz="2800" spc="-10" dirty="0">
                <a:solidFill>
                  <a:srgbClr val="FF0000"/>
                </a:solidFill>
                <a:latin typeface="微軟正黑體" panose="020B0604030504040204" pitchFamily="34" charset="-120"/>
                <a:ea typeface="微軟正黑體" panose="020B0604030504040204" pitchFamily="34" charset="-120"/>
                <a:cs typeface="標楷體"/>
              </a:rPr>
              <a:t>員</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4" name="object 4"/>
          <p:cNvSpPr/>
          <p:nvPr/>
        </p:nvSpPr>
        <p:spPr>
          <a:xfrm>
            <a:off x="1285874" y="2259388"/>
            <a:ext cx="9601199" cy="950855"/>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1300050" y="3211545"/>
            <a:ext cx="9587023" cy="3200400"/>
          </a:xfrm>
          <a:prstGeom prst="rect">
            <a:avLst/>
          </a:prstGeom>
          <a:blipFill>
            <a:blip r:embed="rId3" cstate="print"/>
            <a:stretch>
              <a:fillRect/>
            </a:stretch>
          </a:blipFill>
        </p:spPr>
        <p:txBody>
          <a:bodyPr wrap="square" lIns="0" tIns="0" rIns="0" bIns="0" rtlCol="0"/>
          <a:lstStyle/>
          <a:p>
            <a:endParaRPr dirty="0"/>
          </a:p>
        </p:txBody>
      </p:sp>
      <p:sp>
        <p:nvSpPr>
          <p:cNvPr id="6" name="頁尾版面配置區 5">
            <a:extLst>
              <a:ext uri="{FF2B5EF4-FFF2-40B4-BE49-F238E27FC236}">
                <a16:creationId xmlns:a16="http://schemas.microsoft.com/office/drawing/2014/main" id="{7E39894B-0E3D-39E1-3C79-77267963D5A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133D2D52-4806-2474-7ADB-D31053DE4428}"/>
              </a:ext>
            </a:extLst>
          </p:cNvPr>
          <p:cNvSpPr>
            <a:spLocks noGrp="1"/>
          </p:cNvSpPr>
          <p:nvPr>
            <p:ph type="sldNum" sz="quarter" idx="7"/>
          </p:nvPr>
        </p:nvSpPr>
        <p:spPr/>
        <p:txBody>
          <a:bodyPr/>
          <a:lstStyle/>
          <a:p>
            <a:fld id="{B6F15528-21DE-4FAA-801E-634DDDAF4B2B}" type="slidenum">
              <a:rPr lang="en-US" altLang="zh-TW" smtClean="0"/>
              <a:t>52</a:t>
            </a:fld>
            <a:endParaRPr lang="zh-TW"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7895" y="381000"/>
            <a:ext cx="7976210" cy="566822"/>
          </a:xfrm>
          <a:prstGeom prst="rect">
            <a:avLst/>
          </a:prstGeom>
        </p:spPr>
        <p:txBody>
          <a:bodyPr vert="horz" wrap="square" lIns="0" tIns="12700" rIns="0" bIns="0" rtlCol="0">
            <a:spAutoFit/>
          </a:bodyPr>
          <a:lstStyle/>
          <a:p>
            <a:pPr marL="12700">
              <a:spcBef>
                <a:spcPts val="100"/>
              </a:spcBef>
            </a:pPr>
            <a:r>
              <a:rPr sz="3600" dirty="0">
                <a:latin typeface="微軟正黑體" panose="020B0604030504040204" pitchFamily="34" charset="-120"/>
                <a:ea typeface="微軟正黑體" panose="020B0604030504040204" pitchFamily="34" charset="-120"/>
              </a:rPr>
              <a:t>一、職業安全衛生組織、人員之設</a:t>
            </a:r>
            <a:r>
              <a:rPr sz="3600" spc="5" dirty="0">
                <a:latin typeface="微軟正黑體" panose="020B0604030504040204" pitchFamily="34" charset="-120"/>
                <a:ea typeface="微軟正黑體" panose="020B0604030504040204" pitchFamily="34" charset="-120"/>
              </a:rPr>
              <a:t>置</a:t>
            </a:r>
            <a:r>
              <a:rPr lang="en-US" sz="3600" spc="5" dirty="0">
                <a:latin typeface="微軟正黑體" panose="020B0604030504040204" pitchFamily="34" charset="-120"/>
                <a:ea typeface="微軟正黑體" panose="020B0604030504040204" pitchFamily="34" charset="-120"/>
              </a:rPr>
              <a:t>-</a:t>
            </a:r>
            <a:r>
              <a:rPr sz="3600" dirty="0">
                <a:latin typeface="微軟正黑體" panose="020B0604030504040204" pitchFamily="34" charset="-120"/>
                <a:ea typeface="微軟正黑體" panose="020B0604030504040204" pitchFamily="34" charset="-120"/>
              </a:rPr>
              <a:t>3</a:t>
            </a:r>
          </a:p>
        </p:txBody>
      </p:sp>
      <p:sp>
        <p:nvSpPr>
          <p:cNvPr id="6" name="object 6"/>
          <p:cNvSpPr txBox="1"/>
          <p:nvPr/>
        </p:nvSpPr>
        <p:spPr>
          <a:xfrm>
            <a:off x="1295400" y="1437957"/>
            <a:ext cx="9601199" cy="4141518"/>
          </a:xfrm>
          <a:prstGeom prst="rect">
            <a:avLst/>
          </a:prstGeom>
        </p:spPr>
        <p:txBody>
          <a:bodyPr vert="horz" wrap="square" lIns="0" tIns="12065" rIns="0" bIns="0" rtlCol="0">
            <a:spAutoFit/>
          </a:bodyPr>
          <a:lstStyle/>
          <a:p>
            <a:pPr marL="12700">
              <a:lnSpc>
                <a:spcPts val="2600"/>
              </a:lnSpc>
              <a:spcBef>
                <a:spcPts val="95"/>
              </a:spcBef>
              <a:tabLst>
                <a:tab pos="355600" algn="l"/>
                <a:tab pos="356235" algn="l"/>
              </a:tabLst>
            </a:pPr>
            <a:r>
              <a:rPr sz="2200" dirty="0">
                <a:latin typeface="微軟正黑體" panose="020B0604030504040204" pitchFamily="34" charset="-120"/>
                <a:ea typeface="微軟正黑體" panose="020B0604030504040204" pitchFamily="34" charset="-120"/>
                <a:cs typeface="標楷體"/>
              </a:rPr>
              <a:t>職</a:t>
            </a:r>
            <a:r>
              <a:rPr sz="2200" spc="-5" dirty="0">
                <a:latin typeface="微軟正黑體" panose="020B0604030504040204" pitchFamily="34" charset="-120"/>
                <a:ea typeface="微軟正黑體" panose="020B0604030504040204" pitchFamily="34" charset="-120"/>
                <a:cs typeface="標楷體"/>
              </a:rPr>
              <a:t>安</a:t>
            </a:r>
            <a:r>
              <a:rPr sz="2200" spc="5" dirty="0">
                <a:latin typeface="微軟正黑體" panose="020B0604030504040204" pitchFamily="34" charset="-120"/>
                <a:ea typeface="微軟正黑體" panose="020B0604030504040204" pitchFamily="34" charset="-120"/>
                <a:cs typeface="標楷體"/>
              </a:rPr>
              <a:t>署</a:t>
            </a:r>
            <a:r>
              <a:rPr sz="2200" spc="-10" dirty="0">
                <a:latin typeface="微軟正黑體" panose="020B0604030504040204" pitchFamily="34" charset="-120"/>
                <a:ea typeface="微軟正黑體" panose="020B0604030504040204" pitchFamily="34" charset="-120"/>
                <a:cs typeface="標楷體"/>
              </a:rPr>
              <a:t>105</a:t>
            </a:r>
            <a:r>
              <a:rPr sz="2200" spc="-5" dirty="0">
                <a:latin typeface="微軟正黑體" panose="020B0604030504040204" pitchFamily="34" charset="-120"/>
                <a:ea typeface="微軟正黑體" panose="020B0604030504040204" pitchFamily="34" charset="-120"/>
                <a:cs typeface="標楷體"/>
              </a:rPr>
              <a:t>年</a:t>
            </a:r>
            <a:r>
              <a:rPr sz="2200" dirty="0">
                <a:latin typeface="微軟正黑體" panose="020B0604030504040204" pitchFamily="34" charset="-120"/>
                <a:ea typeface="微軟正黑體" panose="020B0604030504040204" pitchFamily="34" charset="-120"/>
                <a:cs typeface="標楷體"/>
              </a:rPr>
              <a:t>5</a:t>
            </a:r>
            <a:r>
              <a:rPr sz="2200" spc="10" dirty="0">
                <a:latin typeface="微軟正黑體" panose="020B0604030504040204" pitchFamily="34" charset="-120"/>
                <a:ea typeface="微軟正黑體" panose="020B0604030504040204" pitchFamily="34" charset="-120"/>
                <a:cs typeface="標楷體"/>
              </a:rPr>
              <a:t>月</a:t>
            </a:r>
            <a:r>
              <a:rPr sz="2200" spc="-5" dirty="0">
                <a:latin typeface="微軟正黑體" panose="020B0604030504040204" pitchFamily="34" charset="-120"/>
                <a:ea typeface="微軟正黑體" panose="020B0604030504040204" pitchFamily="34" charset="-120"/>
                <a:cs typeface="標楷體"/>
              </a:rPr>
              <a:t>25日勞職</a:t>
            </a:r>
            <a:r>
              <a:rPr sz="2200" spc="5" dirty="0">
                <a:latin typeface="微軟正黑體" panose="020B0604030504040204" pitchFamily="34" charset="-120"/>
                <a:ea typeface="微軟正黑體" panose="020B0604030504040204" pitchFamily="34" charset="-120"/>
                <a:cs typeface="標楷體"/>
              </a:rPr>
              <a:t>綜</a:t>
            </a:r>
            <a:r>
              <a:rPr sz="2200" spc="-15" dirty="0">
                <a:latin typeface="微軟正黑體" panose="020B0604030504040204" pitchFamily="34" charset="-120"/>
                <a:ea typeface="微軟正黑體" panose="020B0604030504040204" pitchFamily="34" charset="-120"/>
                <a:cs typeface="標楷體"/>
              </a:rPr>
              <a:t>1</a:t>
            </a:r>
            <a:r>
              <a:rPr sz="2200" spc="5" dirty="0">
                <a:latin typeface="微軟正黑體" panose="020B0604030504040204" pitchFamily="34" charset="-120"/>
                <a:ea typeface="微軟正黑體" panose="020B0604030504040204" pitchFamily="34" charset="-120"/>
                <a:cs typeface="標楷體"/>
              </a:rPr>
              <a:t>字</a:t>
            </a:r>
            <a:r>
              <a:rPr sz="2200" spc="-10" dirty="0">
                <a:latin typeface="微軟正黑體" panose="020B0604030504040204" pitchFamily="34" charset="-120"/>
                <a:ea typeface="微軟正黑體" panose="020B0604030504040204" pitchFamily="34" charset="-120"/>
                <a:cs typeface="標楷體"/>
              </a:rPr>
              <a:t>第</a:t>
            </a:r>
            <a:r>
              <a:rPr sz="2200" spc="-5" dirty="0">
                <a:latin typeface="微軟正黑體" panose="020B0604030504040204" pitchFamily="34" charset="-120"/>
                <a:ea typeface="微軟正黑體" panose="020B0604030504040204" pitchFamily="34" charset="-120"/>
                <a:cs typeface="標楷體"/>
              </a:rPr>
              <a:t>1050006290</a:t>
            </a:r>
            <a:r>
              <a:rPr sz="2200" spc="5" dirty="0">
                <a:latin typeface="微軟正黑體" panose="020B0604030504040204" pitchFamily="34" charset="-120"/>
                <a:ea typeface="微軟正黑體" panose="020B0604030504040204" pitchFamily="34" charset="-120"/>
                <a:cs typeface="標楷體"/>
              </a:rPr>
              <a:t>號</a:t>
            </a:r>
            <a:r>
              <a:rPr sz="2200" spc="-5" dirty="0">
                <a:latin typeface="微軟正黑體" panose="020B0604030504040204" pitchFamily="34" charset="-120"/>
                <a:ea typeface="微軟正黑體" panose="020B0604030504040204" pitchFamily="34" charset="-120"/>
                <a:cs typeface="標楷體"/>
              </a:rPr>
              <a:t>函:</a:t>
            </a:r>
            <a:endParaRPr sz="2200" dirty="0">
              <a:latin typeface="微軟正黑體" panose="020B0604030504040204" pitchFamily="34" charset="-120"/>
              <a:ea typeface="微軟正黑體" panose="020B0604030504040204" pitchFamily="34" charset="-120"/>
              <a:cs typeface="標楷體"/>
            </a:endParaRPr>
          </a:p>
          <a:p>
            <a:pPr marL="12700" marR="284480" algn="just">
              <a:lnSpc>
                <a:spcPts val="2600"/>
              </a:lnSpc>
              <a:spcBef>
                <a:spcPts val="530"/>
              </a:spcBef>
              <a:tabLst>
                <a:tab pos="356235" algn="l"/>
              </a:tabLst>
            </a:pPr>
            <a:r>
              <a:rPr sz="2200" dirty="0">
                <a:latin typeface="微軟正黑體" panose="020B0604030504040204" pitchFamily="34" charset="-120"/>
                <a:ea typeface="微軟正黑體" panose="020B0604030504040204" pitchFamily="34" charset="-120"/>
                <a:cs typeface="標楷體"/>
              </a:rPr>
              <a:t>職業安全</a:t>
            </a:r>
            <a:r>
              <a:rPr sz="2200" spc="-5" dirty="0">
                <a:latin typeface="微軟正黑體" panose="020B0604030504040204" pitchFamily="34" charset="-120"/>
                <a:ea typeface="微軟正黑體" panose="020B0604030504040204" pitchFamily="34" charset="-120"/>
                <a:cs typeface="標楷體"/>
              </a:rPr>
              <a:t>衛</a:t>
            </a:r>
            <a:r>
              <a:rPr sz="2200" dirty="0">
                <a:latin typeface="微軟正黑體" panose="020B0604030504040204" pitchFamily="34" charset="-120"/>
                <a:ea typeface="微軟正黑體" panose="020B0604030504040204" pitchFamily="34" charset="-120"/>
                <a:cs typeface="標楷體"/>
              </a:rPr>
              <a:t>生</a:t>
            </a:r>
            <a:r>
              <a:rPr sz="2200" spc="25" dirty="0">
                <a:latin typeface="微軟正黑體" panose="020B0604030504040204" pitchFamily="34" charset="-120"/>
                <a:ea typeface="微軟正黑體" panose="020B0604030504040204" pitchFamily="34" charset="-120"/>
                <a:cs typeface="標楷體"/>
              </a:rPr>
              <a:t>法</a:t>
            </a:r>
            <a:r>
              <a:rPr sz="2200" dirty="0">
                <a:latin typeface="微軟正黑體" panose="020B0604030504040204" pitchFamily="34" charset="-120"/>
                <a:ea typeface="微軟正黑體" panose="020B0604030504040204" pitchFamily="34" charset="-120"/>
                <a:cs typeface="標楷體"/>
              </a:rPr>
              <a:t>(下稱</a:t>
            </a:r>
            <a:r>
              <a:rPr sz="2200" spc="-5" dirty="0">
                <a:latin typeface="微軟正黑體" panose="020B0604030504040204" pitchFamily="34" charset="-120"/>
                <a:ea typeface="微軟正黑體" panose="020B0604030504040204" pitchFamily="34" charset="-120"/>
                <a:cs typeface="標楷體"/>
              </a:rPr>
              <a:t>本</a:t>
            </a:r>
            <a:r>
              <a:rPr sz="2200" spc="10" dirty="0">
                <a:latin typeface="微軟正黑體" panose="020B0604030504040204" pitchFamily="34" charset="-120"/>
                <a:ea typeface="微軟正黑體" panose="020B0604030504040204" pitchFamily="34" charset="-120"/>
                <a:cs typeface="標楷體"/>
              </a:rPr>
              <a:t>法</a:t>
            </a:r>
            <a:r>
              <a:rPr sz="220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於</a:t>
            </a:r>
            <a:r>
              <a:rPr sz="2200" dirty="0">
                <a:latin typeface="微軟正黑體" panose="020B0604030504040204" pitchFamily="34" charset="-120"/>
                <a:ea typeface="微軟正黑體" panose="020B0604030504040204" pitchFamily="34" charset="-120"/>
                <a:cs typeface="標楷體"/>
              </a:rPr>
              <a:t>103</a:t>
            </a:r>
            <a:r>
              <a:rPr sz="2200" spc="5" dirty="0">
                <a:latin typeface="微軟正黑體" panose="020B0604030504040204" pitchFamily="34" charset="-120"/>
                <a:ea typeface="微軟正黑體" panose="020B0604030504040204" pitchFamily="34" charset="-120"/>
                <a:cs typeface="標楷體"/>
              </a:rPr>
              <a:t>年</a:t>
            </a:r>
            <a:r>
              <a:rPr sz="2200" spc="-15" dirty="0">
                <a:latin typeface="微軟正黑體" panose="020B0604030504040204" pitchFamily="34" charset="-120"/>
                <a:ea typeface="微軟正黑體" panose="020B0604030504040204" pitchFamily="34" charset="-120"/>
                <a:cs typeface="標楷體"/>
              </a:rPr>
              <a:t>7</a:t>
            </a:r>
            <a:r>
              <a:rPr sz="2200" spc="5" dirty="0">
                <a:latin typeface="微軟正黑體" panose="020B0604030504040204" pitchFamily="34" charset="-120"/>
                <a:ea typeface="微軟正黑體" panose="020B0604030504040204" pitchFamily="34" charset="-120"/>
                <a:cs typeface="標楷體"/>
              </a:rPr>
              <a:t>月</a:t>
            </a:r>
            <a:r>
              <a:rPr sz="2200" dirty="0">
                <a:latin typeface="微軟正黑體" panose="020B0604030504040204" pitchFamily="34" charset="-120"/>
                <a:ea typeface="微軟正黑體" panose="020B0604030504040204" pitchFamily="34" charset="-120"/>
                <a:cs typeface="標楷體"/>
              </a:rPr>
              <a:t>3</a:t>
            </a:r>
            <a:r>
              <a:rPr sz="2200" spc="5" dirty="0">
                <a:latin typeface="微軟正黑體" panose="020B0604030504040204" pitchFamily="34" charset="-120"/>
                <a:ea typeface="微軟正黑體" panose="020B0604030504040204" pitchFamily="34" charset="-120"/>
                <a:cs typeface="標楷體"/>
              </a:rPr>
              <a:t>日施行</a:t>
            </a:r>
            <a:r>
              <a:rPr sz="2200" spc="-5" dirty="0">
                <a:latin typeface="微軟正黑體" panose="020B0604030504040204" pitchFamily="34" charset="-120"/>
                <a:ea typeface="微軟正黑體" panose="020B0604030504040204" pitchFamily="34" charset="-120"/>
                <a:cs typeface="標楷體"/>
              </a:rPr>
              <a:t>後</a:t>
            </a:r>
            <a:r>
              <a:rPr sz="2200" spc="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已適用</a:t>
            </a:r>
            <a:r>
              <a:rPr sz="2200" spc="-5" dirty="0">
                <a:latin typeface="微軟正黑體" panose="020B0604030504040204" pitchFamily="34" charset="-120"/>
                <a:ea typeface="微軟正黑體" panose="020B0604030504040204" pitchFamily="34" charset="-120"/>
                <a:cs typeface="標楷體"/>
              </a:rPr>
              <a:t>於各</a:t>
            </a:r>
            <a:r>
              <a:rPr sz="2200" spc="5" dirty="0">
                <a:latin typeface="微軟正黑體" panose="020B0604030504040204" pitchFamily="34" charset="-120"/>
                <a:ea typeface="微軟正黑體" panose="020B0604030504040204" pitchFamily="34" charset="-120"/>
                <a:cs typeface="標楷體"/>
              </a:rPr>
              <a:t>業，</a:t>
            </a:r>
            <a:r>
              <a:rPr sz="2200" dirty="0">
                <a:latin typeface="微軟正黑體" panose="020B0604030504040204" pitchFamily="34" charset="-120"/>
                <a:ea typeface="微軟正黑體" panose="020B0604030504040204" pitchFamily="34" charset="-120"/>
                <a:cs typeface="標楷體"/>
              </a:rPr>
              <a:t>考量</a:t>
            </a:r>
            <a:r>
              <a:rPr sz="2200" spc="-5" dirty="0">
                <a:latin typeface="微軟正黑體" panose="020B0604030504040204" pitchFamily="34" charset="-120"/>
                <a:ea typeface="微軟正黑體" panose="020B0604030504040204" pitchFamily="34" charset="-120"/>
                <a:cs typeface="標楷體"/>
              </a:rPr>
              <a:t>新</a:t>
            </a:r>
            <a:r>
              <a:rPr sz="2200" dirty="0">
                <a:latin typeface="微軟正黑體" panose="020B0604030504040204" pitchFamily="34" charset="-120"/>
                <a:ea typeface="微軟正黑體" panose="020B0604030504040204" pitchFamily="34" charset="-120"/>
                <a:cs typeface="標楷體"/>
              </a:rPr>
              <a:t>增適用本</a:t>
            </a:r>
            <a:r>
              <a:rPr sz="2200" spc="-5" dirty="0">
                <a:latin typeface="微軟正黑體" panose="020B0604030504040204" pitchFamily="34" charset="-120"/>
                <a:ea typeface="微軟正黑體" panose="020B0604030504040204" pitchFamily="34" charset="-120"/>
                <a:cs typeface="標楷體"/>
              </a:rPr>
              <a:t>法</a:t>
            </a:r>
            <a:r>
              <a:rPr sz="2200" dirty="0">
                <a:latin typeface="微軟正黑體" panose="020B0604030504040204" pitchFamily="34" charset="-120"/>
                <a:ea typeface="微軟正黑體" panose="020B0604030504040204" pitchFamily="34" charset="-120"/>
                <a:cs typeface="標楷體"/>
              </a:rPr>
              <a:t>之事</a:t>
            </a:r>
            <a:r>
              <a:rPr sz="2200" spc="35" dirty="0">
                <a:latin typeface="微軟正黑體" panose="020B0604030504040204" pitchFamily="34" charset="-120"/>
                <a:ea typeface="微軟正黑體" panose="020B0604030504040204" pitchFamily="34" charset="-120"/>
                <a:cs typeface="標楷體"/>
              </a:rPr>
              <a:t>業</a:t>
            </a:r>
            <a:r>
              <a:rPr sz="2200" spc="5"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其</a:t>
            </a:r>
            <a:r>
              <a:rPr sz="2200" dirty="0">
                <a:latin typeface="微軟正黑體" panose="020B0604030504040204" pitchFamily="34" charset="-120"/>
                <a:ea typeface="微軟正黑體" panose="020B0604030504040204" pitchFamily="34" charset="-120"/>
                <a:cs typeface="標楷體"/>
              </a:rPr>
              <a:t>危害風險</a:t>
            </a:r>
            <a:r>
              <a:rPr sz="2200" spc="-5" dirty="0">
                <a:latin typeface="微軟正黑體" panose="020B0604030504040204" pitchFamily="34" charset="-120"/>
                <a:ea typeface="微軟正黑體" panose="020B0604030504040204" pitchFamily="34" charset="-120"/>
                <a:cs typeface="標楷體"/>
              </a:rPr>
              <a:t>屬</a:t>
            </a:r>
            <a:r>
              <a:rPr sz="2200" dirty="0">
                <a:latin typeface="微軟正黑體" panose="020B0604030504040204" pitchFamily="34" charset="-120"/>
                <a:ea typeface="微軟正黑體" panose="020B0604030504040204" pitchFamily="34" charset="-120"/>
                <a:cs typeface="標楷體"/>
              </a:rPr>
              <a:t>低度風</a:t>
            </a:r>
            <a:r>
              <a:rPr sz="2200" spc="30" dirty="0">
                <a:latin typeface="微軟正黑體" panose="020B0604030504040204" pitchFamily="34" charset="-120"/>
                <a:ea typeface="微軟正黑體" panose="020B0604030504040204" pitchFamily="34" charset="-120"/>
                <a:cs typeface="標楷體"/>
              </a:rPr>
              <a:t>險</a:t>
            </a:r>
            <a:r>
              <a:rPr sz="2200" spc="-5"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爰</a:t>
            </a:r>
            <a:r>
              <a:rPr sz="2200" dirty="0">
                <a:latin typeface="微軟正黑體" panose="020B0604030504040204" pitchFamily="34" charset="-120"/>
                <a:ea typeface="微軟正黑體" panose="020B0604030504040204" pitchFamily="34" charset="-120"/>
                <a:cs typeface="標楷體"/>
              </a:rPr>
              <a:t>105</a:t>
            </a:r>
            <a:r>
              <a:rPr sz="2200" spc="5" dirty="0">
                <a:latin typeface="微軟正黑體" panose="020B0604030504040204" pitchFamily="34" charset="-120"/>
                <a:ea typeface="微軟正黑體" panose="020B0604030504040204" pitchFamily="34" charset="-120"/>
                <a:cs typeface="標楷體"/>
              </a:rPr>
              <a:t>年</a:t>
            </a:r>
            <a:r>
              <a:rPr sz="2200" dirty="0">
                <a:latin typeface="微軟正黑體" panose="020B0604030504040204" pitchFamily="34" charset="-120"/>
                <a:ea typeface="微軟正黑體" panose="020B0604030504040204" pitchFamily="34" charset="-120"/>
                <a:cs typeface="標楷體"/>
              </a:rPr>
              <a:t>2</a:t>
            </a:r>
            <a:r>
              <a:rPr sz="2200" spc="5" dirty="0">
                <a:latin typeface="微軟正黑體" panose="020B0604030504040204" pitchFamily="34" charset="-120"/>
                <a:ea typeface="微軟正黑體" panose="020B0604030504040204" pitchFamily="34" charset="-120"/>
                <a:cs typeface="標楷體"/>
              </a:rPr>
              <a:t>月</a:t>
            </a:r>
            <a:r>
              <a:rPr sz="2200" dirty="0">
                <a:latin typeface="微軟正黑體" panose="020B0604030504040204" pitchFamily="34" charset="-120"/>
                <a:ea typeface="微軟正黑體" panose="020B0604030504040204" pitchFamily="34" charset="-120"/>
                <a:cs typeface="標楷體"/>
              </a:rPr>
              <a:t>19日</a:t>
            </a:r>
            <a:r>
              <a:rPr sz="2200" spc="-5" dirty="0">
                <a:latin typeface="微軟正黑體" panose="020B0604030504040204" pitchFamily="34" charset="-120"/>
                <a:ea typeface="微軟正黑體" panose="020B0604030504040204" pitchFamily="34" charset="-120"/>
                <a:cs typeface="標楷體"/>
              </a:rPr>
              <a:t>修</a:t>
            </a:r>
            <a:r>
              <a:rPr sz="2200" dirty="0">
                <a:latin typeface="微軟正黑體" panose="020B0604030504040204" pitchFamily="34" charset="-120"/>
                <a:ea typeface="微軟正黑體" panose="020B0604030504040204" pitchFamily="34" charset="-120"/>
                <a:cs typeface="標楷體"/>
              </a:rPr>
              <a:t>正之職業</a:t>
            </a:r>
            <a:r>
              <a:rPr sz="2200" spc="-5" dirty="0">
                <a:latin typeface="微軟正黑體" panose="020B0604030504040204" pitchFamily="34" charset="-120"/>
                <a:ea typeface="微軟正黑體" panose="020B0604030504040204" pitchFamily="34" charset="-120"/>
                <a:cs typeface="標楷體"/>
              </a:rPr>
              <a:t>安</a:t>
            </a:r>
            <a:r>
              <a:rPr sz="2200" dirty="0">
                <a:latin typeface="微軟正黑體" panose="020B0604030504040204" pitchFamily="34" charset="-120"/>
                <a:ea typeface="微軟正黑體" panose="020B0604030504040204" pitchFamily="34" charset="-120"/>
                <a:cs typeface="標楷體"/>
              </a:rPr>
              <a:t>全衛生管</a:t>
            </a:r>
            <a:r>
              <a:rPr sz="2200" spc="-5" dirty="0">
                <a:latin typeface="微軟正黑體" panose="020B0604030504040204" pitchFamily="34" charset="-120"/>
                <a:ea typeface="微軟正黑體" panose="020B0604030504040204" pitchFamily="34" charset="-120"/>
                <a:cs typeface="標楷體"/>
              </a:rPr>
              <a:t>理</a:t>
            </a:r>
            <a:r>
              <a:rPr sz="2200" dirty="0">
                <a:latin typeface="微軟正黑體" panose="020B0604030504040204" pitchFamily="34" charset="-120"/>
                <a:ea typeface="微軟正黑體" panose="020B0604030504040204" pitchFamily="34" charset="-120"/>
                <a:cs typeface="標楷體"/>
              </a:rPr>
              <a:t>辦</a:t>
            </a:r>
            <a:r>
              <a:rPr sz="2200" spc="40" dirty="0">
                <a:latin typeface="微軟正黑體" panose="020B0604030504040204" pitchFamily="34" charset="-120"/>
                <a:ea typeface="微軟正黑體" panose="020B0604030504040204" pitchFamily="34" charset="-120"/>
                <a:cs typeface="標楷體"/>
              </a:rPr>
              <a:t>法</a:t>
            </a:r>
            <a:r>
              <a:rPr sz="2200" dirty="0">
                <a:latin typeface="微軟正黑體" panose="020B0604030504040204" pitchFamily="34" charset="-120"/>
                <a:ea typeface="微軟正黑體" panose="020B0604030504040204" pitchFamily="34" charset="-120"/>
                <a:cs typeface="標楷體"/>
              </a:rPr>
              <a:t>(下稱</a:t>
            </a:r>
            <a:r>
              <a:rPr sz="2200" spc="-5" dirty="0">
                <a:latin typeface="微軟正黑體" panose="020B0604030504040204" pitchFamily="34" charset="-120"/>
                <a:ea typeface="微軟正黑體" panose="020B0604030504040204" pitchFamily="34" charset="-120"/>
                <a:cs typeface="標楷體"/>
              </a:rPr>
              <a:t>管</a:t>
            </a:r>
            <a:r>
              <a:rPr sz="2200" dirty="0">
                <a:latin typeface="微軟正黑體" panose="020B0604030504040204" pitchFamily="34" charset="-120"/>
                <a:ea typeface="微軟正黑體" panose="020B0604030504040204" pitchFamily="34" charset="-120"/>
                <a:cs typeface="標楷體"/>
              </a:rPr>
              <a:t>理辦</a:t>
            </a:r>
            <a:r>
              <a:rPr sz="2200" spc="20" dirty="0">
                <a:latin typeface="微軟正黑體" panose="020B0604030504040204" pitchFamily="34" charset="-120"/>
                <a:ea typeface="微軟正黑體" panose="020B0604030504040204" pitchFamily="34" charset="-120"/>
                <a:cs typeface="標楷體"/>
              </a:rPr>
              <a:t>法</a:t>
            </a:r>
            <a:r>
              <a:rPr sz="2200" spc="-5" dirty="0">
                <a:latin typeface="微軟正黑體" panose="020B0604030504040204" pitchFamily="34" charset="-120"/>
                <a:ea typeface="微軟正黑體" panose="020B0604030504040204" pitchFamily="34" charset="-120"/>
                <a:cs typeface="標楷體"/>
              </a:rPr>
              <a:t>)，</a:t>
            </a:r>
            <a:r>
              <a:rPr sz="2200" u="heavy" spc="-11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 </a:t>
            </a:r>
            <a:r>
              <a:rPr sz="2200" u="heavy"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業</a:t>
            </a:r>
            <a:r>
              <a:rPr sz="2200" u="heavy" spc="-1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將 </a:t>
            </a:r>
            <a:r>
              <a:rPr sz="2200" dirty="0">
                <a:solidFill>
                  <a:srgbClr val="FF0000"/>
                </a:solidFill>
                <a:latin typeface="微軟正黑體" panose="020B0604030504040204" pitchFamily="34" charset="-120"/>
                <a:ea typeface="微軟正黑體" panose="020B0604030504040204" pitchFamily="34" charset="-120"/>
                <a:cs typeface="標楷體"/>
              </a:rPr>
              <a:t>新增適用</a:t>
            </a:r>
            <a:r>
              <a:rPr sz="2200" spc="-5" dirty="0">
                <a:solidFill>
                  <a:srgbClr val="FF0000"/>
                </a:solidFill>
                <a:latin typeface="微軟正黑體" panose="020B0604030504040204" pitchFamily="34" charset="-120"/>
                <a:ea typeface="微軟正黑體" panose="020B0604030504040204" pitchFamily="34" charset="-120"/>
                <a:cs typeface="標楷體"/>
              </a:rPr>
              <a:t>本法</a:t>
            </a:r>
            <a:r>
              <a:rPr sz="2200" dirty="0">
                <a:solidFill>
                  <a:srgbClr val="FF0000"/>
                </a:solidFill>
                <a:latin typeface="微軟正黑體" panose="020B0604030504040204" pitchFamily="34" charset="-120"/>
                <a:ea typeface="微軟正黑體" panose="020B0604030504040204" pitchFamily="34" charset="-120"/>
                <a:cs typeface="標楷體"/>
              </a:rPr>
              <a:t>之事業</a:t>
            </a:r>
            <a:r>
              <a:rPr sz="2200" spc="-5" dirty="0">
                <a:solidFill>
                  <a:srgbClr val="FF0000"/>
                </a:solidFill>
                <a:latin typeface="微軟正黑體" panose="020B0604030504040204" pitchFamily="34" charset="-120"/>
                <a:ea typeface="微軟正黑體" panose="020B0604030504040204" pitchFamily="34" charset="-120"/>
                <a:cs typeface="標楷體"/>
              </a:rPr>
              <a:t>均納</a:t>
            </a:r>
            <a:r>
              <a:rPr sz="2200" dirty="0">
                <a:solidFill>
                  <a:srgbClr val="FF0000"/>
                </a:solidFill>
                <a:latin typeface="微軟正黑體" panose="020B0604030504040204" pitchFamily="34" charset="-120"/>
                <a:ea typeface="微軟正黑體" panose="020B0604030504040204" pitchFamily="34" charset="-120"/>
                <a:cs typeface="標楷體"/>
              </a:rPr>
              <a:t>入第三</a:t>
            </a:r>
            <a:r>
              <a:rPr sz="2200" spc="-5" dirty="0">
                <a:solidFill>
                  <a:srgbClr val="FF0000"/>
                </a:solidFill>
                <a:latin typeface="微軟正黑體" panose="020B0604030504040204" pitchFamily="34" charset="-120"/>
                <a:ea typeface="微軟正黑體" panose="020B0604030504040204" pitchFamily="34" charset="-120"/>
                <a:cs typeface="標楷體"/>
              </a:rPr>
              <a:t>類事</a:t>
            </a:r>
            <a:r>
              <a:rPr sz="2200" dirty="0">
                <a:solidFill>
                  <a:srgbClr val="FF0000"/>
                </a:solidFill>
                <a:latin typeface="微軟正黑體" panose="020B0604030504040204" pitchFamily="34" charset="-120"/>
                <a:ea typeface="微軟正黑體" panose="020B0604030504040204" pitchFamily="34" charset="-120"/>
                <a:cs typeface="標楷體"/>
              </a:rPr>
              <a:t>業分</a:t>
            </a:r>
            <a:r>
              <a:rPr sz="2200" spc="50" dirty="0">
                <a:solidFill>
                  <a:srgbClr val="FF0000"/>
                </a:solidFill>
                <a:latin typeface="微軟正黑體" panose="020B0604030504040204" pitchFamily="34" charset="-120"/>
                <a:ea typeface="微軟正黑體" panose="020B0604030504040204" pitchFamily="34" charset="-120"/>
                <a:cs typeface="標楷體"/>
              </a:rPr>
              <a:t>類</a:t>
            </a:r>
            <a:r>
              <a:rPr sz="2200" spc="-5" dirty="0">
                <a:solidFill>
                  <a:srgbClr val="FF0000"/>
                </a:solidFill>
                <a:latin typeface="微軟正黑體" panose="020B0604030504040204" pitchFamily="34" charset="-120"/>
                <a:ea typeface="微軟正黑體" panose="020B0604030504040204" pitchFamily="34" charset="-120"/>
                <a:cs typeface="標楷體"/>
              </a:rPr>
              <a:t>，</a:t>
            </a:r>
            <a:r>
              <a:rPr sz="2200" dirty="0">
                <a:solidFill>
                  <a:srgbClr val="FF0000"/>
                </a:solidFill>
                <a:latin typeface="微軟正黑體" panose="020B0604030504040204" pitchFamily="34" charset="-120"/>
                <a:ea typeface="微軟正黑體" panose="020B0604030504040204" pitchFamily="34" charset="-120"/>
                <a:cs typeface="標楷體"/>
              </a:rPr>
              <a:t>自</a:t>
            </a:r>
            <a:r>
              <a:rPr sz="2200" spc="-5" dirty="0">
                <a:solidFill>
                  <a:srgbClr val="FF0000"/>
                </a:solidFill>
                <a:latin typeface="微軟正黑體" panose="020B0604030504040204" pitchFamily="34" charset="-120"/>
                <a:ea typeface="微軟正黑體" panose="020B0604030504040204" pitchFamily="34" charset="-120"/>
                <a:cs typeface="標楷體"/>
              </a:rPr>
              <a:t>106</a:t>
            </a:r>
            <a:r>
              <a:rPr sz="2200" dirty="0">
                <a:solidFill>
                  <a:srgbClr val="FF0000"/>
                </a:solidFill>
                <a:latin typeface="微軟正黑體" panose="020B0604030504040204" pitchFamily="34" charset="-120"/>
                <a:ea typeface="微軟正黑體" panose="020B0604030504040204" pitchFamily="34" charset="-120"/>
                <a:cs typeface="標楷體"/>
              </a:rPr>
              <a:t>年</a:t>
            </a:r>
            <a:r>
              <a:rPr sz="2200" spc="-5" dirty="0">
                <a:solidFill>
                  <a:srgbClr val="FF0000"/>
                </a:solidFill>
                <a:latin typeface="微軟正黑體" panose="020B0604030504040204" pitchFamily="34" charset="-120"/>
                <a:ea typeface="微軟正黑體" panose="020B0604030504040204" pitchFamily="34" charset="-120"/>
                <a:cs typeface="標楷體"/>
              </a:rPr>
              <a:t>1</a:t>
            </a:r>
            <a:r>
              <a:rPr sz="2200" dirty="0">
                <a:solidFill>
                  <a:srgbClr val="FF0000"/>
                </a:solidFill>
                <a:latin typeface="微軟正黑體" panose="020B0604030504040204" pitchFamily="34" charset="-120"/>
                <a:ea typeface="微軟正黑體" panose="020B0604030504040204" pitchFamily="34" charset="-120"/>
                <a:cs typeface="標楷體"/>
              </a:rPr>
              <a:t>月</a:t>
            </a:r>
            <a:r>
              <a:rPr sz="2200" spc="-15" dirty="0">
                <a:solidFill>
                  <a:srgbClr val="FF0000"/>
                </a:solidFill>
                <a:latin typeface="微軟正黑體" panose="020B0604030504040204" pitchFamily="34" charset="-120"/>
                <a:ea typeface="微軟正黑體" panose="020B0604030504040204" pitchFamily="34" charset="-120"/>
                <a:cs typeface="標楷體"/>
              </a:rPr>
              <a:t>1</a:t>
            </a:r>
            <a:r>
              <a:rPr sz="2200" dirty="0">
                <a:solidFill>
                  <a:srgbClr val="FF0000"/>
                </a:solidFill>
                <a:latin typeface="微軟正黑體" panose="020B0604030504040204" pitchFamily="34" charset="-120"/>
                <a:ea typeface="微軟正黑體" panose="020B0604030504040204" pitchFamily="34" charset="-120"/>
                <a:cs typeface="標楷體"/>
              </a:rPr>
              <a:t>日施</a:t>
            </a:r>
            <a:r>
              <a:rPr sz="2200" spc="-55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Times New Roman"/>
              </a:rPr>
              <a:t> </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行</a:t>
            </a:r>
            <a:r>
              <a:rPr sz="2200" spc="-1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a:p>
            <a:pPr marL="12700" marR="5080">
              <a:lnSpc>
                <a:spcPts val="2600"/>
              </a:lnSpc>
              <a:spcBef>
                <a:spcPts val="525"/>
              </a:spcBef>
              <a:tabLst>
                <a:tab pos="355600" algn="l"/>
                <a:tab pos="356235" algn="l"/>
              </a:tabLst>
            </a:pPr>
            <a:r>
              <a:rPr sz="2200" spc="50" dirty="0">
                <a:latin typeface="微軟正黑體" panose="020B0604030504040204" pitchFamily="34" charset="-120"/>
                <a:ea typeface="微軟正黑體" panose="020B0604030504040204" pitchFamily="34" charset="-120"/>
                <a:cs typeface="標楷體"/>
              </a:rPr>
              <a:t>管</a:t>
            </a:r>
            <a:r>
              <a:rPr sz="2200" spc="40" dirty="0">
                <a:latin typeface="微軟正黑體" panose="020B0604030504040204" pitchFamily="34" charset="-120"/>
                <a:ea typeface="微軟正黑體" panose="020B0604030504040204" pitchFamily="34" charset="-120"/>
                <a:cs typeface="標楷體"/>
              </a:rPr>
              <a:t>理辦</a:t>
            </a:r>
            <a:r>
              <a:rPr sz="2200" spc="50" dirty="0">
                <a:latin typeface="微軟正黑體" panose="020B0604030504040204" pitchFamily="34" charset="-120"/>
                <a:ea typeface="微軟正黑體" panose="020B0604030504040204" pitchFamily="34" charset="-120"/>
                <a:cs typeface="標楷體"/>
              </a:rPr>
              <a:t>法</a:t>
            </a:r>
            <a:r>
              <a:rPr sz="2200" spc="40" dirty="0">
                <a:latin typeface="微軟正黑體" panose="020B0604030504040204" pitchFamily="34" charset="-120"/>
                <a:ea typeface="微軟正黑體" panose="020B0604030504040204" pitchFamily="34" charset="-120"/>
                <a:cs typeface="標楷體"/>
              </a:rPr>
              <a:t>修</a:t>
            </a:r>
            <a:r>
              <a:rPr sz="2200" spc="50" dirty="0">
                <a:latin typeface="微軟正黑體" panose="020B0604030504040204" pitchFamily="34" charset="-120"/>
                <a:ea typeface="微軟正黑體" panose="020B0604030504040204" pitchFamily="34" charset="-120"/>
                <a:cs typeface="標楷體"/>
              </a:rPr>
              <a:t>正</a:t>
            </a:r>
            <a:r>
              <a:rPr sz="2200" spc="40" dirty="0">
                <a:latin typeface="微軟正黑體" panose="020B0604030504040204" pitchFamily="34" charset="-120"/>
                <a:ea typeface="微軟正黑體" panose="020B0604030504040204" pitchFamily="34" charset="-120"/>
                <a:cs typeface="標楷體"/>
              </a:rPr>
              <a:t>施行</a:t>
            </a:r>
            <a:r>
              <a:rPr sz="2200" spc="75" dirty="0">
                <a:latin typeface="微軟正黑體" panose="020B0604030504040204" pitchFamily="34" charset="-120"/>
                <a:ea typeface="微軟正黑體" panose="020B0604030504040204" pitchFamily="34" charset="-120"/>
                <a:cs typeface="標楷體"/>
              </a:rPr>
              <a:t>後</a:t>
            </a:r>
            <a:r>
              <a:rPr sz="2200" spc="40" dirty="0">
                <a:latin typeface="微軟正黑體" panose="020B0604030504040204" pitchFamily="34" charset="-120"/>
                <a:ea typeface="微軟正黑體" panose="020B0604030504040204" pitchFamily="34" charset="-120"/>
                <a:cs typeface="標楷體"/>
              </a:rPr>
              <a:t>，</a:t>
            </a:r>
            <a:r>
              <a:rPr sz="2200" spc="50" dirty="0">
                <a:latin typeface="微軟正黑體" panose="020B0604030504040204" pitchFamily="34" charset="-120"/>
                <a:ea typeface="微軟正黑體" panose="020B0604030504040204" pitchFamily="34" charset="-120"/>
                <a:cs typeface="標楷體"/>
              </a:rPr>
              <a:t>第</a:t>
            </a:r>
            <a:r>
              <a:rPr sz="2200" spc="40" dirty="0">
                <a:latin typeface="微軟正黑體" panose="020B0604030504040204" pitchFamily="34" charset="-120"/>
                <a:ea typeface="微軟正黑體" panose="020B0604030504040204" pitchFamily="34" charset="-120"/>
                <a:cs typeface="標楷體"/>
              </a:rPr>
              <a:t>三類</a:t>
            </a:r>
            <a:r>
              <a:rPr sz="2200" spc="50" dirty="0">
                <a:latin typeface="微軟正黑體" panose="020B0604030504040204" pitchFamily="34" charset="-120"/>
                <a:ea typeface="微軟正黑體" panose="020B0604030504040204" pitchFamily="34" charset="-120"/>
                <a:cs typeface="標楷體"/>
              </a:rPr>
              <a:t>事</a:t>
            </a:r>
            <a:r>
              <a:rPr sz="2200" spc="40" dirty="0">
                <a:latin typeface="微軟正黑體" panose="020B0604030504040204" pitchFamily="34" charset="-120"/>
                <a:ea typeface="微軟正黑體" panose="020B0604030504040204" pitchFamily="34" charset="-120"/>
                <a:cs typeface="標楷體"/>
              </a:rPr>
              <a:t>業</a:t>
            </a:r>
            <a:r>
              <a:rPr sz="2200" spc="50" dirty="0">
                <a:latin typeface="微軟正黑體" panose="020B0604030504040204" pitchFamily="34" charset="-120"/>
                <a:ea typeface="微軟正黑體" panose="020B0604030504040204" pitchFamily="34" charset="-120"/>
                <a:cs typeface="標楷體"/>
              </a:rPr>
              <a:t>之</a:t>
            </a:r>
            <a:r>
              <a:rPr sz="2200" spc="40" dirty="0">
                <a:latin typeface="微軟正黑體" panose="020B0604030504040204" pitchFamily="34" charset="-120"/>
                <a:ea typeface="微軟正黑體" panose="020B0604030504040204" pitchFamily="34" charset="-120"/>
                <a:cs typeface="標楷體"/>
              </a:rPr>
              <a:t>事業</a:t>
            </a:r>
            <a:r>
              <a:rPr sz="2200" spc="50" dirty="0">
                <a:latin typeface="微軟正黑體" panose="020B0604030504040204" pitchFamily="34" charset="-120"/>
                <a:ea typeface="微軟正黑體" panose="020B0604030504040204" pitchFamily="34" charset="-120"/>
                <a:cs typeface="標楷體"/>
              </a:rPr>
              <a:t>單</a:t>
            </a:r>
            <a:r>
              <a:rPr sz="2200" spc="65" dirty="0">
                <a:latin typeface="微軟正黑體" panose="020B0604030504040204" pitchFamily="34" charset="-120"/>
                <a:ea typeface="微軟正黑體" panose="020B0604030504040204" pitchFamily="34" charset="-120"/>
                <a:cs typeface="標楷體"/>
              </a:rPr>
              <a:t>位</a:t>
            </a:r>
            <a:r>
              <a:rPr sz="2200" spc="55" dirty="0">
                <a:latin typeface="微軟正黑體" panose="020B0604030504040204" pitchFamily="34" charset="-120"/>
                <a:ea typeface="微軟正黑體" panose="020B0604030504040204" pitchFamily="34" charset="-120"/>
                <a:cs typeface="標楷體"/>
              </a:rPr>
              <a:t>，</a:t>
            </a:r>
            <a:r>
              <a:rPr sz="2200" spc="40" dirty="0">
                <a:latin typeface="微軟正黑體" panose="020B0604030504040204" pitchFamily="34" charset="-120"/>
                <a:ea typeface="微軟正黑體" panose="020B0604030504040204" pitchFamily="34" charset="-120"/>
                <a:cs typeface="標楷體"/>
              </a:rPr>
              <a:t>其部</a:t>
            </a:r>
            <a:r>
              <a:rPr sz="2200" spc="50" dirty="0">
                <a:latin typeface="微軟正黑體" panose="020B0604030504040204" pitchFamily="34" charset="-120"/>
                <a:ea typeface="微軟正黑體" panose="020B0604030504040204" pitchFamily="34" charset="-120"/>
                <a:cs typeface="標楷體"/>
              </a:rPr>
              <a:t>分</a:t>
            </a:r>
            <a:r>
              <a:rPr sz="2200" spc="40" dirty="0">
                <a:latin typeface="微軟正黑體" panose="020B0604030504040204" pitchFamily="34" charset="-120"/>
                <a:ea typeface="微軟正黑體" panose="020B0604030504040204" pitchFamily="34" charset="-120"/>
                <a:cs typeface="標楷體"/>
              </a:rPr>
              <a:t>工作</a:t>
            </a:r>
            <a:r>
              <a:rPr sz="2200" spc="-5" dirty="0">
                <a:latin typeface="微軟正黑體" panose="020B0604030504040204" pitchFamily="34" charset="-120"/>
                <a:ea typeface="微軟正黑體" panose="020B0604030504040204" pitchFamily="34" charset="-120"/>
                <a:cs typeface="標楷體"/>
              </a:rPr>
              <a:t>場 </a:t>
            </a:r>
            <a:r>
              <a:rPr sz="2200" spc="50" dirty="0">
                <a:latin typeface="微軟正黑體" panose="020B0604030504040204" pitchFamily="34" charset="-120"/>
                <a:ea typeface="微軟正黑體" panose="020B0604030504040204" pitchFamily="34" charset="-120"/>
                <a:cs typeface="標楷體"/>
              </a:rPr>
              <a:t>所</a:t>
            </a:r>
            <a:r>
              <a:rPr sz="2200" spc="40" dirty="0">
                <a:latin typeface="微軟正黑體" panose="020B0604030504040204" pitchFamily="34" charset="-120"/>
                <a:ea typeface="微軟正黑體" panose="020B0604030504040204" pitchFamily="34" charset="-120"/>
                <a:cs typeface="標楷體"/>
              </a:rPr>
              <a:t>如為</a:t>
            </a:r>
            <a:r>
              <a:rPr sz="2200" spc="50" dirty="0">
                <a:latin typeface="微軟正黑體" panose="020B0604030504040204" pitchFamily="34" charset="-120"/>
                <a:ea typeface="微軟正黑體" panose="020B0604030504040204" pitchFamily="34" charset="-120"/>
                <a:cs typeface="標楷體"/>
              </a:rPr>
              <a:t>前</a:t>
            </a:r>
            <a:r>
              <a:rPr sz="2200" spc="40" dirty="0">
                <a:latin typeface="微軟正黑體" panose="020B0604030504040204" pitchFamily="34" charset="-120"/>
                <a:ea typeface="微軟正黑體" panose="020B0604030504040204" pitchFamily="34" charset="-120"/>
                <a:cs typeface="標楷體"/>
              </a:rPr>
              <a:t>經</a:t>
            </a:r>
            <a:r>
              <a:rPr sz="2200" spc="50" dirty="0">
                <a:latin typeface="微軟正黑體" panose="020B0604030504040204" pitchFamily="34" charset="-120"/>
                <a:ea typeface="微軟正黑體" panose="020B0604030504040204" pitchFamily="34" charset="-120"/>
                <a:cs typeface="標楷體"/>
              </a:rPr>
              <a:t>指</a:t>
            </a:r>
            <a:r>
              <a:rPr sz="2200" spc="40" dirty="0">
                <a:latin typeface="微軟正黑體" panose="020B0604030504040204" pitchFamily="34" charset="-120"/>
                <a:ea typeface="微軟正黑體" panose="020B0604030504040204" pitchFamily="34" charset="-120"/>
                <a:cs typeface="標楷體"/>
              </a:rPr>
              <a:t>定適</a:t>
            </a:r>
            <a:r>
              <a:rPr sz="2200" spc="50" dirty="0">
                <a:latin typeface="微軟正黑體" panose="020B0604030504040204" pitchFamily="34" charset="-120"/>
                <a:ea typeface="微軟正黑體" panose="020B0604030504040204" pitchFamily="34" charset="-120"/>
                <a:cs typeface="標楷體"/>
              </a:rPr>
              <a:t>用</a:t>
            </a:r>
            <a:r>
              <a:rPr sz="2200" spc="40" dirty="0">
                <a:latin typeface="微軟正黑體" panose="020B0604030504040204" pitchFamily="34" charset="-120"/>
                <a:ea typeface="微軟正黑體" panose="020B0604030504040204" pitchFamily="34" charset="-120"/>
                <a:cs typeface="標楷體"/>
              </a:rPr>
              <a:t>勞</a:t>
            </a:r>
            <a:r>
              <a:rPr sz="2200" spc="50" dirty="0">
                <a:latin typeface="微軟正黑體" panose="020B0604030504040204" pitchFamily="34" charset="-120"/>
                <a:ea typeface="微軟正黑體" panose="020B0604030504040204" pitchFamily="34" charset="-120"/>
                <a:cs typeface="標楷體"/>
              </a:rPr>
              <a:t>工</a:t>
            </a:r>
            <a:r>
              <a:rPr sz="2200" spc="40" dirty="0">
                <a:latin typeface="微軟正黑體" panose="020B0604030504040204" pitchFamily="34" charset="-120"/>
                <a:ea typeface="微軟正黑體" panose="020B0604030504040204" pitchFamily="34" charset="-120"/>
                <a:cs typeface="標楷體"/>
              </a:rPr>
              <a:t>安全</a:t>
            </a:r>
            <a:r>
              <a:rPr sz="2200" spc="50" dirty="0">
                <a:latin typeface="微軟正黑體" panose="020B0604030504040204" pitchFamily="34" charset="-120"/>
                <a:ea typeface="微軟正黑體" panose="020B0604030504040204" pitchFamily="34" charset="-120"/>
                <a:cs typeface="標楷體"/>
              </a:rPr>
              <a:t>衛</a:t>
            </a:r>
            <a:r>
              <a:rPr sz="2200" spc="40" dirty="0">
                <a:latin typeface="微軟正黑體" panose="020B0604030504040204" pitchFamily="34" charset="-120"/>
                <a:ea typeface="微軟正黑體" panose="020B0604030504040204" pitchFamily="34" charset="-120"/>
                <a:cs typeface="標楷體"/>
              </a:rPr>
              <a:t>生</a:t>
            </a:r>
            <a:r>
              <a:rPr sz="2200" spc="90" dirty="0">
                <a:latin typeface="微軟正黑體" panose="020B0604030504040204" pitchFamily="34" charset="-120"/>
                <a:ea typeface="微軟正黑體" panose="020B0604030504040204" pitchFamily="34" charset="-120"/>
                <a:cs typeface="標楷體"/>
              </a:rPr>
              <a:t>法</a:t>
            </a:r>
            <a:r>
              <a:rPr sz="2200" spc="40" dirty="0">
                <a:latin typeface="微軟正黑體" panose="020B0604030504040204" pitchFamily="34" charset="-120"/>
                <a:ea typeface="微軟正黑體" panose="020B0604030504040204" pitchFamily="34" charset="-120"/>
                <a:cs typeface="標楷體"/>
              </a:rPr>
              <a:t>，且</a:t>
            </a:r>
            <a:r>
              <a:rPr sz="2200" spc="50" dirty="0">
                <a:latin typeface="微軟正黑體" panose="020B0604030504040204" pitchFamily="34" charset="-120"/>
                <a:ea typeface="微軟正黑體" panose="020B0604030504040204" pitchFamily="34" charset="-120"/>
                <a:cs typeface="標楷體"/>
              </a:rPr>
              <a:t>屬</a:t>
            </a:r>
            <a:r>
              <a:rPr sz="2200" spc="40" dirty="0">
                <a:latin typeface="微軟正黑體" panose="020B0604030504040204" pitchFamily="34" charset="-120"/>
                <a:ea typeface="微軟正黑體" panose="020B0604030504040204" pitchFamily="34" charset="-120"/>
                <a:cs typeface="標楷體"/>
              </a:rPr>
              <a:t>管</a:t>
            </a:r>
            <a:r>
              <a:rPr sz="2200" spc="50" dirty="0">
                <a:latin typeface="微軟正黑體" panose="020B0604030504040204" pitchFamily="34" charset="-120"/>
                <a:ea typeface="微軟正黑體" panose="020B0604030504040204" pitchFamily="34" charset="-120"/>
                <a:cs typeface="標楷體"/>
              </a:rPr>
              <a:t>理</a:t>
            </a:r>
            <a:r>
              <a:rPr sz="2200" spc="40" dirty="0">
                <a:latin typeface="微軟正黑體" panose="020B0604030504040204" pitchFamily="34" charset="-120"/>
                <a:ea typeface="微軟正黑體" panose="020B0604030504040204" pitchFamily="34" charset="-120"/>
                <a:cs typeface="標楷體"/>
              </a:rPr>
              <a:t>辦法</a:t>
            </a:r>
            <a:r>
              <a:rPr sz="2200" spc="50" dirty="0">
                <a:latin typeface="微軟正黑體" panose="020B0604030504040204" pitchFamily="34" charset="-120"/>
                <a:ea typeface="微軟正黑體" panose="020B0604030504040204" pitchFamily="34" charset="-120"/>
                <a:cs typeface="標楷體"/>
              </a:rPr>
              <a:t>所</a:t>
            </a:r>
            <a:r>
              <a:rPr sz="2200" spc="40" dirty="0">
                <a:latin typeface="微軟正黑體" panose="020B0604030504040204" pitchFamily="34" charset="-120"/>
                <a:ea typeface="微軟正黑體" panose="020B0604030504040204" pitchFamily="34" charset="-120"/>
                <a:cs typeface="標楷體"/>
              </a:rPr>
              <a:t>定之</a:t>
            </a:r>
            <a:r>
              <a:rPr sz="2200" spc="-5" dirty="0">
                <a:latin typeface="微軟正黑體" panose="020B0604030504040204" pitchFamily="34" charset="-120"/>
                <a:ea typeface="微軟正黑體" panose="020B0604030504040204" pitchFamily="34" charset="-120"/>
                <a:cs typeface="標楷體"/>
              </a:rPr>
              <a:t>第 </a:t>
            </a:r>
            <a:r>
              <a:rPr sz="2200" spc="35" dirty="0">
                <a:latin typeface="微軟正黑體" panose="020B0604030504040204" pitchFamily="34" charset="-120"/>
                <a:ea typeface="微軟正黑體" panose="020B0604030504040204" pitchFamily="34" charset="-120"/>
                <a:cs typeface="標楷體"/>
              </a:rPr>
              <a:t>一</a:t>
            </a:r>
            <a:r>
              <a:rPr sz="2200" spc="50" dirty="0">
                <a:latin typeface="微軟正黑體" panose="020B0604030504040204" pitchFamily="34" charset="-120"/>
                <a:ea typeface="微軟正黑體" panose="020B0604030504040204" pitchFamily="34" charset="-120"/>
                <a:cs typeface="標楷體"/>
              </a:rPr>
              <a:t>類</a:t>
            </a:r>
            <a:r>
              <a:rPr sz="2200" spc="35" dirty="0">
                <a:latin typeface="微軟正黑體" panose="020B0604030504040204" pitchFamily="34" charset="-120"/>
                <a:ea typeface="微軟正黑體" panose="020B0604030504040204" pitchFamily="34" charset="-120"/>
                <a:cs typeface="標楷體"/>
              </a:rPr>
              <a:t>或第二類</a:t>
            </a:r>
            <a:r>
              <a:rPr sz="2200" spc="50" dirty="0">
                <a:latin typeface="微軟正黑體" panose="020B0604030504040204" pitchFamily="34" charset="-120"/>
                <a:ea typeface="微軟正黑體" panose="020B0604030504040204" pitchFamily="34" charset="-120"/>
                <a:cs typeface="標楷體"/>
              </a:rPr>
              <a:t>事</a:t>
            </a:r>
            <a:r>
              <a:rPr sz="2200" spc="35" dirty="0">
                <a:latin typeface="微軟正黑體" panose="020B0604030504040204" pitchFamily="34" charset="-120"/>
                <a:ea typeface="微軟正黑體" panose="020B0604030504040204" pitchFamily="34" charset="-120"/>
                <a:cs typeface="標楷體"/>
              </a:rPr>
              <a:t>業</a:t>
            </a:r>
            <a:r>
              <a:rPr sz="2200" spc="55" dirty="0">
                <a:latin typeface="微軟正黑體" panose="020B0604030504040204" pitchFamily="34" charset="-120"/>
                <a:ea typeface="微軟正黑體" panose="020B0604030504040204" pitchFamily="34" charset="-120"/>
                <a:cs typeface="標楷體"/>
              </a:rPr>
              <a:t>者</a:t>
            </a:r>
            <a:r>
              <a:rPr sz="2200" spc="40" dirty="0">
                <a:latin typeface="微軟正黑體" panose="020B0604030504040204" pitchFamily="34" charset="-120"/>
                <a:ea typeface="微軟正黑體" panose="020B0604030504040204" pitchFamily="34" charset="-120"/>
                <a:cs typeface="標楷體"/>
              </a:rPr>
              <a:t>（</a:t>
            </a:r>
            <a:r>
              <a:rPr sz="2200" spc="35" dirty="0">
                <a:latin typeface="微軟正黑體" panose="020B0604030504040204" pitchFamily="34" charset="-120"/>
                <a:ea typeface="微軟正黑體" panose="020B0604030504040204" pitchFamily="34" charset="-120"/>
                <a:cs typeface="標楷體"/>
              </a:rPr>
              <a:t>如</a:t>
            </a:r>
            <a:r>
              <a:rPr sz="2200" spc="50" dirty="0">
                <a:latin typeface="微軟正黑體" panose="020B0604030504040204" pitchFamily="34" charset="-120"/>
                <a:ea typeface="微軟正黑體" panose="020B0604030504040204" pitchFamily="34" charset="-120"/>
                <a:cs typeface="標楷體"/>
              </a:rPr>
              <a:t>公</a:t>
            </a:r>
            <a:r>
              <a:rPr sz="2200" spc="35" dirty="0">
                <a:latin typeface="微軟正黑體" panose="020B0604030504040204" pitchFamily="34" charset="-120"/>
                <a:ea typeface="微軟正黑體" panose="020B0604030504040204" pitchFamily="34" charset="-120"/>
                <a:cs typeface="標楷體"/>
              </a:rPr>
              <a:t>共行政業</a:t>
            </a:r>
            <a:r>
              <a:rPr sz="2200" spc="50" dirty="0">
                <a:latin typeface="微軟正黑體" panose="020B0604030504040204" pitchFamily="34" charset="-120"/>
                <a:ea typeface="微軟正黑體" panose="020B0604030504040204" pitchFamily="34" charset="-120"/>
                <a:cs typeface="標楷體"/>
              </a:rPr>
              <a:t>之</a:t>
            </a:r>
            <a:r>
              <a:rPr sz="2200" spc="35" dirty="0">
                <a:latin typeface="微軟正黑體" panose="020B0604030504040204" pitchFamily="34" charset="-120"/>
                <a:ea typeface="微軟正黑體" panose="020B0604030504040204" pitchFamily="34" charset="-120"/>
                <a:cs typeface="標楷體"/>
              </a:rPr>
              <a:t>從事廢棄物</a:t>
            </a:r>
            <a:r>
              <a:rPr sz="2200" spc="50" dirty="0">
                <a:latin typeface="微軟正黑體" panose="020B0604030504040204" pitchFamily="34" charset="-120"/>
                <a:ea typeface="微軟正黑體" panose="020B0604030504040204" pitchFamily="34" charset="-120"/>
                <a:cs typeface="標楷體"/>
              </a:rPr>
              <a:t>清</a:t>
            </a:r>
            <a:r>
              <a:rPr sz="2200" spc="65" dirty="0">
                <a:latin typeface="微軟正黑體" panose="020B0604030504040204" pitchFamily="34" charset="-120"/>
                <a:ea typeface="微軟正黑體" panose="020B0604030504040204" pitchFamily="34" charset="-120"/>
                <a:cs typeface="標楷體"/>
              </a:rPr>
              <a:t>除</a:t>
            </a:r>
            <a:r>
              <a:rPr sz="2200" spc="40" dirty="0">
                <a:latin typeface="微軟正黑體" panose="020B0604030504040204" pitchFamily="34" charset="-120"/>
                <a:ea typeface="微軟正黑體" panose="020B0604030504040204" pitchFamily="34" charset="-120"/>
                <a:cs typeface="標楷體"/>
              </a:rPr>
              <a:t>、處</a:t>
            </a:r>
            <a:r>
              <a:rPr sz="2200" spc="50" dirty="0">
                <a:latin typeface="微軟正黑體" panose="020B0604030504040204" pitchFamily="34" charset="-120"/>
                <a:ea typeface="微軟正黑體" panose="020B0604030504040204" pitchFamily="34" charset="-120"/>
                <a:cs typeface="標楷體"/>
              </a:rPr>
              <a:t>理</a:t>
            </a:r>
            <a:r>
              <a:rPr sz="2200" spc="-5" dirty="0">
                <a:latin typeface="微軟正黑體" panose="020B0604030504040204" pitchFamily="34" charset="-120"/>
                <a:ea typeface="微軟正黑體" panose="020B0604030504040204" pitchFamily="34" charset="-120"/>
                <a:cs typeface="標楷體"/>
              </a:rPr>
              <a:t>、 </a:t>
            </a:r>
            <a:r>
              <a:rPr sz="2200" spc="55" dirty="0">
                <a:latin typeface="微軟正黑體" panose="020B0604030504040204" pitchFamily="34" charset="-120"/>
                <a:ea typeface="微軟正黑體" panose="020B0604030504040204" pitchFamily="34" charset="-120"/>
                <a:cs typeface="標楷體"/>
              </a:rPr>
              <a:t>廢</a:t>
            </a:r>
            <a:r>
              <a:rPr sz="2200" spc="40" dirty="0">
                <a:latin typeface="微軟正黑體" panose="020B0604030504040204" pitchFamily="34" charset="-120"/>
                <a:ea typeface="微軟正黑體" panose="020B0604030504040204" pitchFamily="34" charset="-120"/>
                <a:cs typeface="標楷體"/>
              </a:rPr>
              <a:t>（污</a:t>
            </a:r>
            <a:r>
              <a:rPr sz="2200" spc="55" dirty="0">
                <a:latin typeface="微軟正黑體" panose="020B0604030504040204" pitchFamily="34" charset="-120"/>
                <a:ea typeface="微軟正黑體" panose="020B0604030504040204" pitchFamily="34" charset="-120"/>
                <a:cs typeface="標楷體"/>
              </a:rPr>
              <a:t>）</a:t>
            </a:r>
            <a:r>
              <a:rPr sz="2200" spc="40" dirty="0">
                <a:latin typeface="微軟正黑體" panose="020B0604030504040204" pitchFamily="34" charset="-120"/>
                <a:ea typeface="微軟正黑體" panose="020B0604030504040204" pitchFamily="34" charset="-120"/>
                <a:cs typeface="標楷體"/>
              </a:rPr>
              <a:t>水</a:t>
            </a:r>
            <a:r>
              <a:rPr sz="2200" spc="50" dirty="0">
                <a:latin typeface="微軟正黑體" panose="020B0604030504040204" pitchFamily="34" charset="-120"/>
                <a:ea typeface="微軟正黑體" panose="020B0604030504040204" pitchFamily="34" charset="-120"/>
                <a:cs typeface="標楷體"/>
              </a:rPr>
              <a:t>處</a:t>
            </a:r>
            <a:r>
              <a:rPr sz="2200" spc="40" dirty="0">
                <a:latin typeface="微軟正黑體" panose="020B0604030504040204" pitchFamily="34" charset="-120"/>
                <a:ea typeface="微軟正黑體" panose="020B0604030504040204" pitchFamily="34" charset="-120"/>
                <a:cs typeface="標楷體"/>
              </a:rPr>
              <a:t>理事</a:t>
            </a:r>
            <a:r>
              <a:rPr sz="2200" spc="50" dirty="0">
                <a:latin typeface="微軟正黑體" panose="020B0604030504040204" pitchFamily="34" charset="-120"/>
                <a:ea typeface="微軟正黑體" panose="020B0604030504040204" pitchFamily="34" charset="-120"/>
                <a:cs typeface="標楷體"/>
              </a:rPr>
              <a:t>業</a:t>
            </a:r>
            <a:r>
              <a:rPr sz="2200" spc="40" dirty="0">
                <a:latin typeface="微軟正黑體" panose="020B0604030504040204" pitchFamily="34" charset="-120"/>
                <a:ea typeface="微軟正黑體" panose="020B0604030504040204" pitchFamily="34" charset="-120"/>
                <a:cs typeface="標楷體"/>
              </a:rPr>
              <a:t>之</a:t>
            </a:r>
            <a:r>
              <a:rPr sz="2200" spc="50" dirty="0">
                <a:latin typeface="微軟正黑體" panose="020B0604030504040204" pitchFamily="34" charset="-120"/>
                <a:ea typeface="微軟正黑體" panose="020B0604030504040204" pitchFamily="34" charset="-120"/>
                <a:cs typeface="標楷體"/>
              </a:rPr>
              <a:t>工</a:t>
            </a:r>
            <a:r>
              <a:rPr sz="2200" spc="40" dirty="0">
                <a:latin typeface="微軟正黑體" panose="020B0604030504040204" pitchFamily="34" charset="-120"/>
                <a:ea typeface="微軟正黑體" panose="020B0604030504040204" pitchFamily="34" charset="-120"/>
                <a:cs typeface="標楷體"/>
              </a:rPr>
              <a:t>作場</a:t>
            </a:r>
            <a:r>
              <a:rPr sz="2200" spc="80" dirty="0">
                <a:latin typeface="微軟正黑體" panose="020B0604030504040204" pitchFamily="34" charset="-120"/>
                <a:ea typeface="微軟正黑體" panose="020B0604030504040204" pitchFamily="34" charset="-120"/>
                <a:cs typeface="標楷體"/>
              </a:rPr>
              <a:t>所</a:t>
            </a:r>
            <a:r>
              <a:rPr sz="2200" spc="40" dirty="0">
                <a:latin typeface="微軟正黑體" panose="020B0604030504040204" pitchFamily="34" charset="-120"/>
                <a:ea typeface="微軟正黑體" panose="020B0604030504040204" pitchFamily="34" charset="-120"/>
                <a:cs typeface="標楷體"/>
              </a:rPr>
              <a:t>、</a:t>
            </a:r>
            <a:r>
              <a:rPr sz="2200" spc="50" dirty="0">
                <a:latin typeface="微軟正黑體" panose="020B0604030504040204" pitchFamily="34" charset="-120"/>
                <a:ea typeface="微軟正黑體" panose="020B0604030504040204" pitchFamily="34" charset="-120"/>
                <a:cs typeface="標楷體"/>
              </a:rPr>
              <a:t>教</a:t>
            </a:r>
            <a:r>
              <a:rPr sz="2200" spc="40" dirty="0">
                <a:latin typeface="微軟正黑體" panose="020B0604030504040204" pitchFamily="34" charset="-120"/>
                <a:ea typeface="微軟正黑體" panose="020B0604030504040204" pitchFamily="34" charset="-120"/>
                <a:cs typeface="標楷體"/>
              </a:rPr>
              <a:t>育訓</a:t>
            </a:r>
            <a:r>
              <a:rPr sz="2200" spc="50" dirty="0">
                <a:latin typeface="微軟正黑體" panose="020B0604030504040204" pitchFamily="34" charset="-120"/>
                <a:ea typeface="微軟正黑體" panose="020B0604030504040204" pitchFamily="34" charset="-120"/>
                <a:cs typeface="標楷體"/>
              </a:rPr>
              <a:t>練</a:t>
            </a:r>
            <a:r>
              <a:rPr sz="2200" spc="40" dirty="0">
                <a:latin typeface="微軟正黑體" panose="020B0604030504040204" pitchFamily="34" charset="-120"/>
                <a:ea typeface="微軟正黑體" panose="020B0604030504040204" pitchFamily="34" charset="-120"/>
                <a:cs typeface="標楷體"/>
              </a:rPr>
              <a:t>服</a:t>
            </a:r>
            <a:r>
              <a:rPr sz="2200" spc="50" dirty="0">
                <a:latin typeface="微軟正黑體" panose="020B0604030504040204" pitchFamily="34" charset="-120"/>
                <a:ea typeface="微軟正黑體" panose="020B0604030504040204" pitchFamily="34" charset="-120"/>
                <a:cs typeface="標楷體"/>
              </a:rPr>
              <a:t>務</a:t>
            </a:r>
            <a:r>
              <a:rPr sz="2200" spc="40" dirty="0">
                <a:latin typeface="微軟正黑體" panose="020B0604030504040204" pitchFamily="34" charset="-120"/>
                <a:ea typeface="微軟正黑體" panose="020B0604030504040204" pitchFamily="34" charset="-120"/>
                <a:cs typeface="標楷體"/>
              </a:rPr>
              <a:t>業之</a:t>
            </a:r>
            <a:r>
              <a:rPr sz="2200" spc="50" dirty="0">
                <a:latin typeface="微軟正黑體" panose="020B0604030504040204" pitchFamily="34" charset="-120"/>
                <a:ea typeface="微軟正黑體" panose="020B0604030504040204" pitchFamily="34" charset="-120"/>
                <a:cs typeface="標楷體"/>
              </a:rPr>
              <a:t>學</a:t>
            </a:r>
            <a:r>
              <a:rPr sz="2200" spc="40" dirty="0">
                <a:latin typeface="微軟正黑體" panose="020B0604030504040204" pitchFamily="34" charset="-120"/>
                <a:ea typeface="微軟正黑體" panose="020B0604030504040204" pitchFamily="34" charset="-120"/>
                <a:cs typeface="標楷體"/>
              </a:rPr>
              <a:t>校實</a:t>
            </a:r>
            <a:r>
              <a:rPr sz="2200" spc="-5" dirty="0">
                <a:latin typeface="微軟正黑體" panose="020B0604030504040204" pitchFamily="34" charset="-120"/>
                <a:ea typeface="微軟正黑體" panose="020B0604030504040204" pitchFamily="34" charset="-120"/>
                <a:cs typeface="標楷體"/>
              </a:rPr>
              <a:t>驗 </a:t>
            </a:r>
            <a:r>
              <a:rPr sz="2200" spc="55" dirty="0">
                <a:latin typeface="微軟正黑體" panose="020B0604030504040204" pitchFamily="34" charset="-120"/>
                <a:ea typeface="微軟正黑體" panose="020B0604030504040204" pitchFamily="34" charset="-120"/>
                <a:cs typeface="標楷體"/>
              </a:rPr>
              <a:t>室</a:t>
            </a:r>
            <a:r>
              <a:rPr sz="2200" spc="40" dirty="0">
                <a:latin typeface="微軟正黑體" panose="020B0604030504040204" pitchFamily="34" charset="-120"/>
                <a:ea typeface="微軟正黑體" panose="020B0604030504040204" pitchFamily="34" charset="-120"/>
                <a:cs typeface="標楷體"/>
              </a:rPr>
              <a:t>、試</a:t>
            </a:r>
            <a:r>
              <a:rPr sz="2200" spc="50" dirty="0">
                <a:latin typeface="微軟正黑體" panose="020B0604030504040204" pitchFamily="34" charset="-120"/>
                <a:ea typeface="微軟正黑體" panose="020B0604030504040204" pitchFamily="34" charset="-120"/>
                <a:cs typeface="標楷體"/>
              </a:rPr>
              <a:t>驗</a:t>
            </a:r>
            <a:r>
              <a:rPr sz="2200" spc="45" dirty="0">
                <a:latin typeface="微軟正黑體" panose="020B0604030504040204" pitchFamily="34" charset="-120"/>
                <a:ea typeface="微軟正黑體" panose="020B0604030504040204" pitchFamily="34" charset="-120"/>
                <a:cs typeface="標楷體"/>
              </a:rPr>
              <a:t>室</a:t>
            </a:r>
            <a:r>
              <a:rPr sz="2200" spc="55" dirty="0">
                <a:latin typeface="微軟正黑體" panose="020B0604030504040204" pitchFamily="34" charset="-120"/>
                <a:ea typeface="微軟正黑體" panose="020B0604030504040204" pitchFamily="34" charset="-120"/>
                <a:cs typeface="標楷體"/>
              </a:rPr>
              <a:t>、</a:t>
            </a:r>
            <a:r>
              <a:rPr sz="2200" spc="40" dirty="0">
                <a:latin typeface="微軟正黑體" panose="020B0604030504040204" pitchFamily="34" charset="-120"/>
                <a:ea typeface="微軟正黑體" panose="020B0604030504040204" pitchFamily="34" charset="-120"/>
                <a:cs typeface="標楷體"/>
              </a:rPr>
              <a:t>實習</a:t>
            </a:r>
            <a:r>
              <a:rPr sz="2200" spc="50" dirty="0">
                <a:latin typeface="微軟正黑體" panose="020B0604030504040204" pitchFamily="34" charset="-120"/>
                <a:ea typeface="微軟正黑體" panose="020B0604030504040204" pitchFamily="34" charset="-120"/>
                <a:cs typeface="標楷體"/>
              </a:rPr>
              <a:t>工</a:t>
            </a:r>
            <a:r>
              <a:rPr sz="2200" spc="40" dirty="0">
                <a:latin typeface="微軟正黑體" panose="020B0604030504040204" pitchFamily="34" charset="-120"/>
                <a:ea typeface="微軟正黑體" panose="020B0604030504040204" pitchFamily="34" charset="-120"/>
                <a:cs typeface="標楷體"/>
              </a:rPr>
              <a:t>場</a:t>
            </a:r>
            <a:r>
              <a:rPr sz="2200" spc="50" dirty="0">
                <a:latin typeface="微軟正黑體" panose="020B0604030504040204" pitchFamily="34" charset="-120"/>
                <a:ea typeface="微軟正黑體" panose="020B0604030504040204" pitchFamily="34" charset="-120"/>
                <a:cs typeface="標楷體"/>
              </a:rPr>
              <a:t>之</a:t>
            </a:r>
            <a:r>
              <a:rPr sz="2200" spc="40" dirty="0">
                <a:latin typeface="微軟正黑體" panose="020B0604030504040204" pitchFamily="34" charset="-120"/>
                <a:ea typeface="微軟正黑體" panose="020B0604030504040204" pitchFamily="34" charset="-120"/>
                <a:cs typeface="標楷體"/>
              </a:rPr>
              <a:t>工作</a:t>
            </a:r>
            <a:r>
              <a:rPr sz="2200" spc="50" dirty="0">
                <a:latin typeface="微軟正黑體" panose="020B0604030504040204" pitchFamily="34" charset="-120"/>
                <a:ea typeface="微軟正黑體" panose="020B0604030504040204" pitchFamily="34" charset="-120"/>
                <a:cs typeface="標楷體"/>
              </a:rPr>
              <a:t>場</a:t>
            </a:r>
            <a:r>
              <a:rPr sz="2200" spc="40" dirty="0">
                <a:latin typeface="微軟正黑體" panose="020B0604030504040204" pitchFamily="34" charset="-120"/>
                <a:ea typeface="微軟正黑體" panose="020B0604030504040204" pitchFamily="34" charset="-120"/>
                <a:cs typeface="標楷體"/>
              </a:rPr>
              <a:t>所</a:t>
            </a:r>
            <a:r>
              <a:rPr sz="2200" spc="60" dirty="0">
                <a:latin typeface="微軟正黑體" panose="020B0604030504040204" pitchFamily="34" charset="-120"/>
                <a:ea typeface="微軟正黑體" panose="020B0604030504040204" pitchFamily="34" charset="-120"/>
                <a:cs typeface="標楷體"/>
              </a:rPr>
              <a:t>等</a:t>
            </a:r>
            <a:r>
              <a:rPr sz="2200" spc="35" dirty="0">
                <a:latin typeface="微軟正黑體" panose="020B0604030504040204" pitchFamily="34" charset="-120"/>
                <a:ea typeface="微軟正黑體" panose="020B0604030504040204" pitchFamily="34" charset="-120"/>
                <a:cs typeface="標楷體"/>
              </a:rPr>
              <a:t>），</a:t>
            </a:r>
            <a:r>
              <a:rPr sz="2200" u="heavy" spc="-11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 </a:t>
            </a:r>
            <a:r>
              <a:rPr sz="2200" u="heavy" spc="5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事</a:t>
            </a:r>
            <a:r>
              <a:rPr sz="2200" u="heavy" spc="4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業</a:t>
            </a:r>
            <a:r>
              <a:rPr sz="2200" u="heavy" spc="5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單</a:t>
            </a:r>
            <a:r>
              <a:rPr sz="2200" u="heavy" spc="4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位除</a:t>
            </a:r>
            <a:r>
              <a:rPr sz="2200" u="heavy" spc="5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原</a:t>
            </a:r>
            <a:r>
              <a:rPr sz="2200" u="heavy" spc="4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已依</a:t>
            </a:r>
            <a:r>
              <a:rPr sz="2200" u="heavy" spc="-1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該 </a:t>
            </a:r>
            <a:r>
              <a:rPr sz="2200" spc="50" dirty="0" err="1">
                <a:solidFill>
                  <a:srgbClr val="FF0000"/>
                </a:solidFill>
                <a:latin typeface="微軟正黑體" panose="020B0604030504040204" pitchFamily="34" charset="-120"/>
                <a:ea typeface="微軟正黑體" panose="020B0604030504040204" pitchFamily="34" charset="-120"/>
                <a:cs typeface="標楷體"/>
              </a:rPr>
              <a:t>等</a:t>
            </a:r>
            <a:r>
              <a:rPr sz="2200" spc="40" dirty="0" err="1">
                <a:solidFill>
                  <a:srgbClr val="FF0000"/>
                </a:solidFill>
                <a:latin typeface="微軟正黑體" panose="020B0604030504040204" pitchFamily="34" charset="-120"/>
                <a:ea typeface="微軟正黑體" panose="020B0604030504040204" pitchFamily="34" charset="-120"/>
                <a:cs typeface="標楷體"/>
              </a:rPr>
              <a:t>部分</a:t>
            </a:r>
            <a:r>
              <a:rPr sz="2200" spc="50" dirty="0" err="1">
                <a:solidFill>
                  <a:srgbClr val="FF0000"/>
                </a:solidFill>
                <a:latin typeface="微軟正黑體" panose="020B0604030504040204" pitchFamily="34" charset="-120"/>
                <a:ea typeface="微軟正黑體" panose="020B0604030504040204" pitchFamily="34" charset="-120"/>
                <a:cs typeface="標楷體"/>
              </a:rPr>
              <a:t>工</a:t>
            </a:r>
            <a:r>
              <a:rPr sz="2200" spc="40" dirty="0" err="1">
                <a:solidFill>
                  <a:srgbClr val="FF0000"/>
                </a:solidFill>
                <a:latin typeface="微軟正黑體" panose="020B0604030504040204" pitchFamily="34" charset="-120"/>
                <a:ea typeface="微軟正黑體" panose="020B0604030504040204" pitchFamily="34" charset="-120"/>
                <a:cs typeface="標楷體"/>
              </a:rPr>
              <a:t>作</a:t>
            </a:r>
            <a:r>
              <a:rPr sz="2200" spc="50" dirty="0" err="1">
                <a:solidFill>
                  <a:srgbClr val="FF0000"/>
                </a:solidFill>
                <a:latin typeface="微軟正黑體" panose="020B0604030504040204" pitchFamily="34" charset="-120"/>
                <a:ea typeface="微軟正黑體" panose="020B0604030504040204" pitchFamily="34" charset="-120"/>
                <a:cs typeface="標楷體"/>
              </a:rPr>
              <a:t>場</a:t>
            </a:r>
            <a:r>
              <a:rPr sz="2200" spc="40" dirty="0" err="1">
                <a:solidFill>
                  <a:srgbClr val="FF0000"/>
                </a:solidFill>
                <a:latin typeface="微軟正黑體" panose="020B0604030504040204" pitchFamily="34" charset="-120"/>
                <a:ea typeface="微軟正黑體" panose="020B0604030504040204" pitchFamily="34" charset="-120"/>
                <a:cs typeface="標楷體"/>
              </a:rPr>
              <a:t>所之</a:t>
            </a:r>
            <a:r>
              <a:rPr sz="2200" spc="50" dirty="0" err="1">
                <a:solidFill>
                  <a:srgbClr val="FF0000"/>
                </a:solidFill>
                <a:latin typeface="微軟正黑體" panose="020B0604030504040204" pitchFamily="34" charset="-120"/>
                <a:ea typeface="微軟正黑體" panose="020B0604030504040204" pitchFamily="34" charset="-120"/>
                <a:cs typeface="標楷體"/>
              </a:rPr>
              <a:t>規</a:t>
            </a:r>
            <a:r>
              <a:rPr sz="2200" spc="65" dirty="0" err="1">
                <a:solidFill>
                  <a:srgbClr val="FF0000"/>
                </a:solidFill>
                <a:latin typeface="微軟正黑體" panose="020B0604030504040204" pitchFamily="34" charset="-120"/>
                <a:ea typeface="微軟正黑體" panose="020B0604030504040204" pitchFamily="34" charset="-120"/>
                <a:cs typeface="標楷體"/>
              </a:rPr>
              <a:t>模</a:t>
            </a:r>
            <a:r>
              <a:rPr sz="2200" spc="55" dirty="0" err="1">
                <a:solidFill>
                  <a:srgbClr val="FF0000"/>
                </a:solidFill>
                <a:latin typeface="微軟正黑體" panose="020B0604030504040204" pitchFamily="34" charset="-120"/>
                <a:ea typeface="微軟正黑體" panose="020B0604030504040204" pitchFamily="34" charset="-120"/>
                <a:cs typeface="標楷體"/>
              </a:rPr>
              <a:t>、</a:t>
            </a:r>
            <a:r>
              <a:rPr sz="2200" spc="40" dirty="0" err="1">
                <a:solidFill>
                  <a:srgbClr val="FF0000"/>
                </a:solidFill>
                <a:latin typeface="微軟正黑體" panose="020B0604030504040204" pitchFamily="34" charset="-120"/>
                <a:ea typeface="微軟正黑體" panose="020B0604030504040204" pitchFamily="34" charset="-120"/>
                <a:cs typeface="標楷體"/>
              </a:rPr>
              <a:t>風險</a:t>
            </a:r>
            <a:r>
              <a:rPr sz="2200" spc="55" dirty="0" err="1">
                <a:solidFill>
                  <a:srgbClr val="FF0000"/>
                </a:solidFill>
                <a:latin typeface="微軟正黑體" panose="020B0604030504040204" pitchFamily="34" charset="-120"/>
                <a:ea typeface="微軟正黑體" panose="020B0604030504040204" pitchFamily="34" charset="-120"/>
                <a:cs typeface="標楷體"/>
              </a:rPr>
              <a:t>，</a:t>
            </a:r>
            <a:r>
              <a:rPr sz="2200" spc="40" dirty="0" err="1">
                <a:solidFill>
                  <a:srgbClr val="FF0000"/>
                </a:solidFill>
                <a:latin typeface="微軟正黑體" panose="020B0604030504040204" pitchFamily="34" charset="-120"/>
                <a:ea typeface="微軟正黑體" panose="020B0604030504040204" pitchFamily="34" charset="-120"/>
                <a:cs typeface="標楷體"/>
              </a:rPr>
              <a:t>設</a:t>
            </a:r>
            <a:r>
              <a:rPr sz="2200" spc="50" dirty="0" err="1">
                <a:solidFill>
                  <a:srgbClr val="FF0000"/>
                </a:solidFill>
                <a:latin typeface="微軟正黑體" panose="020B0604030504040204" pitchFamily="34" charset="-120"/>
                <a:ea typeface="微軟正黑體" panose="020B0604030504040204" pitchFamily="34" charset="-120"/>
                <a:cs typeface="標楷體"/>
              </a:rPr>
              <a:t>管</a:t>
            </a:r>
            <a:r>
              <a:rPr sz="2200" spc="40" dirty="0" err="1">
                <a:solidFill>
                  <a:srgbClr val="FF0000"/>
                </a:solidFill>
                <a:latin typeface="微軟正黑體" panose="020B0604030504040204" pitchFamily="34" charset="-120"/>
                <a:ea typeface="微軟正黑體" panose="020B0604030504040204" pitchFamily="34" charset="-120"/>
                <a:cs typeface="標楷體"/>
              </a:rPr>
              <a:t>理單</a:t>
            </a:r>
            <a:r>
              <a:rPr sz="2200" spc="50" dirty="0" err="1">
                <a:solidFill>
                  <a:srgbClr val="FF0000"/>
                </a:solidFill>
                <a:latin typeface="微軟正黑體" panose="020B0604030504040204" pitchFamily="34" charset="-120"/>
                <a:ea typeface="微軟正黑體" panose="020B0604030504040204" pitchFamily="34" charset="-120"/>
                <a:cs typeface="標楷體"/>
              </a:rPr>
              <a:t>位</a:t>
            </a:r>
            <a:r>
              <a:rPr sz="2200" spc="40" dirty="0" err="1">
                <a:solidFill>
                  <a:srgbClr val="FF0000"/>
                </a:solidFill>
                <a:latin typeface="微軟正黑體" panose="020B0604030504040204" pitchFamily="34" charset="-120"/>
                <a:ea typeface="微軟正黑體" panose="020B0604030504040204" pitchFamily="34" charset="-120"/>
                <a:cs typeface="標楷體"/>
              </a:rPr>
              <a:t>及</a:t>
            </a:r>
            <a:r>
              <a:rPr sz="2200" spc="50" dirty="0" err="1">
                <a:solidFill>
                  <a:srgbClr val="FF0000"/>
                </a:solidFill>
                <a:latin typeface="微軟正黑體" panose="020B0604030504040204" pitchFamily="34" charset="-120"/>
                <a:ea typeface="微軟正黑體" panose="020B0604030504040204" pitchFamily="34" charset="-120"/>
                <a:cs typeface="標楷體"/>
              </a:rPr>
              <a:t>置</a:t>
            </a:r>
            <a:r>
              <a:rPr sz="2200" spc="40" dirty="0" err="1">
                <a:solidFill>
                  <a:srgbClr val="FF0000"/>
                </a:solidFill>
                <a:latin typeface="微軟正黑體" panose="020B0604030504040204" pitchFamily="34" charset="-120"/>
                <a:ea typeface="微軟正黑體" panose="020B0604030504040204" pitchFamily="34" charset="-120"/>
                <a:cs typeface="標楷體"/>
              </a:rPr>
              <a:t>職業</a:t>
            </a:r>
            <a:r>
              <a:rPr sz="2200" spc="50" dirty="0" err="1">
                <a:solidFill>
                  <a:srgbClr val="FF0000"/>
                </a:solidFill>
                <a:latin typeface="微軟正黑體" panose="020B0604030504040204" pitchFamily="34" charset="-120"/>
                <a:ea typeface="微軟正黑體" panose="020B0604030504040204" pitchFamily="34" charset="-120"/>
                <a:cs typeface="標楷體"/>
              </a:rPr>
              <a:t>安</a:t>
            </a:r>
            <a:r>
              <a:rPr sz="2200" spc="40" dirty="0" err="1">
                <a:solidFill>
                  <a:srgbClr val="FF0000"/>
                </a:solidFill>
                <a:latin typeface="微軟正黑體" panose="020B0604030504040204" pitchFamily="34" charset="-120"/>
                <a:ea typeface="微軟正黑體" panose="020B0604030504040204" pitchFamily="34" charset="-120"/>
                <a:cs typeface="標楷體"/>
              </a:rPr>
              <a:t>全衛</a:t>
            </a:r>
            <a:r>
              <a:rPr sz="2200" spc="-5" dirty="0" err="1">
                <a:solidFill>
                  <a:srgbClr val="FF0000"/>
                </a:solidFill>
                <a:latin typeface="微軟正黑體" panose="020B0604030504040204" pitchFamily="34" charset="-120"/>
                <a:ea typeface="微軟正黑體" panose="020B0604030504040204" pitchFamily="34" charset="-120"/>
                <a:cs typeface="標楷體"/>
              </a:rPr>
              <a:t>生</a:t>
            </a:r>
            <a:r>
              <a:rPr sz="2200" spc="50" dirty="0" err="1">
                <a:solidFill>
                  <a:srgbClr val="FF0000"/>
                </a:solidFill>
                <a:latin typeface="微軟正黑體" panose="020B0604030504040204" pitchFamily="34" charset="-120"/>
                <a:ea typeface="微軟正黑體" panose="020B0604030504040204" pitchFamily="34" charset="-120"/>
                <a:cs typeface="標楷體"/>
              </a:rPr>
              <a:t>人</a:t>
            </a:r>
            <a:r>
              <a:rPr sz="2200" spc="40" dirty="0" err="1">
                <a:solidFill>
                  <a:srgbClr val="FF0000"/>
                </a:solidFill>
                <a:latin typeface="微軟正黑體" panose="020B0604030504040204" pitchFamily="34" charset="-120"/>
                <a:ea typeface="微軟正黑體" panose="020B0604030504040204" pitchFamily="34" charset="-120"/>
                <a:cs typeface="標楷體"/>
              </a:rPr>
              <a:t>員</a:t>
            </a:r>
            <a:r>
              <a:rPr sz="2200" spc="45" dirty="0" err="1">
                <a:solidFill>
                  <a:srgbClr val="FF0000"/>
                </a:solidFill>
                <a:latin typeface="微軟正黑體" panose="020B0604030504040204" pitchFamily="34" charset="-120"/>
                <a:ea typeface="微軟正黑體" panose="020B0604030504040204" pitchFamily="34" charset="-120"/>
                <a:cs typeface="標楷體"/>
              </a:rPr>
              <a:t>外</a:t>
            </a:r>
            <a:r>
              <a:rPr sz="2200" spc="55" dirty="0" err="1">
                <a:solidFill>
                  <a:srgbClr val="FF0000"/>
                </a:solidFill>
                <a:latin typeface="微軟正黑體" panose="020B0604030504040204" pitchFamily="34" charset="-120"/>
                <a:ea typeface="微軟正黑體" panose="020B0604030504040204" pitchFamily="34" charset="-120"/>
                <a:cs typeface="標楷體"/>
              </a:rPr>
              <a:t>，</a:t>
            </a:r>
            <a:r>
              <a:rPr sz="2200" spc="40" dirty="0" err="1">
                <a:solidFill>
                  <a:srgbClr val="FF0000"/>
                </a:solidFill>
                <a:latin typeface="微軟正黑體" panose="020B0604030504040204" pitchFamily="34" charset="-120"/>
                <a:ea typeface="微軟正黑體" panose="020B0604030504040204" pitchFamily="34" charset="-120"/>
                <a:cs typeface="標楷體"/>
              </a:rPr>
              <a:t>另</a:t>
            </a:r>
            <a:r>
              <a:rPr sz="2200" spc="50" dirty="0" err="1">
                <a:solidFill>
                  <a:srgbClr val="FF0000"/>
                </a:solidFill>
                <a:latin typeface="微軟正黑體" panose="020B0604030504040204" pitchFamily="34" charset="-120"/>
                <a:ea typeface="微軟正黑體" panose="020B0604030504040204" pitchFamily="34" charset="-120"/>
                <a:cs typeface="標楷體"/>
              </a:rPr>
              <a:t>應</a:t>
            </a:r>
            <a:r>
              <a:rPr sz="2200" spc="40" dirty="0" err="1">
                <a:solidFill>
                  <a:srgbClr val="FF0000"/>
                </a:solidFill>
                <a:latin typeface="微軟正黑體" panose="020B0604030504040204" pitchFamily="34" charset="-120"/>
                <a:ea typeface="微軟正黑體" panose="020B0604030504040204" pitchFamily="34" charset="-120"/>
                <a:cs typeface="標楷體"/>
              </a:rPr>
              <a:t>依其</a:t>
            </a:r>
            <a:r>
              <a:rPr sz="2200" spc="50" dirty="0" err="1">
                <a:solidFill>
                  <a:srgbClr val="FF0000"/>
                </a:solidFill>
                <a:latin typeface="微軟正黑體" panose="020B0604030504040204" pitchFamily="34" charset="-120"/>
                <a:ea typeface="微軟正黑體" panose="020B0604030504040204" pitchFamily="34" charset="-120"/>
                <a:cs typeface="標楷體"/>
              </a:rPr>
              <a:t>第</a:t>
            </a:r>
            <a:r>
              <a:rPr sz="2200" spc="40" dirty="0" err="1">
                <a:solidFill>
                  <a:srgbClr val="FF0000"/>
                </a:solidFill>
                <a:latin typeface="微軟正黑體" panose="020B0604030504040204" pitchFamily="34" charset="-120"/>
                <a:ea typeface="微軟正黑體" panose="020B0604030504040204" pitchFamily="34" charset="-120"/>
                <a:cs typeface="標楷體"/>
              </a:rPr>
              <a:t>三</a:t>
            </a:r>
            <a:r>
              <a:rPr sz="2200" spc="50" dirty="0" err="1">
                <a:solidFill>
                  <a:srgbClr val="FF0000"/>
                </a:solidFill>
                <a:latin typeface="微軟正黑體" panose="020B0604030504040204" pitchFamily="34" charset="-120"/>
                <a:ea typeface="微軟正黑體" panose="020B0604030504040204" pitchFamily="34" charset="-120"/>
                <a:cs typeface="標楷體"/>
              </a:rPr>
              <a:t>類</a:t>
            </a:r>
            <a:r>
              <a:rPr sz="2200" spc="40" dirty="0" err="1">
                <a:solidFill>
                  <a:srgbClr val="FF0000"/>
                </a:solidFill>
                <a:latin typeface="微軟正黑體" panose="020B0604030504040204" pitchFamily="34" charset="-120"/>
                <a:ea typeface="微軟正黑體" panose="020B0604030504040204" pitchFamily="34" charset="-120"/>
                <a:cs typeface="標楷體"/>
              </a:rPr>
              <a:t>事業</a:t>
            </a:r>
            <a:r>
              <a:rPr sz="2200" spc="50" dirty="0" err="1">
                <a:solidFill>
                  <a:srgbClr val="FF0000"/>
                </a:solidFill>
                <a:latin typeface="微軟正黑體" panose="020B0604030504040204" pitchFamily="34" charset="-120"/>
                <a:ea typeface="微軟正黑體" panose="020B0604030504040204" pitchFamily="34" charset="-120"/>
                <a:cs typeface="標楷體"/>
              </a:rPr>
              <a:t>之</a:t>
            </a:r>
            <a:r>
              <a:rPr sz="2200" spc="40" dirty="0" err="1">
                <a:solidFill>
                  <a:srgbClr val="FF0000"/>
                </a:solidFill>
                <a:latin typeface="微軟正黑體" panose="020B0604030504040204" pitchFamily="34" charset="-120"/>
                <a:ea typeface="微軟正黑體" panose="020B0604030504040204" pitchFamily="34" charset="-120"/>
                <a:cs typeface="標楷體"/>
              </a:rPr>
              <a:t>規</a:t>
            </a:r>
            <a:r>
              <a:rPr sz="2200" spc="80" dirty="0" err="1">
                <a:solidFill>
                  <a:srgbClr val="FF0000"/>
                </a:solidFill>
                <a:latin typeface="微軟正黑體" panose="020B0604030504040204" pitchFamily="34" charset="-120"/>
                <a:ea typeface="微軟正黑體" panose="020B0604030504040204" pitchFamily="34" charset="-120"/>
                <a:cs typeface="標楷體"/>
              </a:rPr>
              <a:t>模</a:t>
            </a:r>
            <a:r>
              <a:rPr sz="2200" spc="40" dirty="0" err="1">
                <a:solidFill>
                  <a:srgbClr val="FF0000"/>
                </a:solidFill>
                <a:latin typeface="微軟正黑體" panose="020B0604030504040204" pitchFamily="34" charset="-120"/>
                <a:ea typeface="微軟正黑體" panose="020B0604030504040204" pitchFamily="34" charset="-120"/>
                <a:cs typeface="標楷體"/>
              </a:rPr>
              <a:t>（得</a:t>
            </a:r>
            <a:r>
              <a:rPr sz="2200" spc="50" dirty="0" err="1">
                <a:solidFill>
                  <a:srgbClr val="FF0000"/>
                </a:solidFill>
                <a:latin typeface="微軟正黑體" panose="020B0604030504040204" pitchFamily="34" charset="-120"/>
                <a:ea typeface="微軟正黑體" panose="020B0604030504040204" pitchFamily="34" charset="-120"/>
                <a:cs typeface="標楷體"/>
              </a:rPr>
              <a:t>扣</a:t>
            </a:r>
            <a:r>
              <a:rPr sz="2200" spc="40" dirty="0" err="1">
                <a:solidFill>
                  <a:srgbClr val="FF0000"/>
                </a:solidFill>
                <a:latin typeface="微軟正黑體" panose="020B0604030504040204" pitchFamily="34" charset="-120"/>
                <a:ea typeface="微軟正黑體" panose="020B0604030504040204" pitchFamily="34" charset="-120"/>
                <a:cs typeface="標楷體"/>
              </a:rPr>
              <a:t>除</a:t>
            </a:r>
            <a:r>
              <a:rPr sz="2200" spc="50" dirty="0" err="1">
                <a:solidFill>
                  <a:srgbClr val="FF0000"/>
                </a:solidFill>
                <a:latin typeface="微軟正黑體" panose="020B0604030504040204" pitchFamily="34" charset="-120"/>
                <a:ea typeface="微軟正黑體" panose="020B0604030504040204" pitchFamily="34" charset="-120"/>
                <a:cs typeface="標楷體"/>
              </a:rPr>
              <a:t>所</a:t>
            </a:r>
            <a:r>
              <a:rPr sz="2200" spc="40" dirty="0" err="1">
                <a:solidFill>
                  <a:srgbClr val="FF0000"/>
                </a:solidFill>
                <a:latin typeface="微軟正黑體" panose="020B0604030504040204" pitchFamily="34" charset="-120"/>
                <a:ea typeface="微軟正黑體" panose="020B0604030504040204" pitchFamily="34" charset="-120"/>
                <a:cs typeface="標楷體"/>
              </a:rPr>
              <a:t>屬第</a:t>
            </a:r>
            <a:r>
              <a:rPr sz="2200" spc="50" dirty="0" err="1">
                <a:solidFill>
                  <a:srgbClr val="FF0000"/>
                </a:solidFill>
                <a:latin typeface="微軟正黑體" panose="020B0604030504040204" pitchFamily="34" charset="-120"/>
                <a:ea typeface="微軟正黑體" panose="020B0604030504040204" pitchFamily="34" charset="-120"/>
                <a:cs typeface="標楷體"/>
              </a:rPr>
              <a:t>一</a:t>
            </a:r>
            <a:r>
              <a:rPr sz="2200" spc="40" dirty="0" err="1">
                <a:solidFill>
                  <a:srgbClr val="FF0000"/>
                </a:solidFill>
                <a:latin typeface="微軟正黑體" panose="020B0604030504040204" pitchFamily="34" charset="-120"/>
                <a:ea typeface="微軟正黑體" panose="020B0604030504040204" pitchFamily="34" charset="-120"/>
                <a:cs typeface="標楷體"/>
              </a:rPr>
              <a:t>類或</a:t>
            </a:r>
            <a:r>
              <a:rPr sz="2200" spc="-5" dirty="0" err="1">
                <a:solidFill>
                  <a:srgbClr val="FF0000"/>
                </a:solidFill>
                <a:latin typeface="微軟正黑體" panose="020B0604030504040204" pitchFamily="34" charset="-120"/>
                <a:ea typeface="微軟正黑體" panose="020B0604030504040204" pitchFamily="34" charset="-120"/>
                <a:cs typeface="標楷體"/>
              </a:rPr>
              <a:t>第</a:t>
            </a:r>
            <a:r>
              <a:rPr sz="2200" u="heavy" spc="-55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Times New Roman"/>
              </a:rPr>
              <a:t> </a:t>
            </a:r>
            <a:r>
              <a:rPr sz="22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二</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類部分工</a:t>
            </a:r>
            <a:r>
              <a:rPr sz="22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作</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場所之勞</a:t>
            </a:r>
            <a:r>
              <a:rPr sz="22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工</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人</a:t>
            </a:r>
            <a:r>
              <a:rPr sz="22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數），再</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增置職業</a:t>
            </a:r>
            <a:r>
              <a:rPr sz="22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安</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全衛生人</a:t>
            </a:r>
            <a:r>
              <a:rPr sz="2200" spc="1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員</a:t>
            </a:r>
            <a:r>
              <a:rPr sz="2200"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p:txBody>
      </p:sp>
      <p:sp>
        <p:nvSpPr>
          <p:cNvPr id="3" name="頁尾版面配置區 2">
            <a:extLst>
              <a:ext uri="{FF2B5EF4-FFF2-40B4-BE49-F238E27FC236}">
                <a16:creationId xmlns:a16="http://schemas.microsoft.com/office/drawing/2014/main" id="{9AB941A8-D4C9-D97A-FD34-572AAF5CA12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3088B630-EA04-B45D-010E-915DD637CA11}"/>
              </a:ext>
            </a:extLst>
          </p:cNvPr>
          <p:cNvSpPr>
            <a:spLocks noGrp="1"/>
          </p:cNvSpPr>
          <p:nvPr>
            <p:ph type="sldNum" sz="quarter" idx="7"/>
          </p:nvPr>
        </p:nvSpPr>
        <p:spPr/>
        <p:txBody>
          <a:bodyPr/>
          <a:lstStyle/>
          <a:p>
            <a:fld id="{B6F15528-21DE-4FAA-801E-634DDDAF4B2B}" type="slidenum">
              <a:rPr lang="en-US" altLang="zh-TW" smtClean="0"/>
              <a:t>53</a:t>
            </a:fld>
            <a:endParaRPr lang="zh-TW"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55495" y="381000"/>
            <a:ext cx="8281010" cy="1120820"/>
          </a:xfrm>
          <a:prstGeom prst="rect">
            <a:avLst/>
          </a:prstGeom>
        </p:spPr>
        <p:txBody>
          <a:bodyPr vert="horz" wrap="square" lIns="0" tIns="12700" rIns="0" bIns="0" rtlCol="0">
            <a:spAutoFit/>
          </a:bodyPr>
          <a:lstStyle/>
          <a:p>
            <a:pPr algn="ctr">
              <a:spcBef>
                <a:spcPts val="100"/>
              </a:spcBef>
            </a:pPr>
            <a:r>
              <a:rPr sz="3600" dirty="0">
                <a:latin typeface="微軟正黑體" panose="020B0604030504040204" pitchFamily="34" charset="-120"/>
                <a:ea typeface="微軟正黑體" panose="020B0604030504040204" pitchFamily="34" charset="-120"/>
              </a:rPr>
              <a:t>一、職業安全衛生組織、人員之設</a:t>
            </a:r>
            <a:r>
              <a:rPr sz="3600" spc="5" dirty="0">
                <a:latin typeface="微軟正黑體" panose="020B0604030504040204" pitchFamily="34" charset="-120"/>
                <a:ea typeface="微軟正黑體" panose="020B0604030504040204" pitchFamily="34" charset="-120"/>
              </a:rPr>
              <a:t>置</a:t>
            </a:r>
            <a:r>
              <a:rPr lang="en-US" sz="3600" spc="5" dirty="0">
                <a:latin typeface="微軟正黑體" panose="020B0604030504040204" pitchFamily="34" charset="-120"/>
                <a:ea typeface="微軟正黑體" panose="020B0604030504040204" pitchFamily="34" charset="-120"/>
              </a:rPr>
              <a:t>-</a:t>
            </a:r>
            <a:r>
              <a:rPr sz="3600" dirty="0">
                <a:latin typeface="微軟正黑體" panose="020B0604030504040204" pitchFamily="34" charset="-120"/>
                <a:ea typeface="微軟正黑體" panose="020B0604030504040204" pitchFamily="34" charset="-120"/>
              </a:rPr>
              <a:t>4</a:t>
            </a:r>
          </a:p>
          <a:p>
            <a:pPr marL="635" algn="ctr"/>
            <a:r>
              <a:rPr sz="3600" dirty="0">
                <a:latin typeface="微軟正黑體" panose="020B0604030504040204" pitchFamily="34" charset="-120"/>
                <a:ea typeface="微軟正黑體" panose="020B0604030504040204" pitchFamily="34" charset="-120"/>
              </a:rPr>
              <a:t>-</a:t>
            </a:r>
            <a:r>
              <a:rPr sz="3200" dirty="0">
                <a:latin typeface="微軟正黑體" panose="020B0604030504040204" pitchFamily="34" charset="-120"/>
                <a:ea typeface="微軟正黑體" panose="020B0604030504040204" pitchFamily="34" charset="-120"/>
              </a:rPr>
              <a:t>職業</a:t>
            </a:r>
            <a:r>
              <a:rPr sz="3200" spc="-15" dirty="0">
                <a:latin typeface="微軟正黑體" panose="020B0604030504040204" pitchFamily="34" charset="-120"/>
                <a:ea typeface="微軟正黑體" panose="020B0604030504040204" pitchFamily="34" charset="-120"/>
              </a:rPr>
              <a:t>安</a:t>
            </a:r>
            <a:r>
              <a:rPr sz="3200" dirty="0">
                <a:latin typeface="微軟正黑體" panose="020B0604030504040204" pitchFamily="34" charset="-120"/>
                <a:ea typeface="微軟正黑體" panose="020B0604030504040204" pitchFamily="34" charset="-120"/>
              </a:rPr>
              <a:t>全衛</a:t>
            </a:r>
            <a:r>
              <a:rPr sz="3200" spc="-15" dirty="0">
                <a:latin typeface="微軟正黑體" panose="020B0604030504040204" pitchFamily="34" charset="-120"/>
                <a:ea typeface="微軟正黑體" panose="020B0604030504040204" pitchFamily="34" charset="-120"/>
              </a:rPr>
              <a:t>生</a:t>
            </a:r>
            <a:r>
              <a:rPr sz="3200" dirty="0">
                <a:latin typeface="微軟正黑體" panose="020B0604030504040204" pitchFamily="34" charset="-120"/>
                <a:ea typeface="微軟正黑體" panose="020B0604030504040204" pitchFamily="34" charset="-120"/>
              </a:rPr>
              <a:t>委員會</a:t>
            </a:r>
          </a:p>
        </p:txBody>
      </p:sp>
      <p:sp>
        <p:nvSpPr>
          <p:cNvPr id="3" name="object 3"/>
          <p:cNvSpPr txBox="1"/>
          <p:nvPr/>
        </p:nvSpPr>
        <p:spPr>
          <a:xfrm>
            <a:off x="1295400" y="1623187"/>
            <a:ext cx="9601200" cy="4356962"/>
          </a:xfrm>
          <a:prstGeom prst="rect">
            <a:avLst/>
          </a:prstGeom>
        </p:spPr>
        <p:txBody>
          <a:bodyPr vert="horz" wrap="square" lIns="0" tIns="12065" rIns="0" bIns="0" rtlCol="0">
            <a:spAutoFit/>
          </a:bodyPr>
          <a:lstStyle/>
          <a:p>
            <a:pPr marL="12700" marR="284480" algn="just">
              <a:spcBef>
                <a:spcPts val="95"/>
              </a:spcBef>
              <a:tabLst>
                <a:tab pos="356235" algn="l"/>
              </a:tabLst>
            </a:pPr>
            <a:r>
              <a:rPr sz="2200" dirty="0">
                <a:latin typeface="微軟正黑體" panose="020B0604030504040204" pitchFamily="34" charset="-120"/>
                <a:ea typeface="微軟正黑體" panose="020B0604030504040204" pitchFamily="34" charset="-120"/>
                <a:cs typeface="標楷體"/>
              </a:rPr>
              <a:t>適</a:t>
            </a:r>
            <a:r>
              <a:rPr sz="2200" spc="-5" dirty="0">
                <a:latin typeface="微軟正黑體" panose="020B0604030504040204" pitchFamily="34" charset="-120"/>
                <a:ea typeface="微軟正黑體" panose="020B0604030504040204" pitchFamily="34" charset="-120"/>
                <a:cs typeface="標楷體"/>
              </a:rPr>
              <a:t>用第</a:t>
            </a:r>
            <a:r>
              <a:rPr sz="2200" dirty="0">
                <a:latin typeface="微軟正黑體" panose="020B0604030504040204" pitchFamily="34" charset="-120"/>
                <a:ea typeface="微軟正黑體" panose="020B0604030504040204" pitchFamily="34" charset="-120"/>
                <a:cs typeface="標楷體"/>
              </a:rPr>
              <a:t>二</a:t>
            </a:r>
            <a:r>
              <a:rPr sz="2200" spc="-5" dirty="0">
                <a:latin typeface="微軟正黑體" panose="020B0604030504040204" pitchFamily="34" charset="-120"/>
                <a:ea typeface="微軟正黑體" panose="020B0604030504040204" pitchFamily="34" charset="-120"/>
                <a:cs typeface="標楷體"/>
              </a:rPr>
              <a:t>條</a:t>
            </a:r>
            <a:r>
              <a:rPr sz="2200" dirty="0">
                <a:latin typeface="微軟正黑體" panose="020B0604030504040204" pitchFamily="34" charset="-120"/>
                <a:ea typeface="微軟正黑體" panose="020B0604030504040204" pitchFamily="34" charset="-120"/>
                <a:cs typeface="標楷體"/>
              </a:rPr>
              <a:t>之</a:t>
            </a:r>
            <a:r>
              <a:rPr sz="2200" spc="5" dirty="0">
                <a:latin typeface="微軟正黑體" panose="020B0604030504040204" pitchFamily="34" charset="-120"/>
                <a:ea typeface="微軟正黑體" panose="020B0604030504040204" pitchFamily="34" charset="-120"/>
                <a:cs typeface="標楷體"/>
              </a:rPr>
              <a:t>一</a:t>
            </a:r>
            <a:r>
              <a:rPr sz="220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事業單</a:t>
            </a:r>
            <a:r>
              <a:rPr sz="2200" dirty="0">
                <a:latin typeface="微軟正黑體" panose="020B0604030504040204" pitchFamily="34" charset="-120"/>
                <a:ea typeface="微軟正黑體" panose="020B0604030504040204" pitchFamily="34" charset="-120"/>
                <a:cs typeface="標楷體"/>
              </a:rPr>
              <a:t>位</a:t>
            </a:r>
            <a:r>
              <a:rPr sz="2200" spc="-5" dirty="0">
                <a:latin typeface="微軟正黑體" panose="020B0604030504040204" pitchFamily="34" charset="-120"/>
                <a:ea typeface="微軟正黑體" panose="020B0604030504040204" pitchFamily="34" charset="-120"/>
                <a:cs typeface="標楷體"/>
              </a:rPr>
              <a:t>第</a:t>
            </a:r>
            <a:r>
              <a:rPr sz="2200" dirty="0">
                <a:latin typeface="微軟正黑體" panose="020B0604030504040204" pitchFamily="34" charset="-120"/>
                <a:ea typeface="微軟正黑體" panose="020B0604030504040204" pitchFamily="34" charset="-120"/>
                <a:cs typeface="標楷體"/>
              </a:rPr>
              <a:t>2</a:t>
            </a:r>
            <a:r>
              <a:rPr sz="2200" spc="-5" dirty="0">
                <a:latin typeface="微軟正黑體" panose="020B0604030504040204" pitchFamily="34" charset="-120"/>
                <a:ea typeface="微軟正黑體" panose="020B0604030504040204" pitchFamily="34" charset="-120"/>
                <a:cs typeface="標楷體"/>
              </a:rPr>
              <a:t>類人</a:t>
            </a:r>
            <a:r>
              <a:rPr sz="2200" spc="-10" dirty="0">
                <a:latin typeface="微軟正黑體" panose="020B0604030504040204" pitchFamily="34" charset="-120"/>
                <a:ea typeface="微軟正黑體" panose="020B0604030504040204" pitchFamily="34" charset="-120"/>
                <a:cs typeface="標楷體"/>
              </a:rPr>
              <a:t>數</a:t>
            </a:r>
            <a:r>
              <a:rPr sz="2200" dirty="0">
                <a:latin typeface="微軟正黑體" panose="020B0604030504040204" pitchFamily="34" charset="-120"/>
                <a:ea typeface="微軟正黑體" panose="020B0604030504040204" pitchFamily="34" charset="-120"/>
                <a:cs typeface="標楷體"/>
              </a:rPr>
              <a:t>30</a:t>
            </a:r>
            <a:r>
              <a:rPr sz="2200" spc="-15" dirty="0">
                <a:latin typeface="微軟正黑體" panose="020B0604030504040204" pitchFamily="34" charset="-120"/>
                <a:ea typeface="微軟正黑體" panose="020B0604030504040204" pitchFamily="34" charset="-120"/>
                <a:cs typeface="標楷體"/>
              </a:rPr>
              <a:t>0</a:t>
            </a:r>
            <a:r>
              <a:rPr sz="2200" dirty="0">
                <a:latin typeface="微軟正黑體" panose="020B0604030504040204" pitchFamily="34" charset="-120"/>
                <a:ea typeface="微軟正黑體" panose="020B0604030504040204" pitchFamily="34" charset="-120"/>
                <a:cs typeface="標楷體"/>
              </a:rPr>
              <a:t>人</a:t>
            </a:r>
            <a:r>
              <a:rPr sz="2200" spc="-5" dirty="0">
                <a:latin typeface="微軟正黑體" panose="020B0604030504040204" pitchFamily="34" charset="-120"/>
                <a:ea typeface="微軟正黑體" panose="020B0604030504040204" pitchFamily="34" charset="-120"/>
                <a:cs typeface="標楷體"/>
              </a:rPr>
              <a:t>以</a:t>
            </a:r>
            <a:r>
              <a:rPr sz="2200" spc="10" dirty="0">
                <a:latin typeface="微軟正黑體" panose="020B0604030504040204" pitchFamily="34" charset="-120"/>
                <a:ea typeface="微軟正黑體" panose="020B0604030504040204" pitchFamily="34" charset="-120"/>
                <a:cs typeface="標楷體"/>
              </a:rPr>
              <a:t>上</a:t>
            </a:r>
            <a:r>
              <a:rPr sz="2200" spc="-1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及</a:t>
            </a:r>
            <a:r>
              <a:rPr sz="2200" spc="-5" dirty="0">
                <a:latin typeface="微軟正黑體" panose="020B0604030504040204" pitchFamily="34" charset="-120"/>
                <a:ea typeface="微軟正黑體" panose="020B0604030504040204" pitchFamily="34" charset="-120"/>
                <a:cs typeface="標楷體"/>
              </a:rPr>
              <a:t>第六</a:t>
            </a:r>
            <a:r>
              <a:rPr sz="2200" dirty="0">
                <a:latin typeface="微軟正黑體" panose="020B0604030504040204" pitchFamily="34" charset="-120"/>
                <a:ea typeface="微軟正黑體" panose="020B0604030504040204" pitchFamily="34" charset="-120"/>
                <a:cs typeface="標楷體"/>
              </a:rPr>
              <a:t>條</a:t>
            </a:r>
            <a:r>
              <a:rPr sz="2200" spc="-5" dirty="0">
                <a:latin typeface="微軟正黑體" panose="020B0604030504040204" pitchFamily="34" charset="-120"/>
                <a:ea typeface="微軟正黑體" panose="020B0604030504040204" pitchFamily="34" charset="-120"/>
                <a:cs typeface="標楷體"/>
              </a:rPr>
              <a:t>第二 </a:t>
            </a:r>
            <a:r>
              <a:rPr sz="2200" spc="5" dirty="0">
                <a:latin typeface="微軟正黑體" panose="020B0604030504040204" pitchFamily="34" charset="-120"/>
                <a:ea typeface="微軟正黑體" panose="020B0604030504040204" pitchFamily="34" charset="-120"/>
                <a:cs typeface="標楷體"/>
              </a:rPr>
              <a:t>項</a:t>
            </a:r>
            <a:r>
              <a:rPr sz="2200" spc="-1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總</a:t>
            </a:r>
            <a:r>
              <a:rPr sz="2200" spc="-5" dirty="0">
                <a:latin typeface="微軟正黑體" panose="020B0604030504040204" pitchFamily="34" charset="-120"/>
                <a:ea typeface="微軟正黑體" panose="020B0604030504040204" pitchFamily="34" charset="-120"/>
                <a:cs typeface="標楷體"/>
              </a:rPr>
              <a:t>機構第</a:t>
            </a:r>
            <a:r>
              <a:rPr sz="2200" dirty="0">
                <a:latin typeface="微軟正黑體" panose="020B0604030504040204" pitchFamily="34" charset="-120"/>
                <a:ea typeface="微軟正黑體" panose="020B0604030504040204" pitchFamily="34" charset="-120"/>
                <a:cs typeface="標楷體"/>
              </a:rPr>
              <a:t>2</a:t>
            </a:r>
            <a:r>
              <a:rPr sz="2200" spc="-5" dirty="0">
                <a:latin typeface="微軟正黑體" panose="020B0604030504040204" pitchFamily="34" charset="-120"/>
                <a:ea typeface="微軟正黑體" panose="020B0604030504040204" pitchFamily="34" charset="-120"/>
                <a:cs typeface="標楷體"/>
              </a:rPr>
              <a:t>類</a:t>
            </a:r>
            <a:r>
              <a:rPr sz="2200" spc="10" dirty="0">
                <a:latin typeface="微軟正黑體" panose="020B0604030504040204" pitchFamily="34" charset="-120"/>
                <a:ea typeface="微軟正黑體" panose="020B0604030504040204" pitchFamily="34" charset="-120"/>
                <a:cs typeface="標楷體"/>
              </a:rPr>
              <a:t>人</a:t>
            </a:r>
            <a:r>
              <a:rPr sz="2200" spc="-10" dirty="0">
                <a:latin typeface="微軟正黑體" panose="020B0604030504040204" pitchFamily="34" charset="-120"/>
                <a:ea typeface="微軟正黑體" panose="020B0604030504040204" pitchFamily="34" charset="-120"/>
                <a:cs typeface="標楷體"/>
              </a:rPr>
              <a:t>數</a:t>
            </a:r>
            <a:r>
              <a:rPr sz="2200" dirty="0">
                <a:latin typeface="微軟正黑體" panose="020B0604030504040204" pitchFamily="34" charset="-120"/>
                <a:ea typeface="微軟正黑體" panose="020B0604030504040204" pitchFamily="34" charset="-120"/>
                <a:cs typeface="標楷體"/>
              </a:rPr>
              <a:t>50</a:t>
            </a:r>
            <a:r>
              <a:rPr sz="2200" spc="-15" dirty="0">
                <a:latin typeface="微軟正黑體" panose="020B0604030504040204" pitchFamily="34" charset="-120"/>
                <a:ea typeface="微軟正黑體" panose="020B0604030504040204" pitchFamily="34" charset="-120"/>
                <a:cs typeface="標楷體"/>
              </a:rPr>
              <a:t>0</a:t>
            </a:r>
            <a:r>
              <a:rPr sz="2200" dirty="0">
                <a:latin typeface="微軟正黑體" panose="020B0604030504040204" pitchFamily="34" charset="-120"/>
                <a:ea typeface="微軟正黑體" panose="020B0604030504040204" pitchFamily="34" charset="-120"/>
                <a:cs typeface="標楷體"/>
              </a:rPr>
              <a:t>人</a:t>
            </a:r>
            <a:r>
              <a:rPr sz="2200" spc="-5" dirty="0">
                <a:latin typeface="微軟正黑體" panose="020B0604030504040204" pitchFamily="34" charset="-120"/>
                <a:ea typeface="微軟正黑體" panose="020B0604030504040204" pitchFamily="34" charset="-120"/>
                <a:cs typeface="標楷體"/>
              </a:rPr>
              <a:t>以</a:t>
            </a:r>
            <a:r>
              <a:rPr sz="2200" spc="10" dirty="0">
                <a:latin typeface="微軟正黑體" panose="020B0604030504040204" pitchFamily="34" charset="-120"/>
                <a:ea typeface="微軟正黑體" panose="020B0604030504040204" pitchFamily="34" charset="-120"/>
                <a:cs typeface="標楷體"/>
              </a:rPr>
              <a:t>上</a:t>
            </a:r>
            <a:r>
              <a:rPr sz="2200" spc="-15" dirty="0">
                <a:latin typeface="微軟正黑體" panose="020B0604030504040204" pitchFamily="34" charset="-120"/>
                <a:ea typeface="微軟正黑體" panose="020B0604030504040204" pitchFamily="34" charset="-120"/>
                <a:cs typeface="標楷體"/>
              </a:rPr>
              <a:t>)</a:t>
            </a:r>
            <a:r>
              <a:rPr sz="2200" spc="-5" dirty="0" err="1">
                <a:latin typeface="微軟正黑體" panose="020B0604030504040204" pitchFamily="34" charset="-120"/>
                <a:ea typeface="微軟正黑體" panose="020B0604030504040204" pitchFamily="34" charset="-120"/>
                <a:cs typeface="標楷體"/>
              </a:rPr>
              <a:t>規定</a:t>
            </a:r>
            <a:r>
              <a:rPr sz="2200" dirty="0" err="1">
                <a:latin typeface="微軟正黑體" panose="020B0604030504040204" pitchFamily="34" charset="-120"/>
                <a:ea typeface="微軟正黑體" panose="020B0604030504040204" pitchFamily="34" charset="-120"/>
                <a:cs typeface="標楷體"/>
              </a:rPr>
              <a:t>之</a:t>
            </a:r>
            <a:r>
              <a:rPr sz="2200" spc="-5" dirty="0" err="1">
                <a:latin typeface="微軟正黑體" panose="020B0604030504040204" pitchFamily="34" charset="-120"/>
                <a:ea typeface="微軟正黑體" panose="020B0604030504040204" pitchFamily="34" charset="-120"/>
                <a:cs typeface="標楷體"/>
              </a:rPr>
              <a:t>事業</a:t>
            </a:r>
            <a:r>
              <a:rPr sz="2200" dirty="0" err="1">
                <a:latin typeface="微軟正黑體" panose="020B0604030504040204" pitchFamily="34" charset="-120"/>
                <a:ea typeface="微軟正黑體" panose="020B0604030504040204" pitchFamily="34" charset="-120"/>
                <a:cs typeface="標楷體"/>
              </a:rPr>
              <a:t>單</a:t>
            </a:r>
            <a:r>
              <a:rPr sz="2200" spc="-5" dirty="0" err="1">
                <a:latin typeface="微軟正黑體" panose="020B0604030504040204" pitchFamily="34" charset="-120"/>
                <a:ea typeface="微軟正黑體" panose="020B0604030504040204" pitchFamily="34" charset="-120"/>
                <a:cs typeface="標楷體"/>
              </a:rPr>
              <a:t>位</a:t>
            </a:r>
            <a:r>
              <a:rPr sz="2200" dirty="0" err="1">
                <a:latin typeface="微軟正黑體" panose="020B0604030504040204" pitchFamily="34" charset="-120"/>
                <a:ea typeface="微軟正黑體" panose="020B0604030504040204" pitchFamily="34" charset="-120"/>
                <a:cs typeface="標楷體"/>
              </a:rPr>
              <a:t>，</a:t>
            </a:r>
            <a:r>
              <a:rPr sz="2200" spc="-5" dirty="0" err="1">
                <a:latin typeface="微軟正黑體" panose="020B0604030504040204" pitchFamily="34" charset="-120"/>
                <a:ea typeface="微軟正黑體" panose="020B0604030504040204" pitchFamily="34" charset="-120"/>
                <a:cs typeface="標楷體"/>
              </a:rPr>
              <a:t>應設</a:t>
            </a:r>
            <a:r>
              <a:rPr sz="2200" dirty="0" err="1">
                <a:latin typeface="微軟正黑體" panose="020B0604030504040204" pitchFamily="34" charset="-120"/>
                <a:ea typeface="微軟正黑體" panose="020B0604030504040204" pitchFamily="34" charset="-120"/>
                <a:cs typeface="標楷體"/>
              </a:rPr>
              <a:t>職</a:t>
            </a:r>
            <a:r>
              <a:rPr sz="2200" spc="-5" dirty="0" err="1">
                <a:latin typeface="微軟正黑體" panose="020B0604030504040204" pitchFamily="34" charset="-120"/>
                <a:ea typeface="微軟正黑體" panose="020B0604030504040204" pitchFamily="34" charset="-120"/>
                <a:cs typeface="標楷體"/>
              </a:rPr>
              <a:t>業安</a:t>
            </a:r>
            <a:r>
              <a:rPr sz="2200" dirty="0" err="1">
                <a:latin typeface="微軟正黑體" panose="020B0604030504040204" pitchFamily="34" charset="-120"/>
                <a:ea typeface="微軟正黑體" panose="020B0604030504040204" pitchFamily="34" charset="-120"/>
                <a:cs typeface="標楷體"/>
              </a:rPr>
              <a:t>全</a:t>
            </a:r>
            <a:r>
              <a:rPr sz="2200" spc="-5" dirty="0" err="1">
                <a:latin typeface="微軟正黑體" panose="020B0604030504040204" pitchFamily="34" charset="-120"/>
                <a:ea typeface="微軟正黑體" panose="020B0604030504040204" pitchFamily="34" charset="-120"/>
                <a:cs typeface="標楷體"/>
              </a:rPr>
              <a:t>衛生</a:t>
            </a:r>
            <a:r>
              <a:rPr sz="2200" dirty="0" err="1">
                <a:latin typeface="微軟正黑體" panose="020B0604030504040204" pitchFamily="34" charset="-120"/>
                <a:ea typeface="微軟正黑體" panose="020B0604030504040204" pitchFamily="34" charset="-120"/>
                <a:cs typeface="標楷體"/>
              </a:rPr>
              <a:t>委</a:t>
            </a:r>
            <a:r>
              <a:rPr sz="2200" spc="-5" dirty="0" err="1">
                <a:latin typeface="微軟正黑體" panose="020B0604030504040204" pitchFamily="34" charset="-120"/>
                <a:ea typeface="微軟正黑體" panose="020B0604030504040204" pitchFamily="34" charset="-120"/>
                <a:cs typeface="標楷體"/>
              </a:rPr>
              <a:t>員</a:t>
            </a:r>
            <a:r>
              <a:rPr sz="2200" dirty="0" err="1">
                <a:latin typeface="微軟正黑體" panose="020B0604030504040204" pitchFamily="34" charset="-120"/>
                <a:ea typeface="微軟正黑體" panose="020B0604030504040204" pitchFamily="34" charset="-120"/>
                <a:cs typeface="標楷體"/>
              </a:rPr>
              <a:t>會</a:t>
            </a:r>
            <a:r>
              <a:rPr sz="2200" spc="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管理辦</a:t>
            </a:r>
            <a:r>
              <a:rPr sz="2200" dirty="0">
                <a:latin typeface="微軟正黑體" panose="020B0604030504040204" pitchFamily="34" charset="-120"/>
                <a:ea typeface="微軟正黑體" panose="020B0604030504040204" pitchFamily="34" charset="-120"/>
                <a:cs typeface="標楷體"/>
              </a:rPr>
              <a:t>法</a:t>
            </a:r>
            <a:r>
              <a:rPr sz="2200" spc="-5" dirty="0">
                <a:latin typeface="微軟正黑體" panose="020B0604030504040204" pitchFamily="34" charset="-120"/>
                <a:ea typeface="微軟正黑體" panose="020B0604030504040204" pitchFamily="34" charset="-120"/>
                <a:cs typeface="標楷體"/>
              </a:rPr>
              <a:t>第10</a:t>
            </a:r>
            <a:r>
              <a:rPr sz="2200" spc="5" dirty="0">
                <a:latin typeface="微軟正黑體" panose="020B0604030504040204" pitchFamily="34" charset="-120"/>
                <a:ea typeface="微軟正黑體" panose="020B0604030504040204" pitchFamily="34" charset="-120"/>
                <a:cs typeface="標楷體"/>
              </a:rPr>
              <a:t>條</a:t>
            </a:r>
            <a:r>
              <a:rPr sz="2200" spc="-5" dirty="0">
                <a:latin typeface="微軟正黑體" panose="020B0604030504040204" pitchFamily="34" charset="-120"/>
                <a:ea typeface="微軟正黑體" panose="020B0604030504040204" pitchFamily="34" charset="-120"/>
                <a:cs typeface="標楷體"/>
              </a:rPr>
              <a:t>)</a:t>
            </a:r>
            <a:endParaRPr sz="2200" dirty="0">
              <a:latin typeface="微軟正黑體" panose="020B0604030504040204" pitchFamily="34" charset="-120"/>
              <a:ea typeface="微軟正黑體" panose="020B0604030504040204" pitchFamily="34" charset="-120"/>
              <a:cs typeface="標楷體"/>
            </a:endParaRPr>
          </a:p>
          <a:p>
            <a:pPr marL="12700" marR="5080">
              <a:spcBef>
                <a:spcPts val="530"/>
              </a:spcBef>
              <a:tabLst>
                <a:tab pos="355600" algn="l"/>
                <a:tab pos="356235" algn="l"/>
              </a:tabLst>
            </a:pPr>
            <a:r>
              <a:rPr sz="2200" dirty="0" err="1">
                <a:latin typeface="微軟正黑體" panose="020B0604030504040204" pitchFamily="34" charset="-120"/>
                <a:ea typeface="微軟正黑體" panose="020B0604030504040204" pitchFamily="34" charset="-120"/>
                <a:cs typeface="標楷體"/>
              </a:rPr>
              <a:t>委</a:t>
            </a:r>
            <a:r>
              <a:rPr sz="2200" spc="-5" dirty="0" err="1">
                <a:latin typeface="微軟正黑體" panose="020B0604030504040204" pitchFamily="34" charset="-120"/>
                <a:ea typeface="微軟正黑體" panose="020B0604030504040204" pitchFamily="34" charset="-120"/>
                <a:cs typeface="標楷體"/>
              </a:rPr>
              <a:t>員會置委</a:t>
            </a:r>
            <a:r>
              <a:rPr sz="2200" dirty="0" err="1">
                <a:latin typeface="微軟正黑體" panose="020B0604030504040204" pitchFamily="34" charset="-120"/>
                <a:ea typeface="微軟正黑體" panose="020B0604030504040204" pitchFamily="34" charset="-120"/>
                <a:cs typeface="標楷體"/>
              </a:rPr>
              <a:t>員</a:t>
            </a:r>
            <a:r>
              <a:rPr sz="2200" spc="-5" dirty="0" err="1">
                <a:latin typeface="微軟正黑體" panose="020B0604030504040204" pitchFamily="34" charset="-120"/>
                <a:ea typeface="微軟正黑體" panose="020B0604030504040204" pitchFamily="34" charset="-120"/>
                <a:cs typeface="標楷體"/>
              </a:rPr>
              <a:t>七人以上</a:t>
            </a:r>
            <a:r>
              <a:rPr sz="2200" dirty="0" err="1">
                <a:latin typeface="微軟正黑體" panose="020B0604030504040204" pitchFamily="34" charset="-120"/>
                <a:ea typeface="微軟正黑體" panose="020B0604030504040204" pitchFamily="34" charset="-120"/>
                <a:cs typeface="標楷體"/>
              </a:rPr>
              <a:t>，</a:t>
            </a:r>
            <a:r>
              <a:rPr sz="2200" spc="-5" dirty="0" err="1">
                <a:latin typeface="微軟正黑體" panose="020B0604030504040204" pitchFamily="34" charset="-120"/>
                <a:ea typeface="微軟正黑體" panose="020B0604030504040204" pitchFamily="34" charset="-120"/>
                <a:cs typeface="標楷體"/>
              </a:rPr>
              <a:t>除雇主為</a:t>
            </a:r>
            <a:r>
              <a:rPr sz="2200" dirty="0" err="1">
                <a:latin typeface="微軟正黑體" panose="020B0604030504040204" pitchFamily="34" charset="-120"/>
                <a:ea typeface="微軟正黑體" panose="020B0604030504040204" pitchFamily="34" charset="-120"/>
                <a:cs typeface="標楷體"/>
              </a:rPr>
              <a:t>當</a:t>
            </a:r>
            <a:r>
              <a:rPr sz="2200" spc="-5" dirty="0" err="1">
                <a:latin typeface="微軟正黑體" panose="020B0604030504040204" pitchFamily="34" charset="-120"/>
                <a:ea typeface="微軟正黑體" panose="020B0604030504040204" pitchFamily="34" charset="-120"/>
                <a:cs typeface="標楷體"/>
              </a:rPr>
              <a:t>然委員及</a:t>
            </a:r>
            <a:r>
              <a:rPr sz="2200" dirty="0" err="1">
                <a:latin typeface="微軟正黑體" panose="020B0604030504040204" pitchFamily="34" charset="-120"/>
                <a:ea typeface="微軟正黑體" panose="020B0604030504040204" pitchFamily="34" charset="-120"/>
                <a:cs typeface="標楷體"/>
              </a:rPr>
              <a:t>第</a:t>
            </a:r>
            <a:r>
              <a:rPr sz="2200" spc="-5" dirty="0" err="1">
                <a:latin typeface="微軟正黑體" panose="020B0604030504040204" pitchFamily="34" charset="-120"/>
                <a:ea typeface="微軟正黑體" panose="020B0604030504040204" pitchFamily="34" charset="-120"/>
                <a:cs typeface="標楷體"/>
              </a:rPr>
              <a:t>五款規定</a:t>
            </a:r>
            <a:r>
              <a:rPr sz="2200" dirty="0" err="1">
                <a:latin typeface="微軟正黑體" panose="020B0604030504040204" pitchFamily="34" charset="-120"/>
                <a:ea typeface="微軟正黑體" panose="020B0604030504040204" pitchFamily="34" charset="-120"/>
                <a:cs typeface="標楷體"/>
              </a:rPr>
              <a:t>者</a:t>
            </a:r>
            <a:r>
              <a:rPr sz="2200" spc="-5" dirty="0" err="1">
                <a:latin typeface="微軟正黑體" panose="020B0604030504040204" pitchFamily="34" charset="-120"/>
                <a:ea typeface="微軟正黑體" panose="020B0604030504040204" pitchFamily="34" charset="-120"/>
                <a:cs typeface="標楷體"/>
              </a:rPr>
              <a:t>外，</a:t>
            </a:r>
            <a:r>
              <a:rPr sz="2200" dirty="0" err="1">
                <a:latin typeface="微軟正黑體" panose="020B0604030504040204" pitchFamily="34" charset="-120"/>
                <a:ea typeface="微軟正黑體" panose="020B0604030504040204" pitchFamily="34" charset="-120"/>
                <a:cs typeface="標楷體"/>
              </a:rPr>
              <a:t>由</a:t>
            </a:r>
            <a:r>
              <a:rPr sz="2200" spc="-5" dirty="0" err="1">
                <a:latin typeface="微軟正黑體" panose="020B0604030504040204" pitchFamily="34" charset="-120"/>
                <a:ea typeface="微軟正黑體" panose="020B0604030504040204" pitchFamily="34" charset="-120"/>
                <a:cs typeface="標楷體"/>
              </a:rPr>
              <a:t>雇主</a:t>
            </a:r>
            <a:r>
              <a:rPr sz="2200" dirty="0" err="1">
                <a:latin typeface="微軟正黑體" panose="020B0604030504040204" pitchFamily="34" charset="-120"/>
                <a:ea typeface="微軟正黑體" panose="020B0604030504040204" pitchFamily="34" charset="-120"/>
                <a:cs typeface="標楷體"/>
              </a:rPr>
              <a:t>視</a:t>
            </a:r>
            <a:r>
              <a:rPr sz="2200" spc="-5" dirty="0" err="1">
                <a:latin typeface="微軟正黑體" panose="020B0604030504040204" pitchFamily="34" charset="-120"/>
                <a:ea typeface="微軟正黑體" panose="020B0604030504040204" pitchFamily="34" charset="-120"/>
                <a:cs typeface="標楷體"/>
              </a:rPr>
              <a:t>該</a:t>
            </a:r>
            <a:r>
              <a:rPr sz="2200" dirty="0" err="1">
                <a:latin typeface="微軟正黑體" panose="020B0604030504040204" pitchFamily="34" charset="-120"/>
                <a:ea typeface="微軟正黑體" panose="020B0604030504040204" pitchFamily="34" charset="-120"/>
                <a:cs typeface="標楷體"/>
              </a:rPr>
              <a:t>事</a:t>
            </a:r>
            <a:r>
              <a:rPr sz="2200" spc="-5" dirty="0" err="1">
                <a:latin typeface="微軟正黑體" panose="020B0604030504040204" pitchFamily="34" charset="-120"/>
                <a:ea typeface="微軟正黑體" panose="020B0604030504040204" pitchFamily="34" charset="-120"/>
                <a:cs typeface="標楷體"/>
              </a:rPr>
              <a:t>業單</a:t>
            </a:r>
            <a:r>
              <a:rPr sz="2200" dirty="0" err="1">
                <a:latin typeface="微軟正黑體" panose="020B0604030504040204" pitchFamily="34" charset="-120"/>
                <a:ea typeface="微軟正黑體" panose="020B0604030504040204" pitchFamily="34" charset="-120"/>
                <a:cs typeface="標楷體"/>
              </a:rPr>
              <a:t>位</a:t>
            </a:r>
            <a:r>
              <a:rPr sz="2200" spc="-5" dirty="0" err="1">
                <a:latin typeface="微軟正黑體" panose="020B0604030504040204" pitchFamily="34" charset="-120"/>
                <a:ea typeface="微軟正黑體" panose="020B0604030504040204" pitchFamily="34" charset="-120"/>
                <a:cs typeface="標楷體"/>
              </a:rPr>
              <a:t>之</a:t>
            </a:r>
            <a:r>
              <a:rPr sz="2200" dirty="0" err="1">
                <a:latin typeface="微軟正黑體" panose="020B0604030504040204" pitchFamily="34" charset="-120"/>
                <a:ea typeface="微軟正黑體" panose="020B0604030504040204" pitchFamily="34" charset="-120"/>
                <a:cs typeface="標楷體"/>
              </a:rPr>
              <a:t>實</a:t>
            </a:r>
            <a:r>
              <a:rPr sz="2200" spc="-5" dirty="0" err="1">
                <a:latin typeface="微軟正黑體" panose="020B0604030504040204" pitchFamily="34" charset="-120"/>
                <a:ea typeface="微軟正黑體" panose="020B0604030504040204" pitchFamily="34" charset="-120"/>
                <a:cs typeface="標楷體"/>
              </a:rPr>
              <a:t>際需</a:t>
            </a:r>
            <a:r>
              <a:rPr sz="2200" dirty="0" err="1">
                <a:latin typeface="微軟正黑體" panose="020B0604030504040204" pitchFamily="34" charset="-120"/>
                <a:ea typeface="微軟正黑體" panose="020B0604030504040204" pitchFamily="34" charset="-120"/>
                <a:cs typeface="標楷體"/>
              </a:rPr>
              <a:t>要</a:t>
            </a:r>
            <a:r>
              <a:rPr sz="2200" spc="-5" dirty="0" err="1">
                <a:latin typeface="微軟正黑體" panose="020B0604030504040204" pitchFamily="34" charset="-120"/>
                <a:ea typeface="微軟正黑體" panose="020B0604030504040204" pitchFamily="34" charset="-120"/>
                <a:cs typeface="標楷體"/>
              </a:rPr>
              <a:t>指</a:t>
            </a:r>
            <a:r>
              <a:rPr sz="2200" dirty="0" err="1">
                <a:latin typeface="微軟正黑體" panose="020B0604030504040204" pitchFamily="34" charset="-120"/>
                <a:ea typeface="微軟正黑體" panose="020B0604030504040204" pitchFamily="34" charset="-120"/>
                <a:cs typeface="標楷體"/>
              </a:rPr>
              <a:t>定</a:t>
            </a:r>
            <a:r>
              <a:rPr sz="2200" spc="-5" dirty="0" err="1">
                <a:latin typeface="微軟正黑體" panose="020B0604030504040204" pitchFamily="34" charset="-120"/>
                <a:ea typeface="微軟正黑體" panose="020B0604030504040204" pitchFamily="34" charset="-120"/>
                <a:cs typeface="標楷體"/>
              </a:rPr>
              <a:t>下列</a:t>
            </a:r>
            <a:r>
              <a:rPr sz="2200" dirty="0" err="1">
                <a:latin typeface="微軟正黑體" panose="020B0604030504040204" pitchFamily="34" charset="-120"/>
                <a:ea typeface="微軟正黑體" panose="020B0604030504040204" pitchFamily="34" charset="-120"/>
                <a:cs typeface="標楷體"/>
              </a:rPr>
              <a:t>人</a:t>
            </a:r>
            <a:r>
              <a:rPr sz="2200" spc="-5" dirty="0" err="1">
                <a:latin typeface="微軟正黑體" panose="020B0604030504040204" pitchFamily="34" charset="-120"/>
                <a:ea typeface="微軟正黑體" panose="020B0604030504040204" pitchFamily="34" charset="-120"/>
                <a:cs typeface="標楷體"/>
              </a:rPr>
              <a:t>員</a:t>
            </a:r>
            <a:r>
              <a:rPr sz="2200" dirty="0" err="1">
                <a:latin typeface="微軟正黑體" panose="020B0604030504040204" pitchFamily="34" charset="-120"/>
                <a:ea typeface="微軟正黑體" panose="020B0604030504040204" pitchFamily="34" charset="-120"/>
                <a:cs typeface="標楷體"/>
              </a:rPr>
              <a:t>組</a:t>
            </a:r>
            <a:r>
              <a:rPr sz="2200" spc="-5" dirty="0" err="1">
                <a:latin typeface="微軟正黑體" panose="020B0604030504040204" pitchFamily="34" charset="-120"/>
                <a:ea typeface="微軟正黑體" panose="020B0604030504040204" pitchFamily="34" charset="-120"/>
                <a:cs typeface="標楷體"/>
              </a:rPr>
              <a:t>成</a:t>
            </a:r>
            <a:r>
              <a:rPr sz="2200" spc="30" dirty="0" err="1">
                <a:latin typeface="微軟正黑體" panose="020B0604030504040204" pitchFamily="34" charset="-120"/>
                <a:ea typeface="微軟正黑體" panose="020B0604030504040204" pitchFamily="34" charset="-120"/>
                <a:cs typeface="標楷體"/>
              </a:rPr>
              <a:t>：</a:t>
            </a:r>
            <a:r>
              <a:rPr sz="2200" dirty="0" err="1">
                <a:solidFill>
                  <a:srgbClr val="006FC0"/>
                </a:solidFill>
                <a:latin typeface="微軟正黑體" panose="020B0604030504040204" pitchFamily="34" charset="-120"/>
                <a:ea typeface="微軟正黑體" panose="020B0604030504040204" pitchFamily="34" charset="-120"/>
                <a:cs typeface="標楷體"/>
              </a:rPr>
              <a:t>一</a:t>
            </a:r>
            <a:r>
              <a:rPr sz="2200" spc="-5" dirty="0" err="1">
                <a:solidFill>
                  <a:srgbClr val="006FC0"/>
                </a:solidFill>
                <a:latin typeface="微軟正黑體" panose="020B0604030504040204" pitchFamily="34" charset="-120"/>
                <a:ea typeface="微軟正黑體" panose="020B0604030504040204" pitchFamily="34" charset="-120"/>
                <a:cs typeface="標楷體"/>
              </a:rPr>
              <a:t>、</a:t>
            </a:r>
            <a:r>
              <a:rPr sz="2200" dirty="0" err="1">
                <a:solidFill>
                  <a:srgbClr val="006FC0"/>
                </a:solidFill>
                <a:latin typeface="微軟正黑體" panose="020B0604030504040204" pitchFamily="34" charset="-120"/>
                <a:ea typeface="微軟正黑體" panose="020B0604030504040204" pitchFamily="34" charset="-120"/>
                <a:cs typeface="標楷體"/>
              </a:rPr>
              <a:t>職</a:t>
            </a:r>
            <a:r>
              <a:rPr sz="2200" spc="-5" dirty="0" err="1">
                <a:solidFill>
                  <a:srgbClr val="006FC0"/>
                </a:solidFill>
                <a:latin typeface="微軟正黑體" panose="020B0604030504040204" pitchFamily="34" charset="-120"/>
                <a:ea typeface="微軟正黑體" panose="020B0604030504040204" pitchFamily="34" charset="-120"/>
                <a:cs typeface="標楷體"/>
              </a:rPr>
              <a:t>業</a:t>
            </a:r>
            <a:r>
              <a:rPr sz="2200" spc="-5" dirty="0">
                <a:solidFill>
                  <a:srgbClr val="006FC0"/>
                </a:solidFill>
                <a:latin typeface="微軟正黑體" panose="020B0604030504040204" pitchFamily="34" charset="-120"/>
                <a:ea typeface="微軟正黑體" panose="020B0604030504040204" pitchFamily="34" charset="-120"/>
                <a:cs typeface="標楷體"/>
              </a:rPr>
              <a:t> </a:t>
            </a:r>
            <a:r>
              <a:rPr sz="2200" dirty="0">
                <a:solidFill>
                  <a:srgbClr val="006FC0"/>
                </a:solidFill>
                <a:latin typeface="微軟正黑體" panose="020B0604030504040204" pitchFamily="34" charset="-120"/>
                <a:ea typeface="微軟正黑體" panose="020B0604030504040204" pitchFamily="34" charset="-120"/>
                <a:cs typeface="標楷體"/>
              </a:rPr>
              <a:t>安</a:t>
            </a:r>
            <a:r>
              <a:rPr sz="2200" spc="-5" dirty="0">
                <a:solidFill>
                  <a:srgbClr val="006FC0"/>
                </a:solidFill>
                <a:latin typeface="微軟正黑體" panose="020B0604030504040204" pitchFamily="34" charset="-120"/>
                <a:ea typeface="微軟正黑體" panose="020B0604030504040204" pitchFamily="34" charset="-120"/>
                <a:cs typeface="標楷體"/>
              </a:rPr>
              <a:t>全衛</a:t>
            </a:r>
            <a:r>
              <a:rPr sz="2200" dirty="0">
                <a:solidFill>
                  <a:srgbClr val="006FC0"/>
                </a:solidFill>
                <a:latin typeface="微軟正黑體" panose="020B0604030504040204" pitchFamily="34" charset="-120"/>
                <a:ea typeface="微軟正黑體" panose="020B0604030504040204" pitchFamily="34" charset="-120"/>
                <a:cs typeface="標楷體"/>
              </a:rPr>
              <a:t>生</a:t>
            </a:r>
            <a:r>
              <a:rPr sz="2200" spc="-5" dirty="0">
                <a:solidFill>
                  <a:srgbClr val="006FC0"/>
                </a:solidFill>
                <a:latin typeface="微軟正黑體" panose="020B0604030504040204" pitchFamily="34" charset="-120"/>
                <a:ea typeface="微軟正黑體" panose="020B0604030504040204" pitchFamily="34" charset="-120"/>
                <a:cs typeface="標楷體"/>
              </a:rPr>
              <a:t>人</a:t>
            </a:r>
            <a:r>
              <a:rPr sz="2200" dirty="0">
                <a:solidFill>
                  <a:srgbClr val="006FC0"/>
                </a:solidFill>
                <a:latin typeface="微軟正黑體" panose="020B0604030504040204" pitchFamily="34" charset="-120"/>
                <a:ea typeface="微軟正黑體" panose="020B0604030504040204" pitchFamily="34" charset="-120"/>
                <a:cs typeface="標楷體"/>
              </a:rPr>
              <a:t>員</a:t>
            </a:r>
            <a:r>
              <a:rPr sz="2200" spc="-5" dirty="0">
                <a:solidFill>
                  <a:srgbClr val="006FC0"/>
                </a:solidFill>
                <a:latin typeface="微軟正黑體" panose="020B0604030504040204" pitchFamily="34" charset="-120"/>
                <a:ea typeface="微軟正黑體" panose="020B0604030504040204" pitchFamily="34" charset="-120"/>
                <a:cs typeface="標楷體"/>
              </a:rPr>
              <a:t>。二</a:t>
            </a:r>
            <a:r>
              <a:rPr sz="2200" dirty="0">
                <a:solidFill>
                  <a:srgbClr val="006FC0"/>
                </a:solidFill>
                <a:latin typeface="微軟正黑體" panose="020B0604030504040204" pitchFamily="34" charset="-120"/>
                <a:ea typeface="微軟正黑體" panose="020B0604030504040204" pitchFamily="34" charset="-120"/>
                <a:cs typeface="標楷體"/>
              </a:rPr>
              <a:t>、</a:t>
            </a:r>
            <a:r>
              <a:rPr sz="2200" spc="-5" dirty="0">
                <a:solidFill>
                  <a:srgbClr val="006FC0"/>
                </a:solidFill>
                <a:latin typeface="微軟正黑體" panose="020B0604030504040204" pitchFamily="34" charset="-120"/>
                <a:ea typeface="微軟正黑體" panose="020B0604030504040204" pitchFamily="34" charset="-120"/>
                <a:cs typeface="標楷體"/>
              </a:rPr>
              <a:t>事</a:t>
            </a:r>
            <a:r>
              <a:rPr sz="2200" dirty="0">
                <a:solidFill>
                  <a:srgbClr val="006FC0"/>
                </a:solidFill>
                <a:latin typeface="微軟正黑體" panose="020B0604030504040204" pitchFamily="34" charset="-120"/>
                <a:ea typeface="微軟正黑體" panose="020B0604030504040204" pitchFamily="34" charset="-120"/>
                <a:cs typeface="標楷體"/>
              </a:rPr>
              <a:t>業</a:t>
            </a:r>
            <a:r>
              <a:rPr sz="2200" spc="-5" dirty="0">
                <a:solidFill>
                  <a:srgbClr val="006FC0"/>
                </a:solidFill>
                <a:latin typeface="微軟正黑體" panose="020B0604030504040204" pitchFamily="34" charset="-120"/>
                <a:ea typeface="微軟正黑體" panose="020B0604030504040204" pitchFamily="34" charset="-120"/>
                <a:cs typeface="標楷體"/>
              </a:rPr>
              <a:t>內各</a:t>
            </a:r>
            <a:r>
              <a:rPr sz="2200" dirty="0">
                <a:solidFill>
                  <a:srgbClr val="006FC0"/>
                </a:solidFill>
                <a:latin typeface="微軟正黑體" panose="020B0604030504040204" pitchFamily="34" charset="-120"/>
                <a:ea typeface="微軟正黑體" panose="020B0604030504040204" pitchFamily="34" charset="-120"/>
                <a:cs typeface="標楷體"/>
              </a:rPr>
              <a:t>部</a:t>
            </a:r>
            <a:r>
              <a:rPr sz="2200" spc="-5" dirty="0">
                <a:solidFill>
                  <a:srgbClr val="006FC0"/>
                </a:solidFill>
                <a:latin typeface="微軟正黑體" panose="020B0604030504040204" pitchFamily="34" charset="-120"/>
                <a:ea typeface="微軟正黑體" panose="020B0604030504040204" pitchFamily="34" charset="-120"/>
                <a:cs typeface="標楷體"/>
              </a:rPr>
              <a:t>門</a:t>
            </a:r>
            <a:r>
              <a:rPr sz="2200" dirty="0">
                <a:solidFill>
                  <a:srgbClr val="006FC0"/>
                </a:solidFill>
                <a:latin typeface="微軟正黑體" panose="020B0604030504040204" pitchFamily="34" charset="-120"/>
                <a:ea typeface="微軟正黑體" panose="020B0604030504040204" pitchFamily="34" charset="-120"/>
                <a:cs typeface="標楷體"/>
              </a:rPr>
              <a:t>之</a:t>
            </a:r>
            <a:r>
              <a:rPr sz="2200" spc="-5" dirty="0">
                <a:solidFill>
                  <a:srgbClr val="006FC0"/>
                </a:solidFill>
                <a:latin typeface="微軟正黑體" panose="020B0604030504040204" pitchFamily="34" charset="-120"/>
                <a:ea typeface="微軟正黑體" panose="020B0604030504040204" pitchFamily="34" charset="-120"/>
                <a:cs typeface="標楷體"/>
              </a:rPr>
              <a:t>主管</a:t>
            </a:r>
            <a:r>
              <a:rPr sz="2200" dirty="0">
                <a:solidFill>
                  <a:srgbClr val="006FC0"/>
                </a:solidFill>
                <a:latin typeface="微軟正黑體" panose="020B0604030504040204" pitchFamily="34" charset="-120"/>
                <a:ea typeface="微軟正黑體" panose="020B0604030504040204" pitchFamily="34" charset="-120"/>
                <a:cs typeface="標楷體"/>
              </a:rPr>
              <a:t>、</a:t>
            </a:r>
            <a:r>
              <a:rPr sz="2200" spc="-5" dirty="0">
                <a:solidFill>
                  <a:srgbClr val="006FC0"/>
                </a:solidFill>
                <a:latin typeface="微軟正黑體" panose="020B0604030504040204" pitchFamily="34" charset="-120"/>
                <a:ea typeface="微軟正黑體" panose="020B0604030504040204" pitchFamily="34" charset="-120"/>
                <a:cs typeface="標楷體"/>
              </a:rPr>
              <a:t>監</a:t>
            </a:r>
            <a:r>
              <a:rPr sz="2200" dirty="0">
                <a:solidFill>
                  <a:srgbClr val="006FC0"/>
                </a:solidFill>
                <a:latin typeface="微軟正黑體" panose="020B0604030504040204" pitchFamily="34" charset="-120"/>
                <a:ea typeface="微軟正黑體" panose="020B0604030504040204" pitchFamily="34" charset="-120"/>
                <a:cs typeface="標楷體"/>
              </a:rPr>
              <a:t>督</a:t>
            </a:r>
            <a:r>
              <a:rPr sz="2200" spc="-5" dirty="0">
                <a:solidFill>
                  <a:srgbClr val="006FC0"/>
                </a:solidFill>
                <a:latin typeface="微軟正黑體" panose="020B0604030504040204" pitchFamily="34" charset="-120"/>
                <a:ea typeface="微軟正黑體" panose="020B0604030504040204" pitchFamily="34" charset="-120"/>
                <a:cs typeface="標楷體"/>
              </a:rPr>
              <a:t>、指</a:t>
            </a:r>
            <a:r>
              <a:rPr sz="2200" dirty="0">
                <a:solidFill>
                  <a:srgbClr val="006FC0"/>
                </a:solidFill>
                <a:latin typeface="微軟正黑體" panose="020B0604030504040204" pitchFamily="34" charset="-120"/>
                <a:ea typeface="微軟正黑體" panose="020B0604030504040204" pitchFamily="34" charset="-120"/>
                <a:cs typeface="標楷體"/>
              </a:rPr>
              <a:t>揮</a:t>
            </a:r>
            <a:r>
              <a:rPr sz="2200" spc="-5" dirty="0">
                <a:solidFill>
                  <a:srgbClr val="006FC0"/>
                </a:solidFill>
                <a:latin typeface="微軟正黑體" panose="020B0604030504040204" pitchFamily="34" charset="-120"/>
                <a:ea typeface="微軟正黑體" panose="020B0604030504040204" pitchFamily="34" charset="-120"/>
                <a:cs typeface="標楷體"/>
              </a:rPr>
              <a:t>人</a:t>
            </a:r>
            <a:r>
              <a:rPr sz="2200" dirty="0">
                <a:solidFill>
                  <a:srgbClr val="006FC0"/>
                </a:solidFill>
                <a:latin typeface="微軟正黑體" panose="020B0604030504040204" pitchFamily="34" charset="-120"/>
                <a:ea typeface="微軟正黑體" panose="020B0604030504040204" pitchFamily="34" charset="-120"/>
                <a:cs typeface="標楷體"/>
              </a:rPr>
              <a:t>員</a:t>
            </a:r>
            <a:r>
              <a:rPr sz="2200" spc="-5" dirty="0">
                <a:solidFill>
                  <a:srgbClr val="006FC0"/>
                </a:solidFill>
                <a:latin typeface="微軟正黑體" panose="020B0604030504040204" pitchFamily="34" charset="-120"/>
                <a:ea typeface="微軟正黑體" panose="020B0604030504040204" pitchFamily="34" charset="-120"/>
                <a:cs typeface="標楷體"/>
              </a:rPr>
              <a:t>。 </a:t>
            </a:r>
            <a:r>
              <a:rPr sz="2200" dirty="0">
                <a:solidFill>
                  <a:srgbClr val="006FC0"/>
                </a:solidFill>
                <a:latin typeface="微軟正黑體" panose="020B0604030504040204" pitchFamily="34" charset="-120"/>
                <a:ea typeface="微軟正黑體" panose="020B0604030504040204" pitchFamily="34" charset="-120"/>
                <a:cs typeface="標楷體"/>
              </a:rPr>
              <a:t>三</a:t>
            </a:r>
            <a:r>
              <a:rPr sz="2200" spc="-5" dirty="0">
                <a:solidFill>
                  <a:srgbClr val="006FC0"/>
                </a:solidFill>
                <a:latin typeface="微軟正黑體" panose="020B0604030504040204" pitchFamily="34" charset="-120"/>
                <a:ea typeface="微軟正黑體" panose="020B0604030504040204" pitchFamily="34" charset="-120"/>
                <a:cs typeface="標楷體"/>
              </a:rPr>
              <a:t>、與</a:t>
            </a:r>
            <a:r>
              <a:rPr sz="2200" dirty="0">
                <a:solidFill>
                  <a:srgbClr val="006FC0"/>
                </a:solidFill>
                <a:latin typeface="微軟正黑體" panose="020B0604030504040204" pitchFamily="34" charset="-120"/>
                <a:ea typeface="微軟正黑體" panose="020B0604030504040204" pitchFamily="34" charset="-120"/>
                <a:cs typeface="標楷體"/>
              </a:rPr>
              <a:t>職</a:t>
            </a:r>
            <a:r>
              <a:rPr sz="2200" spc="-5" dirty="0">
                <a:solidFill>
                  <a:srgbClr val="006FC0"/>
                </a:solidFill>
                <a:latin typeface="微軟正黑體" panose="020B0604030504040204" pitchFamily="34" charset="-120"/>
                <a:ea typeface="微軟正黑體" panose="020B0604030504040204" pitchFamily="34" charset="-120"/>
                <a:cs typeface="標楷體"/>
              </a:rPr>
              <a:t>業</a:t>
            </a:r>
            <a:r>
              <a:rPr sz="2200" dirty="0">
                <a:solidFill>
                  <a:srgbClr val="006FC0"/>
                </a:solidFill>
                <a:latin typeface="微軟正黑體" panose="020B0604030504040204" pitchFamily="34" charset="-120"/>
                <a:ea typeface="微軟正黑體" panose="020B0604030504040204" pitchFamily="34" charset="-120"/>
                <a:cs typeface="標楷體"/>
              </a:rPr>
              <a:t>安</a:t>
            </a:r>
            <a:r>
              <a:rPr sz="2200" spc="-5" dirty="0">
                <a:solidFill>
                  <a:srgbClr val="006FC0"/>
                </a:solidFill>
                <a:latin typeface="微軟正黑體" panose="020B0604030504040204" pitchFamily="34" charset="-120"/>
                <a:ea typeface="微軟正黑體" panose="020B0604030504040204" pitchFamily="34" charset="-120"/>
                <a:cs typeface="標楷體"/>
              </a:rPr>
              <a:t>全衛</a:t>
            </a:r>
            <a:r>
              <a:rPr sz="2200" dirty="0">
                <a:solidFill>
                  <a:srgbClr val="006FC0"/>
                </a:solidFill>
                <a:latin typeface="微軟正黑體" panose="020B0604030504040204" pitchFamily="34" charset="-120"/>
                <a:ea typeface="微軟正黑體" panose="020B0604030504040204" pitchFamily="34" charset="-120"/>
                <a:cs typeface="標楷體"/>
              </a:rPr>
              <a:t>生</a:t>
            </a:r>
            <a:r>
              <a:rPr sz="2200" spc="-5" dirty="0">
                <a:solidFill>
                  <a:srgbClr val="006FC0"/>
                </a:solidFill>
                <a:latin typeface="微軟正黑體" panose="020B0604030504040204" pitchFamily="34" charset="-120"/>
                <a:ea typeface="微軟正黑體" panose="020B0604030504040204" pitchFamily="34" charset="-120"/>
                <a:cs typeface="標楷體"/>
              </a:rPr>
              <a:t>有</a:t>
            </a:r>
            <a:r>
              <a:rPr sz="2200" dirty="0">
                <a:solidFill>
                  <a:srgbClr val="006FC0"/>
                </a:solidFill>
                <a:latin typeface="微軟正黑體" panose="020B0604030504040204" pitchFamily="34" charset="-120"/>
                <a:ea typeface="微軟正黑體" panose="020B0604030504040204" pitchFamily="34" charset="-120"/>
                <a:cs typeface="標楷體"/>
              </a:rPr>
              <a:t>關</a:t>
            </a:r>
            <a:r>
              <a:rPr sz="2200" spc="-5" dirty="0">
                <a:solidFill>
                  <a:srgbClr val="006FC0"/>
                </a:solidFill>
                <a:latin typeface="微軟正黑體" panose="020B0604030504040204" pitchFamily="34" charset="-120"/>
                <a:ea typeface="微軟正黑體" panose="020B0604030504040204" pitchFamily="34" charset="-120"/>
                <a:cs typeface="標楷體"/>
              </a:rPr>
              <a:t>之工</a:t>
            </a:r>
            <a:r>
              <a:rPr sz="2200" dirty="0">
                <a:solidFill>
                  <a:srgbClr val="006FC0"/>
                </a:solidFill>
                <a:latin typeface="微軟正黑體" panose="020B0604030504040204" pitchFamily="34" charset="-120"/>
                <a:ea typeface="微軟正黑體" panose="020B0604030504040204" pitchFamily="34" charset="-120"/>
                <a:cs typeface="標楷體"/>
              </a:rPr>
              <a:t>程</a:t>
            </a:r>
            <a:r>
              <a:rPr sz="2200" spc="-5" dirty="0">
                <a:solidFill>
                  <a:srgbClr val="006FC0"/>
                </a:solidFill>
                <a:latin typeface="微軟正黑體" panose="020B0604030504040204" pitchFamily="34" charset="-120"/>
                <a:ea typeface="微軟正黑體" panose="020B0604030504040204" pitchFamily="34" charset="-120"/>
                <a:cs typeface="標楷體"/>
              </a:rPr>
              <a:t>技</a:t>
            </a:r>
            <a:r>
              <a:rPr sz="2200" dirty="0">
                <a:solidFill>
                  <a:srgbClr val="006FC0"/>
                </a:solidFill>
                <a:latin typeface="微軟正黑體" panose="020B0604030504040204" pitchFamily="34" charset="-120"/>
                <a:ea typeface="微軟正黑體" panose="020B0604030504040204" pitchFamily="34" charset="-120"/>
                <a:cs typeface="標楷體"/>
              </a:rPr>
              <a:t>術</a:t>
            </a:r>
            <a:r>
              <a:rPr sz="2200" spc="-5" dirty="0">
                <a:solidFill>
                  <a:srgbClr val="006FC0"/>
                </a:solidFill>
                <a:latin typeface="微軟正黑體" panose="020B0604030504040204" pitchFamily="34" charset="-120"/>
                <a:ea typeface="微軟正黑體" panose="020B0604030504040204" pitchFamily="34" charset="-120"/>
                <a:cs typeface="標楷體"/>
              </a:rPr>
              <a:t>人員</a:t>
            </a:r>
            <a:r>
              <a:rPr sz="2200" dirty="0">
                <a:solidFill>
                  <a:srgbClr val="006FC0"/>
                </a:solidFill>
                <a:latin typeface="微軟正黑體" panose="020B0604030504040204" pitchFamily="34" charset="-120"/>
                <a:ea typeface="微軟正黑體" panose="020B0604030504040204" pitchFamily="34" charset="-120"/>
                <a:cs typeface="標楷體"/>
              </a:rPr>
              <a:t>。</a:t>
            </a:r>
            <a:r>
              <a:rPr sz="2200" spc="-5" dirty="0">
                <a:solidFill>
                  <a:srgbClr val="006FC0"/>
                </a:solidFill>
                <a:latin typeface="微軟正黑體" panose="020B0604030504040204" pitchFamily="34" charset="-120"/>
                <a:ea typeface="微軟正黑體" panose="020B0604030504040204" pitchFamily="34" charset="-120"/>
                <a:cs typeface="標楷體"/>
              </a:rPr>
              <a:t>四</a:t>
            </a:r>
            <a:r>
              <a:rPr sz="2200" dirty="0">
                <a:solidFill>
                  <a:srgbClr val="006FC0"/>
                </a:solidFill>
                <a:latin typeface="微軟正黑體" panose="020B0604030504040204" pitchFamily="34" charset="-120"/>
                <a:ea typeface="微軟正黑體" panose="020B0604030504040204" pitchFamily="34" charset="-120"/>
                <a:cs typeface="標楷體"/>
              </a:rPr>
              <a:t>、</a:t>
            </a:r>
            <a:r>
              <a:rPr sz="2200" spc="-5" dirty="0">
                <a:solidFill>
                  <a:srgbClr val="006FC0"/>
                </a:solidFill>
                <a:latin typeface="微軟正黑體" panose="020B0604030504040204" pitchFamily="34" charset="-120"/>
                <a:ea typeface="微軟正黑體" panose="020B0604030504040204" pitchFamily="34" charset="-120"/>
                <a:cs typeface="標楷體"/>
              </a:rPr>
              <a:t>從事</a:t>
            </a:r>
            <a:r>
              <a:rPr sz="2200" dirty="0">
                <a:solidFill>
                  <a:srgbClr val="006FC0"/>
                </a:solidFill>
                <a:latin typeface="微軟正黑體" panose="020B0604030504040204" pitchFamily="34" charset="-120"/>
                <a:ea typeface="微軟正黑體" panose="020B0604030504040204" pitchFamily="34" charset="-120"/>
                <a:cs typeface="標楷體"/>
              </a:rPr>
              <a:t>勞</a:t>
            </a:r>
            <a:r>
              <a:rPr sz="2200" spc="-5" dirty="0">
                <a:solidFill>
                  <a:srgbClr val="006FC0"/>
                </a:solidFill>
                <a:latin typeface="微軟正黑體" panose="020B0604030504040204" pitchFamily="34" charset="-120"/>
                <a:ea typeface="微軟正黑體" panose="020B0604030504040204" pitchFamily="34" charset="-120"/>
                <a:cs typeface="標楷體"/>
              </a:rPr>
              <a:t>工</a:t>
            </a:r>
            <a:r>
              <a:rPr sz="2200" dirty="0">
                <a:solidFill>
                  <a:srgbClr val="006FC0"/>
                </a:solidFill>
                <a:latin typeface="微軟正黑體" panose="020B0604030504040204" pitchFamily="34" charset="-120"/>
                <a:ea typeface="微軟正黑體" panose="020B0604030504040204" pitchFamily="34" charset="-120"/>
                <a:cs typeface="標楷體"/>
              </a:rPr>
              <a:t>健</a:t>
            </a:r>
            <a:r>
              <a:rPr sz="2200" spc="-5" dirty="0">
                <a:solidFill>
                  <a:srgbClr val="006FC0"/>
                </a:solidFill>
                <a:latin typeface="微軟正黑體" panose="020B0604030504040204" pitchFamily="34" charset="-120"/>
                <a:ea typeface="微軟正黑體" panose="020B0604030504040204" pitchFamily="34" charset="-120"/>
                <a:cs typeface="標楷體"/>
              </a:rPr>
              <a:t>康 </a:t>
            </a:r>
            <a:r>
              <a:rPr sz="2200" dirty="0">
                <a:solidFill>
                  <a:srgbClr val="006FC0"/>
                </a:solidFill>
                <a:latin typeface="微軟正黑體" panose="020B0604030504040204" pitchFamily="34" charset="-120"/>
                <a:ea typeface="微軟正黑體" panose="020B0604030504040204" pitchFamily="34" charset="-120"/>
                <a:cs typeface="標楷體"/>
              </a:rPr>
              <a:t>服</a:t>
            </a:r>
            <a:r>
              <a:rPr sz="2200" spc="-5" dirty="0">
                <a:solidFill>
                  <a:srgbClr val="006FC0"/>
                </a:solidFill>
                <a:latin typeface="微軟正黑體" panose="020B0604030504040204" pitchFamily="34" charset="-120"/>
                <a:ea typeface="微軟正黑體" panose="020B0604030504040204" pitchFamily="34" charset="-120"/>
                <a:cs typeface="標楷體"/>
              </a:rPr>
              <a:t>務之</a:t>
            </a:r>
            <a:r>
              <a:rPr sz="2200" dirty="0">
                <a:solidFill>
                  <a:srgbClr val="006FC0"/>
                </a:solidFill>
                <a:latin typeface="微軟正黑體" panose="020B0604030504040204" pitchFamily="34" charset="-120"/>
                <a:ea typeface="微軟正黑體" panose="020B0604030504040204" pitchFamily="34" charset="-120"/>
                <a:cs typeface="標楷體"/>
              </a:rPr>
              <a:t>醫</a:t>
            </a:r>
            <a:r>
              <a:rPr sz="2200" spc="-5" dirty="0">
                <a:solidFill>
                  <a:srgbClr val="006FC0"/>
                </a:solidFill>
                <a:latin typeface="微軟正黑體" panose="020B0604030504040204" pitchFamily="34" charset="-120"/>
                <a:ea typeface="微軟正黑體" panose="020B0604030504040204" pitchFamily="34" charset="-120"/>
                <a:cs typeface="標楷體"/>
              </a:rPr>
              <a:t>護</a:t>
            </a:r>
            <a:r>
              <a:rPr sz="2200" dirty="0">
                <a:solidFill>
                  <a:srgbClr val="006FC0"/>
                </a:solidFill>
                <a:latin typeface="微軟正黑體" panose="020B0604030504040204" pitchFamily="34" charset="-120"/>
                <a:ea typeface="微軟正黑體" panose="020B0604030504040204" pitchFamily="34" charset="-120"/>
                <a:cs typeface="標楷體"/>
              </a:rPr>
              <a:t>人</a:t>
            </a:r>
            <a:r>
              <a:rPr sz="2200" spc="-5" dirty="0">
                <a:solidFill>
                  <a:srgbClr val="006FC0"/>
                </a:solidFill>
                <a:latin typeface="微軟正黑體" panose="020B0604030504040204" pitchFamily="34" charset="-120"/>
                <a:ea typeface="微軟正黑體" panose="020B0604030504040204" pitchFamily="34" charset="-120"/>
                <a:cs typeface="標楷體"/>
              </a:rPr>
              <a:t>員。</a:t>
            </a:r>
            <a:r>
              <a:rPr sz="2200" dirty="0">
                <a:solidFill>
                  <a:srgbClr val="006FC0"/>
                </a:solidFill>
                <a:latin typeface="微軟正黑體" panose="020B0604030504040204" pitchFamily="34" charset="-120"/>
                <a:ea typeface="微軟正黑體" panose="020B0604030504040204" pitchFamily="34" charset="-120"/>
                <a:cs typeface="標楷體"/>
              </a:rPr>
              <a:t>五</a:t>
            </a:r>
            <a:r>
              <a:rPr sz="2200" spc="-5" dirty="0">
                <a:solidFill>
                  <a:srgbClr val="006FC0"/>
                </a:solidFill>
                <a:latin typeface="微軟正黑體" panose="020B0604030504040204" pitchFamily="34" charset="-120"/>
                <a:ea typeface="微軟正黑體" panose="020B0604030504040204" pitchFamily="34" charset="-120"/>
                <a:cs typeface="標楷體"/>
              </a:rPr>
              <a:t>、</a:t>
            </a:r>
            <a:r>
              <a:rPr sz="2200" dirty="0">
                <a:solidFill>
                  <a:srgbClr val="006FC0"/>
                </a:solidFill>
                <a:latin typeface="微軟正黑體" panose="020B0604030504040204" pitchFamily="34" charset="-120"/>
                <a:ea typeface="微軟正黑體" panose="020B0604030504040204" pitchFamily="34" charset="-120"/>
                <a:cs typeface="標楷體"/>
              </a:rPr>
              <a:t>勞</a:t>
            </a:r>
            <a:r>
              <a:rPr sz="2200" spc="-5" dirty="0">
                <a:solidFill>
                  <a:srgbClr val="006FC0"/>
                </a:solidFill>
                <a:latin typeface="微軟正黑體" panose="020B0604030504040204" pitchFamily="34" charset="-120"/>
                <a:ea typeface="微軟正黑體" panose="020B0604030504040204" pitchFamily="34" charset="-120"/>
                <a:cs typeface="標楷體"/>
              </a:rPr>
              <a:t>工代</a:t>
            </a:r>
            <a:r>
              <a:rPr sz="2200" spc="25" dirty="0">
                <a:solidFill>
                  <a:srgbClr val="006FC0"/>
                </a:solidFill>
                <a:latin typeface="微軟正黑體" panose="020B0604030504040204" pitchFamily="34" charset="-120"/>
                <a:ea typeface="微軟正黑體" panose="020B0604030504040204" pitchFamily="34" charset="-120"/>
                <a:cs typeface="標楷體"/>
              </a:rPr>
              <a:t>表</a:t>
            </a:r>
            <a:r>
              <a:rPr sz="2200" spc="-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委</a:t>
            </a:r>
            <a:r>
              <a:rPr sz="2200" spc="-5" dirty="0">
                <a:latin typeface="微軟正黑體" panose="020B0604030504040204" pitchFamily="34" charset="-120"/>
                <a:ea typeface="微軟正黑體" panose="020B0604030504040204" pitchFamily="34" charset="-120"/>
                <a:cs typeface="標楷體"/>
              </a:rPr>
              <a:t>員任</a:t>
            </a:r>
            <a:r>
              <a:rPr sz="2200" dirty="0">
                <a:latin typeface="微軟正黑體" panose="020B0604030504040204" pitchFamily="34" charset="-120"/>
                <a:ea typeface="微軟正黑體" panose="020B0604030504040204" pitchFamily="34" charset="-120"/>
                <a:cs typeface="標楷體"/>
              </a:rPr>
              <a:t>期</a:t>
            </a:r>
            <a:r>
              <a:rPr sz="2200" spc="-5" dirty="0">
                <a:latin typeface="微軟正黑體" panose="020B0604030504040204" pitchFamily="34" charset="-120"/>
                <a:ea typeface="微軟正黑體" panose="020B0604030504040204" pitchFamily="34" charset="-120"/>
                <a:cs typeface="標楷體"/>
              </a:rPr>
              <a:t>為</a:t>
            </a:r>
            <a:r>
              <a:rPr sz="2200" dirty="0">
                <a:latin typeface="微軟正黑體" panose="020B0604030504040204" pitchFamily="34" charset="-120"/>
                <a:ea typeface="微軟正黑體" panose="020B0604030504040204" pitchFamily="34" charset="-120"/>
                <a:cs typeface="標楷體"/>
              </a:rPr>
              <a:t>二</a:t>
            </a:r>
            <a:r>
              <a:rPr sz="2200" spc="-5" dirty="0">
                <a:latin typeface="微軟正黑體" panose="020B0604030504040204" pitchFamily="34" charset="-120"/>
                <a:ea typeface="微軟正黑體" panose="020B0604030504040204" pitchFamily="34" charset="-120"/>
                <a:cs typeface="標楷體"/>
              </a:rPr>
              <a:t>年，</a:t>
            </a:r>
            <a:r>
              <a:rPr sz="2200" dirty="0">
                <a:latin typeface="微軟正黑體" panose="020B0604030504040204" pitchFamily="34" charset="-120"/>
                <a:ea typeface="微軟正黑體" panose="020B0604030504040204" pitchFamily="34" charset="-120"/>
                <a:cs typeface="標楷體"/>
              </a:rPr>
              <a:t>並</a:t>
            </a:r>
            <a:r>
              <a:rPr sz="2200" spc="-5" dirty="0">
                <a:latin typeface="微軟正黑體" panose="020B0604030504040204" pitchFamily="34" charset="-120"/>
                <a:ea typeface="微軟正黑體" panose="020B0604030504040204" pitchFamily="34" charset="-120"/>
                <a:cs typeface="標楷體"/>
              </a:rPr>
              <a:t>以</a:t>
            </a:r>
            <a:r>
              <a:rPr sz="2200" dirty="0">
                <a:latin typeface="微軟正黑體" panose="020B0604030504040204" pitchFamily="34" charset="-120"/>
                <a:ea typeface="微軟正黑體" panose="020B0604030504040204" pitchFamily="34" charset="-120"/>
                <a:cs typeface="標楷體"/>
              </a:rPr>
              <a:t>雇</a:t>
            </a:r>
            <a:r>
              <a:rPr sz="2200" spc="-5" dirty="0">
                <a:latin typeface="微軟正黑體" panose="020B0604030504040204" pitchFamily="34" charset="-120"/>
                <a:ea typeface="微軟正黑體" panose="020B0604030504040204" pitchFamily="34" charset="-120"/>
                <a:cs typeface="標楷體"/>
              </a:rPr>
              <a:t>主 </a:t>
            </a:r>
            <a:r>
              <a:rPr sz="2200" dirty="0">
                <a:latin typeface="微軟正黑體" panose="020B0604030504040204" pitchFamily="34" charset="-120"/>
                <a:ea typeface="微軟正黑體" panose="020B0604030504040204" pitchFamily="34" charset="-120"/>
                <a:cs typeface="標楷體"/>
              </a:rPr>
              <a:t>為</a:t>
            </a:r>
            <a:r>
              <a:rPr sz="2200" spc="-5" dirty="0">
                <a:latin typeface="微軟正黑體" panose="020B0604030504040204" pitchFamily="34" charset="-120"/>
                <a:ea typeface="微軟正黑體" panose="020B0604030504040204" pitchFamily="34" charset="-120"/>
                <a:cs typeface="標楷體"/>
              </a:rPr>
              <a:t>主任</a:t>
            </a:r>
            <a:r>
              <a:rPr sz="2200" dirty="0">
                <a:latin typeface="微軟正黑體" panose="020B0604030504040204" pitchFamily="34" charset="-120"/>
                <a:ea typeface="微軟正黑體" panose="020B0604030504040204" pitchFamily="34" charset="-120"/>
                <a:cs typeface="標楷體"/>
              </a:rPr>
              <a:t>委</a:t>
            </a:r>
            <a:r>
              <a:rPr sz="2200" spc="-5" dirty="0">
                <a:latin typeface="微軟正黑體" panose="020B0604030504040204" pitchFamily="34" charset="-120"/>
                <a:ea typeface="微軟正黑體" panose="020B0604030504040204" pitchFamily="34" charset="-120"/>
                <a:cs typeface="標楷體"/>
              </a:rPr>
              <a:t>員</a:t>
            </a:r>
            <a:r>
              <a:rPr sz="220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綜理</a:t>
            </a:r>
            <a:r>
              <a:rPr sz="2200" dirty="0">
                <a:latin typeface="微軟正黑體" panose="020B0604030504040204" pitchFamily="34" charset="-120"/>
                <a:ea typeface="微軟正黑體" panose="020B0604030504040204" pitchFamily="34" charset="-120"/>
                <a:cs typeface="標楷體"/>
              </a:rPr>
              <a:t>會</a:t>
            </a:r>
            <a:r>
              <a:rPr sz="2200" spc="-5" dirty="0">
                <a:latin typeface="微軟正黑體" panose="020B0604030504040204" pitchFamily="34" charset="-120"/>
                <a:ea typeface="微軟正黑體" panose="020B0604030504040204" pitchFamily="34" charset="-120"/>
                <a:cs typeface="標楷體"/>
              </a:rPr>
              <a:t>務</a:t>
            </a:r>
            <a:r>
              <a:rPr sz="220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委員</a:t>
            </a:r>
            <a:r>
              <a:rPr sz="2200" dirty="0">
                <a:latin typeface="微軟正黑體" panose="020B0604030504040204" pitchFamily="34" charset="-120"/>
                <a:ea typeface="微軟正黑體" panose="020B0604030504040204" pitchFamily="34" charset="-120"/>
                <a:cs typeface="標楷體"/>
              </a:rPr>
              <a:t>會</a:t>
            </a:r>
            <a:r>
              <a:rPr sz="2200" spc="-5" dirty="0">
                <a:latin typeface="微軟正黑體" panose="020B0604030504040204" pitchFamily="34" charset="-120"/>
                <a:ea typeface="微軟正黑體" panose="020B0604030504040204" pitchFamily="34" charset="-120"/>
                <a:cs typeface="標楷體"/>
              </a:rPr>
              <a:t>由</a:t>
            </a:r>
            <a:r>
              <a:rPr sz="2200" dirty="0">
                <a:latin typeface="微軟正黑體" panose="020B0604030504040204" pitchFamily="34" charset="-120"/>
                <a:ea typeface="微軟正黑體" panose="020B0604030504040204" pitchFamily="34" charset="-120"/>
                <a:cs typeface="標楷體"/>
              </a:rPr>
              <a:t>主</a:t>
            </a:r>
            <a:r>
              <a:rPr sz="2200" spc="-5" dirty="0">
                <a:latin typeface="微軟正黑體" panose="020B0604030504040204" pitchFamily="34" charset="-120"/>
                <a:ea typeface="微軟正黑體" panose="020B0604030504040204" pitchFamily="34" charset="-120"/>
                <a:cs typeface="標楷體"/>
              </a:rPr>
              <a:t>任委</a:t>
            </a:r>
            <a:r>
              <a:rPr sz="2200" dirty="0">
                <a:latin typeface="微軟正黑體" panose="020B0604030504040204" pitchFamily="34" charset="-120"/>
                <a:ea typeface="微軟正黑體" panose="020B0604030504040204" pitchFamily="34" charset="-120"/>
                <a:cs typeface="標楷體"/>
              </a:rPr>
              <a:t>員</a:t>
            </a:r>
            <a:r>
              <a:rPr sz="2200" spc="-5" dirty="0">
                <a:latin typeface="微軟正黑體" panose="020B0604030504040204" pitchFamily="34" charset="-120"/>
                <a:ea typeface="微軟正黑體" panose="020B0604030504040204" pitchFamily="34" charset="-120"/>
                <a:cs typeface="標楷體"/>
              </a:rPr>
              <a:t>指</a:t>
            </a:r>
            <a:r>
              <a:rPr sz="2200" dirty="0">
                <a:latin typeface="微軟正黑體" panose="020B0604030504040204" pitchFamily="34" charset="-120"/>
                <a:ea typeface="微軟正黑體" panose="020B0604030504040204" pitchFamily="34" charset="-120"/>
                <a:cs typeface="標楷體"/>
              </a:rPr>
              <a:t>定</a:t>
            </a:r>
            <a:r>
              <a:rPr sz="2200" spc="-5" dirty="0">
                <a:latin typeface="微軟正黑體" panose="020B0604030504040204" pitchFamily="34" charset="-120"/>
                <a:ea typeface="微軟正黑體" panose="020B0604030504040204" pitchFamily="34" charset="-120"/>
                <a:cs typeface="標楷體"/>
              </a:rPr>
              <a:t>一人</a:t>
            </a:r>
            <a:r>
              <a:rPr sz="2200" dirty="0">
                <a:latin typeface="微軟正黑體" panose="020B0604030504040204" pitchFamily="34" charset="-120"/>
                <a:ea typeface="微軟正黑體" panose="020B0604030504040204" pitchFamily="34" charset="-120"/>
                <a:cs typeface="標楷體"/>
              </a:rPr>
              <a:t>為</a:t>
            </a:r>
            <a:r>
              <a:rPr sz="2200" spc="-5" dirty="0">
                <a:latin typeface="微軟正黑體" panose="020B0604030504040204" pitchFamily="34" charset="-120"/>
                <a:ea typeface="微軟正黑體" panose="020B0604030504040204" pitchFamily="34" charset="-120"/>
                <a:cs typeface="標楷體"/>
              </a:rPr>
              <a:t>秘</a:t>
            </a:r>
            <a:r>
              <a:rPr sz="2200" dirty="0">
                <a:latin typeface="微軟正黑體" panose="020B0604030504040204" pitchFamily="34" charset="-120"/>
                <a:ea typeface="微軟正黑體" panose="020B0604030504040204" pitchFamily="34" charset="-120"/>
                <a:cs typeface="標楷體"/>
              </a:rPr>
              <a:t>書</a:t>
            </a:r>
            <a:r>
              <a:rPr sz="2200" spc="-5" dirty="0">
                <a:latin typeface="微軟正黑體" panose="020B0604030504040204" pitchFamily="34" charset="-120"/>
                <a:ea typeface="微軟正黑體" panose="020B0604030504040204" pitchFamily="34" charset="-120"/>
                <a:cs typeface="標楷體"/>
              </a:rPr>
              <a:t>，  </a:t>
            </a:r>
            <a:r>
              <a:rPr sz="2200" dirty="0">
                <a:latin typeface="微軟正黑體" panose="020B0604030504040204" pitchFamily="34" charset="-120"/>
                <a:ea typeface="微軟正黑體" panose="020B0604030504040204" pitchFamily="34" charset="-120"/>
                <a:cs typeface="標楷體"/>
              </a:rPr>
              <a:t>輔</a:t>
            </a:r>
            <a:r>
              <a:rPr sz="2200" spc="-5" dirty="0">
                <a:latin typeface="微軟正黑體" panose="020B0604030504040204" pitchFamily="34" charset="-120"/>
                <a:ea typeface="微軟正黑體" panose="020B0604030504040204" pitchFamily="34" charset="-120"/>
                <a:cs typeface="標楷體"/>
              </a:rPr>
              <a:t>助其</a:t>
            </a:r>
            <a:r>
              <a:rPr sz="2200" dirty="0">
                <a:latin typeface="微軟正黑體" panose="020B0604030504040204" pitchFamily="34" charset="-120"/>
                <a:ea typeface="微軟正黑體" panose="020B0604030504040204" pitchFamily="34" charset="-120"/>
                <a:cs typeface="標楷體"/>
              </a:rPr>
              <a:t>綜</a:t>
            </a:r>
            <a:r>
              <a:rPr sz="2200" spc="-5" dirty="0">
                <a:latin typeface="微軟正黑體" panose="020B0604030504040204" pitchFamily="34" charset="-120"/>
                <a:ea typeface="微軟正黑體" panose="020B0604030504040204" pitchFamily="34" charset="-120"/>
                <a:cs typeface="標楷體"/>
              </a:rPr>
              <a:t>理</a:t>
            </a:r>
            <a:r>
              <a:rPr sz="2200" dirty="0">
                <a:latin typeface="微軟正黑體" panose="020B0604030504040204" pitchFamily="34" charset="-120"/>
                <a:ea typeface="微軟正黑體" panose="020B0604030504040204" pitchFamily="34" charset="-120"/>
                <a:cs typeface="標楷體"/>
              </a:rPr>
              <a:t>會</a:t>
            </a:r>
            <a:r>
              <a:rPr sz="2200" spc="-5" dirty="0">
                <a:latin typeface="微軟正黑體" panose="020B0604030504040204" pitchFamily="34" charset="-120"/>
                <a:ea typeface="微軟正黑體" panose="020B0604030504040204" pitchFamily="34" charset="-120"/>
                <a:cs typeface="標楷體"/>
              </a:rPr>
              <a:t>務</a:t>
            </a:r>
            <a:r>
              <a:rPr sz="2200" dirty="0">
                <a:latin typeface="微軟正黑體" panose="020B0604030504040204" pitchFamily="34" charset="-120"/>
                <a:ea typeface="微軟正黑體" panose="020B0604030504040204" pitchFamily="34" charset="-120"/>
                <a:cs typeface="標楷體"/>
              </a:rPr>
              <a:t>。</a:t>
            </a:r>
            <a:r>
              <a:rPr sz="2200" u="heavy" spc="-11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 </a:t>
            </a:r>
            <a:endParaRPr lang="en-US" sz="2200" u="heavy" spc="-1100"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endParaRPr>
          </a:p>
          <a:p>
            <a:pPr marL="12700" marR="5080">
              <a:spcBef>
                <a:spcPts val="530"/>
              </a:spcBef>
              <a:tabLst>
                <a:tab pos="355600" algn="l"/>
                <a:tab pos="356235" algn="l"/>
              </a:tabLst>
            </a:pPr>
            <a:r>
              <a:rPr sz="2200"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第</a:t>
            </a:r>
            <a:r>
              <a:rPr sz="2200"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一</a:t>
            </a:r>
            <a:r>
              <a:rPr sz="2200"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項</a:t>
            </a:r>
            <a:r>
              <a:rPr sz="2200"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第五</a:t>
            </a:r>
            <a:r>
              <a:rPr sz="2200"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款</a:t>
            </a:r>
            <a:r>
              <a:rPr sz="2200"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之</a:t>
            </a:r>
            <a:r>
              <a:rPr sz="2200"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勞</a:t>
            </a:r>
            <a:r>
              <a:rPr sz="2200"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工代</a:t>
            </a:r>
            <a:r>
              <a:rPr sz="2200"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表</a:t>
            </a:r>
            <a:r>
              <a:rPr sz="2200"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a:t>
            </a:r>
            <a:r>
              <a:rPr sz="3200" b="1"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應</a:t>
            </a:r>
            <a:r>
              <a:rPr sz="3200" b="1"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佔委</a:t>
            </a:r>
            <a:r>
              <a:rPr sz="3200" b="1"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員</a:t>
            </a:r>
            <a:r>
              <a:rPr sz="3200" b="1" u="heavy" spc="-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人</a:t>
            </a:r>
            <a:r>
              <a:rPr sz="3200" b="1" u="heavy"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數</a:t>
            </a:r>
            <a:r>
              <a:rPr sz="3200" b="1" u="heavy" spc="15" dirty="0" err="1">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三</a:t>
            </a:r>
            <a:r>
              <a:rPr sz="3200" b="1" u="heavy" spc="-55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Times New Roman"/>
              </a:rPr>
              <a:t> </a:t>
            </a:r>
            <a:r>
              <a:rPr sz="3200" b="1" u="heavy"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分</a:t>
            </a:r>
            <a:r>
              <a:rPr sz="3200" b="1" u="heavy" spc="-5"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之一以</a:t>
            </a:r>
            <a:r>
              <a:rPr sz="3200" b="1" u="heavy" dirty="0">
                <a:solidFill>
                  <a:srgbClr val="FF0000"/>
                </a:solidFill>
                <a:uFill>
                  <a:solidFill>
                    <a:srgbClr val="FF0000"/>
                  </a:solidFill>
                </a:uFill>
                <a:latin typeface="微軟正黑體" panose="020B0604030504040204" pitchFamily="34" charset="-120"/>
                <a:ea typeface="微軟正黑體" panose="020B0604030504040204" pitchFamily="34" charset="-120"/>
                <a:cs typeface="標楷體"/>
              </a:rPr>
              <a:t>上</a:t>
            </a:r>
            <a:r>
              <a:rPr sz="2200" dirty="0">
                <a:latin typeface="微軟正黑體" panose="020B0604030504040204" pitchFamily="34" charset="-120"/>
                <a:ea typeface="微軟正黑體" panose="020B0604030504040204" pitchFamily="34" charset="-120"/>
                <a:cs typeface="標楷體"/>
              </a:rPr>
              <a:t>；</a:t>
            </a:r>
            <a:r>
              <a:rPr sz="2200" spc="-5" dirty="0">
                <a:solidFill>
                  <a:srgbClr val="FF0000"/>
                </a:solidFill>
                <a:latin typeface="微軟正黑體" panose="020B0604030504040204" pitchFamily="34" charset="-120"/>
                <a:ea typeface="微軟正黑體" panose="020B0604030504040204" pitchFamily="34" charset="-120"/>
                <a:cs typeface="標楷體"/>
              </a:rPr>
              <a:t>事業</a:t>
            </a:r>
            <a:r>
              <a:rPr sz="2200" dirty="0">
                <a:solidFill>
                  <a:srgbClr val="FF0000"/>
                </a:solidFill>
                <a:latin typeface="微軟正黑體" panose="020B0604030504040204" pitchFamily="34" charset="-120"/>
                <a:ea typeface="微軟正黑體" panose="020B0604030504040204" pitchFamily="34" charset="-120"/>
                <a:cs typeface="標楷體"/>
              </a:rPr>
              <a:t>單</a:t>
            </a:r>
            <a:r>
              <a:rPr sz="2200" spc="-5" dirty="0">
                <a:solidFill>
                  <a:srgbClr val="FF0000"/>
                </a:solidFill>
                <a:latin typeface="微軟正黑體" panose="020B0604030504040204" pitchFamily="34" charset="-120"/>
                <a:ea typeface="微軟正黑體" panose="020B0604030504040204" pitchFamily="34" charset="-120"/>
                <a:cs typeface="標楷體"/>
              </a:rPr>
              <a:t>位</a:t>
            </a:r>
            <a:r>
              <a:rPr sz="2200" dirty="0">
                <a:solidFill>
                  <a:srgbClr val="FF0000"/>
                </a:solidFill>
                <a:latin typeface="微軟正黑體" panose="020B0604030504040204" pitchFamily="34" charset="-120"/>
                <a:ea typeface="微軟正黑體" panose="020B0604030504040204" pitchFamily="34" charset="-120"/>
                <a:cs typeface="標楷體"/>
              </a:rPr>
              <a:t>設</a:t>
            </a:r>
            <a:r>
              <a:rPr sz="2200" spc="-5" dirty="0">
                <a:solidFill>
                  <a:srgbClr val="FF0000"/>
                </a:solidFill>
                <a:latin typeface="微軟正黑體" panose="020B0604030504040204" pitchFamily="34" charset="-120"/>
                <a:ea typeface="微軟正黑體" panose="020B0604030504040204" pitchFamily="34" charset="-120"/>
                <a:cs typeface="標楷體"/>
              </a:rPr>
              <a:t>有工</a:t>
            </a:r>
            <a:r>
              <a:rPr sz="2200" dirty="0">
                <a:solidFill>
                  <a:srgbClr val="FF0000"/>
                </a:solidFill>
                <a:latin typeface="微軟正黑體" panose="020B0604030504040204" pitchFamily="34" charset="-120"/>
                <a:ea typeface="微軟正黑體" panose="020B0604030504040204" pitchFamily="34" charset="-120"/>
                <a:cs typeface="標楷體"/>
              </a:rPr>
              <a:t>會</a:t>
            </a:r>
            <a:r>
              <a:rPr sz="2200" spc="-5" dirty="0">
                <a:solidFill>
                  <a:srgbClr val="FF0000"/>
                </a:solidFill>
                <a:latin typeface="微軟正黑體" panose="020B0604030504040204" pitchFamily="34" charset="-120"/>
                <a:ea typeface="微軟正黑體" panose="020B0604030504040204" pitchFamily="34" charset="-120"/>
                <a:cs typeface="標楷體"/>
              </a:rPr>
              <a:t>者</a:t>
            </a:r>
            <a:r>
              <a:rPr sz="2200" dirty="0">
                <a:solidFill>
                  <a:srgbClr val="FF0000"/>
                </a:solidFill>
                <a:latin typeface="微軟正黑體" panose="020B0604030504040204" pitchFamily="34" charset="-120"/>
                <a:ea typeface="微軟正黑體" panose="020B0604030504040204" pitchFamily="34" charset="-120"/>
                <a:cs typeface="標楷體"/>
              </a:rPr>
              <a:t>，</a:t>
            </a:r>
            <a:r>
              <a:rPr sz="2200" spc="-5" dirty="0">
                <a:solidFill>
                  <a:srgbClr val="FF0000"/>
                </a:solidFill>
                <a:latin typeface="微軟正黑體" panose="020B0604030504040204" pitchFamily="34" charset="-120"/>
                <a:ea typeface="微軟正黑體" panose="020B0604030504040204" pitchFamily="34" charset="-120"/>
                <a:cs typeface="標楷體"/>
              </a:rPr>
              <a:t>由工</a:t>
            </a:r>
            <a:r>
              <a:rPr sz="2200" dirty="0">
                <a:solidFill>
                  <a:srgbClr val="FF0000"/>
                </a:solidFill>
                <a:latin typeface="微軟正黑體" panose="020B0604030504040204" pitchFamily="34" charset="-120"/>
                <a:ea typeface="微軟正黑體" panose="020B0604030504040204" pitchFamily="34" charset="-120"/>
                <a:cs typeface="標楷體"/>
              </a:rPr>
              <a:t>會</a:t>
            </a:r>
            <a:r>
              <a:rPr sz="2200" spc="-5" dirty="0">
                <a:solidFill>
                  <a:srgbClr val="FF0000"/>
                </a:solidFill>
                <a:latin typeface="微軟正黑體" panose="020B0604030504040204" pitchFamily="34" charset="-120"/>
                <a:ea typeface="微軟正黑體" panose="020B0604030504040204" pitchFamily="34" charset="-120"/>
                <a:cs typeface="標楷體"/>
              </a:rPr>
              <a:t>推</a:t>
            </a:r>
            <a:r>
              <a:rPr sz="2200" dirty="0">
                <a:solidFill>
                  <a:srgbClr val="FF0000"/>
                </a:solidFill>
                <a:latin typeface="微軟正黑體" panose="020B0604030504040204" pitchFamily="34" charset="-120"/>
                <a:ea typeface="微軟正黑體" panose="020B0604030504040204" pitchFamily="34" charset="-120"/>
                <a:cs typeface="標楷體"/>
              </a:rPr>
              <a:t>派</a:t>
            </a:r>
            <a:r>
              <a:rPr sz="2200" spc="-5" dirty="0">
                <a:solidFill>
                  <a:srgbClr val="FF0000"/>
                </a:solidFill>
                <a:latin typeface="微軟正黑體" panose="020B0604030504040204" pitchFamily="34" charset="-120"/>
                <a:ea typeface="微軟正黑體" panose="020B0604030504040204" pitchFamily="34" charset="-120"/>
                <a:cs typeface="標楷體"/>
              </a:rPr>
              <a:t>之；</a:t>
            </a:r>
            <a:r>
              <a:rPr sz="2200" dirty="0">
                <a:solidFill>
                  <a:srgbClr val="FF0000"/>
                </a:solidFill>
                <a:latin typeface="微軟正黑體" panose="020B0604030504040204" pitchFamily="34" charset="-120"/>
                <a:ea typeface="微軟正黑體" panose="020B0604030504040204" pitchFamily="34" charset="-120"/>
                <a:cs typeface="標楷體"/>
              </a:rPr>
              <a:t>無</a:t>
            </a:r>
            <a:r>
              <a:rPr sz="2200" spc="-5" dirty="0">
                <a:solidFill>
                  <a:srgbClr val="FF0000"/>
                </a:solidFill>
                <a:latin typeface="微軟正黑體" panose="020B0604030504040204" pitchFamily="34" charset="-120"/>
                <a:ea typeface="微軟正黑體" panose="020B0604030504040204" pitchFamily="34" charset="-120"/>
                <a:cs typeface="標楷體"/>
              </a:rPr>
              <a:t>工</a:t>
            </a:r>
            <a:r>
              <a:rPr sz="2200" dirty="0">
                <a:solidFill>
                  <a:srgbClr val="FF0000"/>
                </a:solidFill>
                <a:latin typeface="微軟正黑體" panose="020B0604030504040204" pitchFamily="34" charset="-120"/>
                <a:ea typeface="微軟正黑體" panose="020B0604030504040204" pitchFamily="34" charset="-120"/>
                <a:cs typeface="標楷體"/>
              </a:rPr>
              <a:t>會</a:t>
            </a:r>
            <a:r>
              <a:rPr sz="2200" spc="-5" dirty="0">
                <a:solidFill>
                  <a:srgbClr val="FF0000"/>
                </a:solidFill>
                <a:latin typeface="微軟正黑體" panose="020B0604030504040204" pitchFamily="34" charset="-120"/>
                <a:ea typeface="微軟正黑體" panose="020B0604030504040204" pitchFamily="34" charset="-120"/>
                <a:cs typeface="標楷體"/>
              </a:rPr>
              <a:t>組</a:t>
            </a:r>
            <a:r>
              <a:rPr sz="2200" dirty="0">
                <a:solidFill>
                  <a:srgbClr val="FF0000"/>
                </a:solidFill>
                <a:latin typeface="微軟正黑體" panose="020B0604030504040204" pitchFamily="34" charset="-120"/>
                <a:ea typeface="微軟正黑體" panose="020B0604030504040204" pitchFamily="34" charset="-120"/>
                <a:cs typeface="標楷體"/>
              </a:rPr>
              <a:t>織</a:t>
            </a:r>
            <a:r>
              <a:rPr sz="2200" spc="-5" dirty="0">
                <a:solidFill>
                  <a:srgbClr val="FF0000"/>
                </a:solidFill>
                <a:latin typeface="微軟正黑體" panose="020B0604030504040204" pitchFamily="34" charset="-120"/>
                <a:ea typeface="微軟正黑體" panose="020B0604030504040204" pitchFamily="34" charset="-120"/>
                <a:cs typeface="標楷體"/>
              </a:rPr>
              <a:t>而有</a:t>
            </a:r>
            <a:r>
              <a:rPr sz="2200" dirty="0">
                <a:solidFill>
                  <a:srgbClr val="FF0000"/>
                </a:solidFill>
                <a:latin typeface="微軟正黑體" panose="020B0604030504040204" pitchFamily="34" charset="-120"/>
                <a:ea typeface="微軟正黑體" panose="020B0604030504040204" pitchFamily="34" charset="-120"/>
                <a:cs typeface="標楷體"/>
              </a:rPr>
              <a:t>勞</a:t>
            </a:r>
            <a:r>
              <a:rPr sz="2200" spc="-5" dirty="0">
                <a:solidFill>
                  <a:srgbClr val="FF0000"/>
                </a:solidFill>
                <a:latin typeface="微軟正黑體" panose="020B0604030504040204" pitchFamily="34" charset="-120"/>
                <a:ea typeface="微軟正黑體" panose="020B0604030504040204" pitchFamily="34" charset="-120"/>
                <a:cs typeface="標楷體"/>
              </a:rPr>
              <a:t>資</a:t>
            </a:r>
            <a:r>
              <a:rPr sz="2200" dirty="0">
                <a:solidFill>
                  <a:srgbClr val="FF0000"/>
                </a:solidFill>
                <a:latin typeface="微軟正黑體" panose="020B0604030504040204" pitchFamily="34" charset="-120"/>
                <a:ea typeface="微軟正黑體" panose="020B0604030504040204" pitchFamily="34" charset="-120"/>
                <a:cs typeface="標楷體"/>
              </a:rPr>
              <a:t>會</a:t>
            </a:r>
            <a:r>
              <a:rPr sz="2200" spc="-5" dirty="0">
                <a:solidFill>
                  <a:srgbClr val="FF0000"/>
                </a:solidFill>
                <a:latin typeface="微軟正黑體" panose="020B0604030504040204" pitchFamily="34" charset="-120"/>
                <a:ea typeface="微軟正黑體" panose="020B0604030504040204" pitchFamily="34" charset="-120"/>
                <a:cs typeface="標楷體"/>
              </a:rPr>
              <a:t>議者</a:t>
            </a:r>
            <a:r>
              <a:rPr sz="2200" dirty="0">
                <a:solidFill>
                  <a:srgbClr val="FF0000"/>
                </a:solidFill>
                <a:latin typeface="微軟正黑體" panose="020B0604030504040204" pitchFamily="34" charset="-120"/>
                <a:ea typeface="微軟正黑體" panose="020B0604030504040204" pitchFamily="34" charset="-120"/>
                <a:cs typeface="標楷體"/>
              </a:rPr>
              <a:t>，</a:t>
            </a:r>
            <a:r>
              <a:rPr sz="2200" spc="-5" dirty="0">
                <a:solidFill>
                  <a:srgbClr val="FF0000"/>
                </a:solidFill>
                <a:latin typeface="微軟正黑體" panose="020B0604030504040204" pitchFamily="34" charset="-120"/>
                <a:ea typeface="微軟正黑體" panose="020B0604030504040204" pitchFamily="34" charset="-120"/>
                <a:cs typeface="標楷體"/>
              </a:rPr>
              <a:t>由</a:t>
            </a:r>
            <a:r>
              <a:rPr sz="2200" dirty="0">
                <a:solidFill>
                  <a:srgbClr val="FF0000"/>
                </a:solidFill>
                <a:latin typeface="微軟正黑體" panose="020B0604030504040204" pitchFamily="34" charset="-120"/>
                <a:ea typeface="微軟正黑體" panose="020B0604030504040204" pitchFamily="34" charset="-120"/>
                <a:cs typeface="標楷體"/>
              </a:rPr>
              <a:t>勞</a:t>
            </a:r>
            <a:r>
              <a:rPr sz="2200" spc="-5" dirty="0">
                <a:solidFill>
                  <a:srgbClr val="FF0000"/>
                </a:solidFill>
                <a:latin typeface="微軟正黑體" panose="020B0604030504040204" pitchFamily="34" charset="-120"/>
                <a:ea typeface="微軟正黑體" panose="020B0604030504040204" pitchFamily="34" charset="-120"/>
                <a:cs typeface="標楷體"/>
              </a:rPr>
              <a:t>方代</a:t>
            </a:r>
            <a:r>
              <a:rPr sz="2200" dirty="0">
                <a:solidFill>
                  <a:srgbClr val="FF0000"/>
                </a:solidFill>
                <a:latin typeface="微軟正黑體" panose="020B0604030504040204" pitchFamily="34" charset="-120"/>
                <a:ea typeface="微軟正黑體" panose="020B0604030504040204" pitchFamily="34" charset="-120"/>
                <a:cs typeface="標楷體"/>
              </a:rPr>
              <a:t>表</a:t>
            </a:r>
            <a:r>
              <a:rPr sz="2200" spc="-5" dirty="0">
                <a:solidFill>
                  <a:srgbClr val="FF0000"/>
                </a:solidFill>
                <a:latin typeface="微軟正黑體" panose="020B0604030504040204" pitchFamily="34" charset="-120"/>
                <a:ea typeface="微軟正黑體" panose="020B0604030504040204" pitchFamily="34" charset="-120"/>
                <a:cs typeface="標楷體"/>
              </a:rPr>
              <a:t>推</a:t>
            </a:r>
            <a:r>
              <a:rPr sz="2200" dirty="0">
                <a:solidFill>
                  <a:srgbClr val="FF0000"/>
                </a:solidFill>
                <a:latin typeface="微軟正黑體" panose="020B0604030504040204" pitchFamily="34" charset="-120"/>
                <a:ea typeface="微軟正黑體" panose="020B0604030504040204" pitchFamily="34" charset="-120"/>
                <a:cs typeface="標楷體"/>
              </a:rPr>
              <a:t>選</a:t>
            </a:r>
            <a:r>
              <a:rPr sz="2200" spc="-5" dirty="0">
                <a:solidFill>
                  <a:srgbClr val="FF0000"/>
                </a:solidFill>
                <a:latin typeface="微軟正黑體" panose="020B0604030504040204" pitchFamily="34" charset="-120"/>
                <a:ea typeface="微軟正黑體" panose="020B0604030504040204" pitchFamily="34" charset="-120"/>
                <a:cs typeface="標楷體"/>
              </a:rPr>
              <a:t>之；</a:t>
            </a:r>
            <a:r>
              <a:rPr sz="2200" dirty="0">
                <a:solidFill>
                  <a:srgbClr val="FF0000"/>
                </a:solidFill>
                <a:latin typeface="微軟正黑體" panose="020B0604030504040204" pitchFamily="34" charset="-120"/>
                <a:ea typeface="微軟正黑體" panose="020B0604030504040204" pitchFamily="34" charset="-120"/>
                <a:cs typeface="標楷體"/>
              </a:rPr>
              <a:t>無</a:t>
            </a:r>
            <a:r>
              <a:rPr sz="2200" spc="-5" dirty="0">
                <a:solidFill>
                  <a:srgbClr val="FF0000"/>
                </a:solidFill>
                <a:latin typeface="微軟正黑體" panose="020B0604030504040204" pitchFamily="34" charset="-120"/>
                <a:ea typeface="微軟正黑體" panose="020B0604030504040204" pitchFamily="34" charset="-120"/>
                <a:cs typeface="標楷體"/>
              </a:rPr>
              <a:t>工</a:t>
            </a:r>
            <a:r>
              <a:rPr sz="2200" dirty="0">
                <a:solidFill>
                  <a:srgbClr val="FF0000"/>
                </a:solidFill>
                <a:latin typeface="微軟正黑體" panose="020B0604030504040204" pitchFamily="34" charset="-120"/>
                <a:ea typeface="微軟正黑體" panose="020B0604030504040204" pitchFamily="34" charset="-120"/>
                <a:cs typeface="標楷體"/>
              </a:rPr>
              <a:t>會</a:t>
            </a:r>
            <a:r>
              <a:rPr sz="2200" spc="-5" dirty="0">
                <a:solidFill>
                  <a:srgbClr val="FF0000"/>
                </a:solidFill>
                <a:latin typeface="微軟正黑體" panose="020B0604030504040204" pitchFamily="34" charset="-120"/>
                <a:ea typeface="微軟正黑體" panose="020B0604030504040204" pitchFamily="34" charset="-120"/>
                <a:cs typeface="標楷體"/>
              </a:rPr>
              <a:t>組織</a:t>
            </a:r>
            <a:r>
              <a:rPr sz="2200" dirty="0">
                <a:solidFill>
                  <a:srgbClr val="FF0000"/>
                </a:solidFill>
                <a:latin typeface="微軟正黑體" panose="020B0604030504040204" pitchFamily="34" charset="-120"/>
                <a:ea typeface="微軟正黑體" panose="020B0604030504040204" pitchFamily="34" charset="-120"/>
                <a:cs typeface="標楷體"/>
              </a:rPr>
              <a:t>且</a:t>
            </a:r>
            <a:r>
              <a:rPr sz="2200" spc="-5" dirty="0">
                <a:solidFill>
                  <a:srgbClr val="FF0000"/>
                </a:solidFill>
                <a:latin typeface="微軟正黑體" panose="020B0604030504040204" pitchFamily="34" charset="-120"/>
                <a:ea typeface="微軟正黑體" panose="020B0604030504040204" pitchFamily="34" charset="-120"/>
                <a:cs typeface="標楷體"/>
              </a:rPr>
              <a:t>無</a:t>
            </a:r>
            <a:r>
              <a:rPr sz="2200" dirty="0">
                <a:solidFill>
                  <a:srgbClr val="FF0000"/>
                </a:solidFill>
                <a:latin typeface="微軟正黑體" panose="020B0604030504040204" pitchFamily="34" charset="-120"/>
                <a:ea typeface="微軟正黑體" panose="020B0604030504040204" pitchFamily="34" charset="-120"/>
                <a:cs typeface="標楷體"/>
              </a:rPr>
              <a:t>勞</a:t>
            </a:r>
            <a:r>
              <a:rPr sz="2200" spc="-5" dirty="0">
                <a:solidFill>
                  <a:srgbClr val="FF0000"/>
                </a:solidFill>
                <a:latin typeface="微軟正黑體" panose="020B0604030504040204" pitchFamily="34" charset="-120"/>
                <a:ea typeface="微軟正黑體" panose="020B0604030504040204" pitchFamily="34" charset="-120"/>
                <a:cs typeface="標楷體"/>
              </a:rPr>
              <a:t>資</a:t>
            </a:r>
            <a:r>
              <a:rPr sz="2200" dirty="0">
                <a:solidFill>
                  <a:srgbClr val="FF0000"/>
                </a:solidFill>
                <a:latin typeface="微軟正黑體" panose="020B0604030504040204" pitchFamily="34" charset="-120"/>
                <a:ea typeface="微軟正黑體" panose="020B0604030504040204" pitchFamily="34" charset="-120"/>
                <a:cs typeface="標楷體"/>
              </a:rPr>
              <a:t>會</a:t>
            </a:r>
            <a:r>
              <a:rPr sz="2200" spc="-5" dirty="0">
                <a:solidFill>
                  <a:srgbClr val="FF0000"/>
                </a:solidFill>
                <a:latin typeface="微軟正黑體" panose="020B0604030504040204" pitchFamily="34" charset="-120"/>
                <a:ea typeface="微軟正黑體" panose="020B0604030504040204" pitchFamily="34" charset="-120"/>
                <a:cs typeface="標楷體"/>
              </a:rPr>
              <a:t>議者</a:t>
            </a:r>
            <a:r>
              <a:rPr sz="2200" dirty="0">
                <a:solidFill>
                  <a:srgbClr val="FF0000"/>
                </a:solidFill>
                <a:latin typeface="微軟正黑體" panose="020B0604030504040204" pitchFamily="34" charset="-120"/>
                <a:ea typeface="微軟正黑體" panose="020B0604030504040204" pitchFamily="34" charset="-120"/>
                <a:cs typeface="標楷體"/>
              </a:rPr>
              <a:t>，</a:t>
            </a:r>
            <a:r>
              <a:rPr sz="2200" spc="-5" dirty="0">
                <a:solidFill>
                  <a:srgbClr val="FF0000"/>
                </a:solidFill>
                <a:latin typeface="微軟正黑體" panose="020B0604030504040204" pitchFamily="34" charset="-120"/>
                <a:ea typeface="微軟正黑體" panose="020B0604030504040204" pitchFamily="34" charset="-120"/>
                <a:cs typeface="標楷體"/>
              </a:rPr>
              <a:t>由</a:t>
            </a:r>
            <a:r>
              <a:rPr sz="2200" dirty="0">
                <a:solidFill>
                  <a:srgbClr val="FF0000"/>
                </a:solidFill>
                <a:latin typeface="微軟正黑體" panose="020B0604030504040204" pitchFamily="34" charset="-120"/>
                <a:ea typeface="微軟正黑體" panose="020B0604030504040204" pitchFamily="34" charset="-120"/>
                <a:cs typeface="標楷體"/>
              </a:rPr>
              <a:t>勞</a:t>
            </a:r>
            <a:r>
              <a:rPr sz="2200" spc="-5" dirty="0">
                <a:solidFill>
                  <a:srgbClr val="FF0000"/>
                </a:solidFill>
                <a:latin typeface="微軟正黑體" panose="020B0604030504040204" pitchFamily="34" charset="-120"/>
                <a:ea typeface="微軟正黑體" panose="020B0604030504040204" pitchFamily="34" charset="-120"/>
                <a:cs typeface="標楷體"/>
              </a:rPr>
              <a:t>工共</a:t>
            </a:r>
            <a:r>
              <a:rPr sz="2200" dirty="0">
                <a:solidFill>
                  <a:srgbClr val="FF0000"/>
                </a:solidFill>
                <a:latin typeface="微軟正黑體" panose="020B0604030504040204" pitchFamily="34" charset="-120"/>
                <a:ea typeface="微軟正黑體" panose="020B0604030504040204" pitchFamily="34" charset="-120"/>
                <a:cs typeface="標楷體"/>
              </a:rPr>
              <a:t>同</a:t>
            </a:r>
            <a:r>
              <a:rPr sz="2200" spc="-5" dirty="0">
                <a:solidFill>
                  <a:srgbClr val="FF0000"/>
                </a:solidFill>
                <a:latin typeface="微軟正黑體" panose="020B0604030504040204" pitchFamily="34" charset="-120"/>
                <a:ea typeface="微軟正黑體" panose="020B0604030504040204" pitchFamily="34" charset="-120"/>
                <a:cs typeface="標楷體"/>
              </a:rPr>
              <a:t>推</a:t>
            </a:r>
            <a:r>
              <a:rPr sz="2200" dirty="0">
                <a:solidFill>
                  <a:srgbClr val="FF0000"/>
                </a:solidFill>
                <a:latin typeface="微軟正黑體" panose="020B0604030504040204" pitchFamily="34" charset="-120"/>
                <a:ea typeface="微軟正黑體" panose="020B0604030504040204" pitchFamily="34" charset="-120"/>
                <a:cs typeface="標楷體"/>
              </a:rPr>
              <a:t>選</a:t>
            </a:r>
            <a:r>
              <a:rPr sz="2200" spc="-5" dirty="0">
                <a:solidFill>
                  <a:srgbClr val="FF0000"/>
                </a:solidFill>
                <a:latin typeface="微軟正黑體" panose="020B0604030504040204" pitchFamily="34" charset="-120"/>
                <a:ea typeface="微軟正黑體" panose="020B0604030504040204" pitchFamily="34" charset="-120"/>
                <a:cs typeface="標楷體"/>
              </a:rPr>
              <a:t>之</a:t>
            </a:r>
            <a:r>
              <a:rPr sz="2200" spc="25" dirty="0">
                <a:solidFill>
                  <a:srgbClr val="FF0000"/>
                </a:solidFill>
                <a:latin typeface="微軟正黑體" panose="020B0604030504040204" pitchFamily="34" charset="-120"/>
                <a:ea typeface="微軟正黑體" panose="020B0604030504040204" pitchFamily="34" charset="-120"/>
                <a:cs typeface="標楷體"/>
              </a:rPr>
              <a:t>。</a:t>
            </a:r>
            <a:r>
              <a:rPr sz="2200" spc="-10" dirty="0">
                <a:latin typeface="微軟正黑體" panose="020B0604030504040204" pitchFamily="34" charset="-120"/>
                <a:ea typeface="微軟正黑體" panose="020B0604030504040204" pitchFamily="34" charset="-120"/>
                <a:cs typeface="標楷體"/>
              </a:rPr>
              <a:t>(</a:t>
            </a:r>
            <a:r>
              <a:rPr sz="2200" spc="-5" dirty="0">
                <a:latin typeface="微軟正黑體" panose="020B0604030504040204" pitchFamily="34" charset="-120"/>
                <a:ea typeface="微軟正黑體" panose="020B0604030504040204" pitchFamily="34" charset="-120"/>
                <a:cs typeface="標楷體"/>
              </a:rPr>
              <a:t>管理</a:t>
            </a:r>
            <a:r>
              <a:rPr sz="2200" dirty="0">
                <a:latin typeface="微軟正黑體" panose="020B0604030504040204" pitchFamily="34" charset="-120"/>
                <a:ea typeface="微軟正黑體" panose="020B0604030504040204" pitchFamily="34" charset="-120"/>
                <a:cs typeface="標楷體"/>
              </a:rPr>
              <a:t>辦</a:t>
            </a:r>
            <a:r>
              <a:rPr sz="2200" spc="-5" dirty="0">
                <a:latin typeface="微軟正黑體" panose="020B0604030504040204" pitchFamily="34" charset="-120"/>
                <a:ea typeface="微軟正黑體" panose="020B0604030504040204" pitchFamily="34" charset="-120"/>
                <a:cs typeface="標楷體"/>
              </a:rPr>
              <a:t>法</a:t>
            </a:r>
            <a:r>
              <a:rPr sz="2200" spc="10" dirty="0">
                <a:latin typeface="微軟正黑體" panose="020B0604030504040204" pitchFamily="34" charset="-120"/>
                <a:ea typeface="微軟正黑體" panose="020B0604030504040204" pitchFamily="34" charset="-120"/>
                <a:cs typeface="標楷體"/>
              </a:rPr>
              <a:t>第</a:t>
            </a:r>
            <a:r>
              <a:rPr sz="2200" spc="-5" dirty="0">
                <a:latin typeface="微軟正黑體" panose="020B0604030504040204" pitchFamily="34" charset="-120"/>
                <a:ea typeface="微軟正黑體" panose="020B0604030504040204" pitchFamily="34" charset="-120"/>
                <a:cs typeface="標楷體"/>
              </a:rPr>
              <a:t>11條)</a:t>
            </a:r>
            <a:endParaRPr sz="22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8063188F-165E-015C-C340-717F9431808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CF31A04F-79E9-9727-64D8-712B61C6E3C0}"/>
              </a:ext>
            </a:extLst>
          </p:cNvPr>
          <p:cNvSpPr>
            <a:spLocks noGrp="1"/>
          </p:cNvSpPr>
          <p:nvPr>
            <p:ph type="sldNum" sz="quarter" idx="7"/>
          </p:nvPr>
        </p:nvSpPr>
        <p:spPr/>
        <p:txBody>
          <a:bodyPr/>
          <a:lstStyle/>
          <a:p>
            <a:fld id="{B6F15528-21DE-4FAA-801E-634DDDAF4B2B}" type="slidenum">
              <a:rPr lang="en-US" altLang="zh-TW" smtClean="0"/>
              <a:t>54</a:t>
            </a:fld>
            <a:endParaRPr lang="zh-TW"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69795" y="381000"/>
            <a:ext cx="8052410" cy="1120820"/>
          </a:xfrm>
          <a:prstGeom prst="rect">
            <a:avLst/>
          </a:prstGeom>
        </p:spPr>
        <p:txBody>
          <a:bodyPr vert="horz" wrap="square" lIns="0" tIns="12700" rIns="0" bIns="0" rtlCol="0">
            <a:spAutoFit/>
          </a:bodyPr>
          <a:lstStyle/>
          <a:p>
            <a:pPr algn="ctr">
              <a:spcBef>
                <a:spcPts val="100"/>
              </a:spcBef>
            </a:pPr>
            <a:r>
              <a:rPr sz="3600" dirty="0">
                <a:latin typeface="微軟正黑體" panose="020B0604030504040204" pitchFamily="34" charset="-120"/>
                <a:ea typeface="微軟正黑體" panose="020B0604030504040204" pitchFamily="34" charset="-120"/>
              </a:rPr>
              <a:t>一、職業安全衛生組織、人員之設</a:t>
            </a:r>
            <a:r>
              <a:rPr sz="3600" spc="5" dirty="0">
                <a:latin typeface="微軟正黑體" panose="020B0604030504040204" pitchFamily="34" charset="-120"/>
                <a:ea typeface="微軟正黑體" panose="020B0604030504040204" pitchFamily="34" charset="-120"/>
              </a:rPr>
              <a:t>置</a:t>
            </a:r>
            <a:r>
              <a:rPr lang="en-US" sz="3600" spc="5" dirty="0">
                <a:latin typeface="微軟正黑體" panose="020B0604030504040204" pitchFamily="34" charset="-120"/>
                <a:ea typeface="微軟正黑體" panose="020B0604030504040204" pitchFamily="34" charset="-120"/>
              </a:rPr>
              <a:t>-7</a:t>
            </a:r>
            <a:endParaRPr sz="3600" dirty="0">
              <a:latin typeface="微軟正黑體" panose="020B0604030504040204" pitchFamily="34" charset="-120"/>
              <a:ea typeface="微軟正黑體" panose="020B0604030504040204" pitchFamily="34" charset="-120"/>
            </a:endParaRPr>
          </a:p>
          <a:p>
            <a:pPr marL="4445" algn="ctr"/>
            <a:r>
              <a:rPr sz="3600" dirty="0">
                <a:latin typeface="微軟正黑體" panose="020B0604030504040204" pitchFamily="34" charset="-120"/>
                <a:ea typeface="微軟正黑體" panose="020B0604030504040204" pitchFamily="34" charset="-120"/>
              </a:rPr>
              <a:t>-</a:t>
            </a:r>
            <a:r>
              <a:rPr sz="3200" dirty="0">
                <a:latin typeface="微軟正黑體" panose="020B0604030504040204" pitchFamily="34" charset="-120"/>
                <a:ea typeface="微軟正黑體" panose="020B0604030504040204" pitchFamily="34" charset="-120"/>
              </a:rPr>
              <a:t>職業安全衛生人員</a:t>
            </a:r>
            <a:r>
              <a:rPr sz="3200" spc="-15" dirty="0">
                <a:latin typeface="微軟正黑體" panose="020B0604030504040204" pitchFamily="34" charset="-120"/>
                <a:ea typeface="微軟正黑體" panose="020B0604030504040204" pitchFamily="34" charset="-120"/>
              </a:rPr>
              <a:t>之</a:t>
            </a:r>
            <a:r>
              <a:rPr sz="3200" dirty="0">
                <a:latin typeface="微軟正黑體" panose="020B0604030504040204" pitchFamily="34" charset="-120"/>
                <a:ea typeface="微軟正黑體" panose="020B0604030504040204" pitchFamily="34" charset="-120"/>
              </a:rPr>
              <a:t>職責</a:t>
            </a:r>
          </a:p>
        </p:txBody>
      </p:sp>
      <p:sp>
        <p:nvSpPr>
          <p:cNvPr id="3" name="object 3"/>
          <p:cNvSpPr txBox="1"/>
          <p:nvPr/>
        </p:nvSpPr>
        <p:spPr>
          <a:xfrm>
            <a:off x="1284768" y="2133600"/>
            <a:ext cx="9622464" cy="4025900"/>
          </a:xfrm>
          <a:prstGeom prst="rect">
            <a:avLst/>
          </a:prstGeom>
        </p:spPr>
        <p:txBody>
          <a:bodyPr vert="horz" wrap="square" lIns="0" tIns="43815" rIns="0" bIns="0" rtlCol="0">
            <a:spAutoFit/>
          </a:bodyPr>
          <a:lstStyle/>
          <a:p>
            <a:pPr marL="12700">
              <a:spcBef>
                <a:spcPts val="345"/>
              </a:spcBef>
              <a:tabLst>
                <a:tab pos="355600" algn="l"/>
                <a:tab pos="356235" algn="l"/>
              </a:tabLst>
            </a:pPr>
            <a:r>
              <a:rPr sz="2200" dirty="0">
                <a:latin typeface="微軟正黑體" panose="020B0604030504040204" pitchFamily="34" charset="-120"/>
                <a:ea typeface="微軟正黑體" panose="020B0604030504040204" pitchFamily="34" charset="-120"/>
                <a:cs typeface="標楷體"/>
              </a:rPr>
              <a:t>職</a:t>
            </a:r>
            <a:r>
              <a:rPr sz="2200" spc="-5" dirty="0">
                <a:latin typeface="微軟正黑體" panose="020B0604030504040204" pitchFamily="34" charset="-120"/>
                <a:ea typeface="微軟正黑體" panose="020B0604030504040204" pitchFamily="34" charset="-120"/>
                <a:cs typeface="標楷體"/>
              </a:rPr>
              <a:t>業安</a:t>
            </a:r>
            <a:r>
              <a:rPr sz="2200" dirty="0">
                <a:latin typeface="微軟正黑體" panose="020B0604030504040204" pitchFamily="34" charset="-120"/>
                <a:ea typeface="微軟正黑體" panose="020B0604030504040204" pitchFamily="34" charset="-120"/>
                <a:cs typeface="標楷體"/>
              </a:rPr>
              <a:t>全</a:t>
            </a:r>
            <a:r>
              <a:rPr sz="2200" spc="-5" dirty="0">
                <a:latin typeface="微軟正黑體" panose="020B0604030504040204" pitchFamily="34" charset="-120"/>
                <a:ea typeface="微軟正黑體" panose="020B0604030504040204" pitchFamily="34" charset="-120"/>
                <a:cs typeface="標楷體"/>
              </a:rPr>
              <a:t>衛</a:t>
            </a:r>
            <a:r>
              <a:rPr sz="2200" dirty="0">
                <a:latin typeface="微軟正黑體" panose="020B0604030504040204" pitchFamily="34" charset="-120"/>
                <a:ea typeface="微軟正黑體" panose="020B0604030504040204" pitchFamily="34" charset="-120"/>
                <a:cs typeface="標楷體"/>
              </a:rPr>
              <a:t>生</a:t>
            </a:r>
            <a:r>
              <a:rPr sz="2200" spc="-5" dirty="0">
                <a:latin typeface="微軟正黑體" panose="020B0604030504040204" pitchFamily="34" charset="-120"/>
                <a:ea typeface="微軟正黑體" panose="020B0604030504040204" pitchFamily="34" charset="-120"/>
                <a:cs typeface="標楷體"/>
              </a:rPr>
              <a:t>人員</a:t>
            </a:r>
            <a:r>
              <a:rPr sz="2200" dirty="0">
                <a:latin typeface="微軟正黑體" panose="020B0604030504040204" pitchFamily="34" charset="-120"/>
                <a:ea typeface="微軟正黑體" panose="020B0604030504040204" pitchFamily="34" charset="-120"/>
                <a:cs typeface="標楷體"/>
              </a:rPr>
              <a:t>之</a:t>
            </a:r>
            <a:r>
              <a:rPr sz="2200" spc="-5" dirty="0">
                <a:latin typeface="微軟正黑體" panose="020B0604030504040204" pitchFamily="34" charset="-120"/>
                <a:ea typeface="微軟正黑體" panose="020B0604030504040204" pitchFamily="34" charset="-120"/>
                <a:cs typeface="標楷體"/>
              </a:rPr>
              <a:t>職</a:t>
            </a:r>
            <a:r>
              <a:rPr sz="2200" spc="20" dirty="0">
                <a:latin typeface="微軟正黑體" panose="020B0604030504040204" pitchFamily="34" charset="-120"/>
                <a:ea typeface="微軟正黑體" panose="020B0604030504040204" pitchFamily="34" charset="-120"/>
                <a:cs typeface="標楷體"/>
              </a:rPr>
              <a:t>責</a:t>
            </a:r>
            <a:r>
              <a:rPr sz="2200" spc="-15" dirty="0">
                <a:latin typeface="微軟正黑體" panose="020B0604030504040204" pitchFamily="34" charset="-120"/>
                <a:ea typeface="微軟正黑體" panose="020B0604030504040204" pitchFamily="34" charset="-120"/>
                <a:cs typeface="標楷體"/>
              </a:rPr>
              <a:t>(</a:t>
            </a:r>
            <a:r>
              <a:rPr sz="2200" dirty="0">
                <a:latin typeface="微軟正黑體" panose="020B0604030504040204" pitchFamily="34" charset="-120"/>
                <a:ea typeface="微軟正黑體" panose="020B0604030504040204" pitchFamily="34" charset="-120"/>
                <a:cs typeface="標楷體"/>
              </a:rPr>
              <a:t>管</a:t>
            </a:r>
            <a:r>
              <a:rPr sz="2200" spc="-5" dirty="0">
                <a:latin typeface="微軟正黑體" panose="020B0604030504040204" pitchFamily="34" charset="-120"/>
                <a:ea typeface="微軟正黑體" panose="020B0604030504040204" pitchFamily="34" charset="-120"/>
                <a:cs typeface="標楷體"/>
              </a:rPr>
              <a:t>理辦</a:t>
            </a:r>
            <a:r>
              <a:rPr sz="2200" dirty="0">
                <a:latin typeface="微軟正黑體" panose="020B0604030504040204" pitchFamily="34" charset="-120"/>
                <a:ea typeface="微軟正黑體" panose="020B0604030504040204" pitchFamily="34" charset="-120"/>
                <a:cs typeface="標楷體"/>
              </a:rPr>
              <a:t>法5-1)</a:t>
            </a:r>
          </a:p>
          <a:p>
            <a:pPr marL="12700">
              <a:spcBef>
                <a:spcPts val="310"/>
              </a:spcBef>
              <a:tabLst>
                <a:tab pos="355600" algn="l"/>
                <a:tab pos="356235" algn="l"/>
              </a:tabLst>
            </a:pPr>
            <a:r>
              <a:rPr sz="2800" dirty="0">
                <a:solidFill>
                  <a:srgbClr val="CC0099"/>
                </a:solidFill>
                <a:latin typeface="微軟正黑體" panose="020B0604030504040204" pitchFamily="34" charset="-120"/>
                <a:ea typeface="微軟正黑體" panose="020B0604030504040204" pitchFamily="34" charset="-120"/>
                <a:cs typeface="標楷體"/>
              </a:rPr>
              <a:t>未</a:t>
            </a:r>
            <a:r>
              <a:rPr sz="2800" spc="-5" dirty="0">
                <a:solidFill>
                  <a:srgbClr val="CC0099"/>
                </a:solidFill>
                <a:latin typeface="微軟正黑體" panose="020B0604030504040204" pitchFamily="34" charset="-120"/>
                <a:ea typeface="微軟正黑體" panose="020B0604030504040204" pitchFamily="34" charset="-120"/>
                <a:cs typeface="標楷體"/>
              </a:rPr>
              <a:t>置管理</a:t>
            </a:r>
            <a:r>
              <a:rPr sz="2800" spc="10" dirty="0">
                <a:solidFill>
                  <a:srgbClr val="CC0099"/>
                </a:solidFill>
                <a:latin typeface="微軟正黑體" panose="020B0604030504040204" pitchFamily="34" charset="-120"/>
                <a:ea typeface="微軟正黑體" panose="020B0604030504040204" pitchFamily="34" charset="-120"/>
                <a:cs typeface="標楷體"/>
              </a:rPr>
              <a:t>師</a:t>
            </a:r>
            <a:r>
              <a:rPr sz="2800" spc="-5" dirty="0">
                <a:latin typeface="微軟正黑體" panose="020B0604030504040204" pitchFamily="34" charset="-120"/>
                <a:ea typeface="微軟正黑體" panose="020B0604030504040204" pitchFamily="34" charset="-120"/>
                <a:cs typeface="標楷體"/>
              </a:rPr>
              <a:t>或</a:t>
            </a:r>
            <a:r>
              <a:rPr sz="2800" spc="-5" dirty="0">
                <a:solidFill>
                  <a:srgbClr val="CC0099"/>
                </a:solidFill>
                <a:latin typeface="微軟正黑體" panose="020B0604030504040204" pitchFamily="34" charset="-120"/>
                <a:ea typeface="微軟正黑體" panose="020B0604030504040204" pitchFamily="34" charset="-120"/>
                <a:cs typeface="標楷體"/>
              </a:rPr>
              <a:t>管理</a:t>
            </a:r>
            <a:r>
              <a:rPr sz="2800" spc="5" dirty="0">
                <a:solidFill>
                  <a:srgbClr val="CC0099"/>
                </a:solidFill>
                <a:latin typeface="微軟正黑體" panose="020B0604030504040204" pitchFamily="34" charset="-120"/>
                <a:ea typeface="微軟正黑體" panose="020B0604030504040204" pitchFamily="34" charset="-120"/>
                <a:cs typeface="標楷體"/>
              </a:rPr>
              <a:t>員</a:t>
            </a:r>
            <a:r>
              <a:rPr sz="2800" spc="-5" dirty="0">
                <a:latin typeface="微軟正黑體" panose="020B0604030504040204" pitchFamily="34" charset="-120"/>
                <a:ea typeface="微軟正黑體" panose="020B0604030504040204" pitchFamily="34" charset="-120"/>
                <a:cs typeface="標楷體"/>
              </a:rPr>
              <a:t>之</a:t>
            </a:r>
            <a:r>
              <a:rPr sz="2800" spc="-5" dirty="0">
                <a:solidFill>
                  <a:srgbClr val="006FC0"/>
                </a:solidFill>
                <a:latin typeface="微軟正黑體" panose="020B0604030504040204" pitchFamily="34" charset="-120"/>
                <a:ea typeface="微軟正黑體" panose="020B0604030504040204" pitchFamily="34" charset="-120"/>
                <a:cs typeface="標楷體"/>
              </a:rPr>
              <a:t>職業</a:t>
            </a:r>
            <a:r>
              <a:rPr sz="2800" spc="10" dirty="0">
                <a:solidFill>
                  <a:srgbClr val="006FC0"/>
                </a:solidFill>
                <a:latin typeface="微軟正黑體" panose="020B0604030504040204" pitchFamily="34" charset="-120"/>
                <a:ea typeface="微軟正黑體" panose="020B0604030504040204" pitchFamily="34" charset="-120"/>
                <a:cs typeface="標楷體"/>
              </a:rPr>
              <a:t>安</a:t>
            </a:r>
            <a:r>
              <a:rPr sz="2800" spc="-5" dirty="0">
                <a:solidFill>
                  <a:srgbClr val="006FC0"/>
                </a:solidFill>
                <a:latin typeface="微軟正黑體" panose="020B0604030504040204" pitchFamily="34" charset="-120"/>
                <a:ea typeface="微軟正黑體" panose="020B0604030504040204" pitchFamily="34" charset="-120"/>
                <a:cs typeface="標楷體"/>
              </a:rPr>
              <a:t>全衛生</a:t>
            </a:r>
            <a:r>
              <a:rPr sz="2800" spc="10" dirty="0">
                <a:solidFill>
                  <a:srgbClr val="006FC0"/>
                </a:solidFill>
                <a:latin typeface="微軟正黑體" panose="020B0604030504040204" pitchFamily="34" charset="-120"/>
                <a:ea typeface="微軟正黑體" panose="020B0604030504040204" pitchFamily="34" charset="-120"/>
                <a:cs typeface="標楷體"/>
              </a:rPr>
              <a:t>業</a:t>
            </a:r>
            <a:r>
              <a:rPr sz="2800" spc="-5" dirty="0">
                <a:solidFill>
                  <a:srgbClr val="006FC0"/>
                </a:solidFill>
                <a:latin typeface="微軟正黑體" panose="020B0604030504040204" pitchFamily="34" charset="-120"/>
                <a:ea typeface="微軟正黑體" panose="020B0604030504040204" pitchFamily="34" charset="-120"/>
                <a:cs typeface="標楷體"/>
              </a:rPr>
              <a:t>務主管</a:t>
            </a:r>
            <a:endParaRPr sz="2800" dirty="0">
              <a:latin typeface="微軟正黑體" panose="020B0604030504040204" pitchFamily="34" charset="-120"/>
              <a:ea typeface="微軟正黑體" panose="020B0604030504040204" pitchFamily="34" charset="-120"/>
              <a:cs typeface="標楷體"/>
            </a:endParaRPr>
          </a:p>
          <a:p>
            <a:pPr marL="756285" lvl="1" indent="-286385">
              <a:spcBef>
                <a:spcPts val="335"/>
              </a:spcBef>
              <a:buFont typeface="Arial"/>
              <a:buChar char="–"/>
              <a:tabLst>
                <a:tab pos="756920" algn="l"/>
              </a:tabLst>
            </a:pPr>
            <a:r>
              <a:rPr sz="2800" u="heavy" spc="-705" dirty="0">
                <a:uFill>
                  <a:solidFill>
                    <a:srgbClr val="000000"/>
                  </a:solidFill>
                </a:uFill>
                <a:latin typeface="微軟正黑體" panose="020B0604030504040204" pitchFamily="34" charset="-120"/>
                <a:ea typeface="微軟正黑體" panose="020B0604030504040204" pitchFamily="34" charset="-120"/>
                <a:cs typeface="Times New Roman"/>
              </a:rPr>
              <a:t> </a:t>
            </a:r>
            <a:r>
              <a:rPr sz="2800" u="heavy" dirty="0">
                <a:uFill>
                  <a:solidFill>
                    <a:srgbClr val="000000"/>
                  </a:solidFill>
                </a:uFill>
                <a:latin typeface="微軟正黑體" panose="020B0604030504040204" pitchFamily="34" charset="-120"/>
                <a:ea typeface="微軟正黑體" panose="020B0604030504040204" pitchFamily="34" charset="-120"/>
                <a:cs typeface="標楷體"/>
              </a:rPr>
              <a:t>擬</a:t>
            </a:r>
            <a:r>
              <a:rPr sz="2800" u="heavy" spc="-5" dirty="0">
                <a:uFill>
                  <a:solidFill>
                    <a:srgbClr val="000000"/>
                  </a:solidFill>
                </a:uFill>
                <a:latin typeface="微軟正黑體" panose="020B0604030504040204" pitchFamily="34" charset="-120"/>
                <a:ea typeface="微軟正黑體" panose="020B0604030504040204" pitchFamily="34" charset="-120"/>
                <a:cs typeface="標楷體"/>
              </a:rPr>
              <a:t>訂、規劃及推動</a:t>
            </a:r>
            <a:r>
              <a:rPr sz="2800" dirty="0">
                <a:latin typeface="微軟正黑體" panose="020B0604030504040204" pitchFamily="34" charset="-120"/>
                <a:ea typeface="微軟正黑體" panose="020B0604030504040204" pitchFamily="34" charset="-120"/>
                <a:cs typeface="標楷體"/>
              </a:rPr>
              <a:t>安</a:t>
            </a:r>
            <a:r>
              <a:rPr sz="2800" spc="-5" dirty="0">
                <a:latin typeface="微軟正黑體" panose="020B0604030504040204" pitchFamily="34" charset="-120"/>
                <a:ea typeface="微軟正黑體" panose="020B0604030504040204" pitchFamily="34" charset="-120"/>
                <a:cs typeface="標楷體"/>
              </a:rPr>
              <a:t>全衛生管理事項</a:t>
            </a:r>
            <a:endParaRPr sz="2800" dirty="0">
              <a:latin typeface="微軟正黑體" panose="020B0604030504040204" pitchFamily="34" charset="-120"/>
              <a:ea typeface="微軟正黑體" panose="020B0604030504040204" pitchFamily="34" charset="-120"/>
              <a:cs typeface="標楷體"/>
            </a:endParaRPr>
          </a:p>
          <a:p>
            <a:pPr marL="12700">
              <a:spcBef>
                <a:spcPts val="2185"/>
              </a:spcBef>
              <a:tabLst>
                <a:tab pos="355600" algn="l"/>
                <a:tab pos="356235" algn="l"/>
              </a:tabLst>
            </a:pPr>
            <a:r>
              <a:rPr sz="2800" dirty="0">
                <a:solidFill>
                  <a:srgbClr val="CC0099"/>
                </a:solidFill>
                <a:latin typeface="微軟正黑體" panose="020B0604030504040204" pitchFamily="34" charset="-120"/>
                <a:ea typeface="微軟正黑體" panose="020B0604030504040204" pitchFamily="34" charset="-120"/>
                <a:cs typeface="標楷體"/>
              </a:rPr>
              <a:t>置</a:t>
            </a:r>
            <a:r>
              <a:rPr sz="2800" spc="-5" dirty="0">
                <a:solidFill>
                  <a:srgbClr val="CC0099"/>
                </a:solidFill>
                <a:latin typeface="微軟正黑體" panose="020B0604030504040204" pitchFamily="34" charset="-120"/>
                <a:ea typeface="微軟正黑體" panose="020B0604030504040204" pitchFamily="34" charset="-120"/>
                <a:cs typeface="標楷體"/>
              </a:rPr>
              <a:t>管理師</a:t>
            </a:r>
            <a:r>
              <a:rPr sz="2800" spc="5" dirty="0">
                <a:latin typeface="微軟正黑體" panose="020B0604030504040204" pitchFamily="34" charset="-120"/>
                <a:ea typeface="微軟正黑體" panose="020B0604030504040204" pitchFamily="34" charset="-120"/>
                <a:cs typeface="標楷體"/>
              </a:rPr>
              <a:t>或</a:t>
            </a:r>
            <a:r>
              <a:rPr sz="2800" spc="-5" dirty="0">
                <a:solidFill>
                  <a:srgbClr val="CC0099"/>
                </a:solidFill>
                <a:latin typeface="微軟正黑體" panose="020B0604030504040204" pitchFamily="34" charset="-120"/>
                <a:ea typeface="微軟正黑體" panose="020B0604030504040204" pitchFamily="34" charset="-120"/>
                <a:cs typeface="標楷體"/>
              </a:rPr>
              <a:t>管理</a:t>
            </a:r>
            <a:r>
              <a:rPr sz="2800" spc="-10" dirty="0">
                <a:solidFill>
                  <a:srgbClr val="CC0099"/>
                </a:solidFill>
                <a:latin typeface="微軟正黑體" panose="020B0604030504040204" pitchFamily="34" charset="-120"/>
                <a:ea typeface="微軟正黑體" panose="020B0604030504040204" pitchFamily="34" charset="-120"/>
                <a:cs typeface="標楷體"/>
              </a:rPr>
              <a:t>員</a:t>
            </a:r>
            <a:r>
              <a:rPr sz="2800" spc="5" dirty="0">
                <a:latin typeface="微軟正黑體" panose="020B0604030504040204" pitchFamily="34" charset="-120"/>
                <a:ea typeface="微軟正黑體" panose="020B0604030504040204" pitchFamily="34" charset="-120"/>
                <a:cs typeface="標楷體"/>
              </a:rPr>
              <a:t>之</a:t>
            </a:r>
            <a:r>
              <a:rPr sz="2800" spc="-5" dirty="0">
                <a:solidFill>
                  <a:srgbClr val="006FC0"/>
                </a:solidFill>
                <a:latin typeface="微軟正黑體" panose="020B0604030504040204" pitchFamily="34" charset="-120"/>
                <a:ea typeface="微軟正黑體" panose="020B0604030504040204" pitchFamily="34" charset="-120"/>
                <a:cs typeface="標楷體"/>
              </a:rPr>
              <a:t>職業安</a:t>
            </a:r>
            <a:r>
              <a:rPr sz="2800" dirty="0">
                <a:solidFill>
                  <a:srgbClr val="006FC0"/>
                </a:solidFill>
                <a:latin typeface="微軟正黑體" panose="020B0604030504040204" pitchFamily="34" charset="-120"/>
                <a:ea typeface="微軟正黑體" panose="020B0604030504040204" pitchFamily="34" charset="-120"/>
                <a:cs typeface="標楷體"/>
              </a:rPr>
              <a:t>全</a:t>
            </a:r>
            <a:r>
              <a:rPr sz="2800" spc="-5" dirty="0">
                <a:solidFill>
                  <a:srgbClr val="006FC0"/>
                </a:solidFill>
                <a:latin typeface="微軟正黑體" panose="020B0604030504040204" pitchFamily="34" charset="-120"/>
                <a:ea typeface="微軟正黑體" panose="020B0604030504040204" pitchFamily="34" charset="-120"/>
                <a:cs typeface="標楷體"/>
              </a:rPr>
              <a:t>衛生業</a:t>
            </a:r>
            <a:r>
              <a:rPr sz="2800" dirty="0">
                <a:solidFill>
                  <a:srgbClr val="006FC0"/>
                </a:solidFill>
                <a:latin typeface="微軟正黑體" panose="020B0604030504040204" pitchFamily="34" charset="-120"/>
                <a:ea typeface="微軟正黑體" panose="020B0604030504040204" pitchFamily="34" charset="-120"/>
                <a:cs typeface="標楷體"/>
              </a:rPr>
              <a:t>務</a:t>
            </a:r>
            <a:r>
              <a:rPr sz="2800" spc="-5" dirty="0">
                <a:solidFill>
                  <a:srgbClr val="006FC0"/>
                </a:solidFill>
                <a:latin typeface="微軟正黑體" panose="020B0604030504040204" pitchFamily="34" charset="-120"/>
                <a:ea typeface="微軟正黑體" panose="020B0604030504040204" pitchFamily="34" charset="-120"/>
                <a:cs typeface="標楷體"/>
              </a:rPr>
              <a:t>主管</a:t>
            </a:r>
            <a:endParaRPr sz="2800" dirty="0">
              <a:latin typeface="微軟正黑體" panose="020B0604030504040204" pitchFamily="34" charset="-120"/>
              <a:ea typeface="微軟正黑體" panose="020B0604030504040204" pitchFamily="34" charset="-120"/>
              <a:cs typeface="標楷體"/>
            </a:endParaRPr>
          </a:p>
          <a:p>
            <a:pPr marL="756285" lvl="1" indent="-286385">
              <a:spcBef>
                <a:spcPts val="340"/>
              </a:spcBef>
              <a:buFont typeface="Arial"/>
              <a:buChar char="–"/>
              <a:tabLst>
                <a:tab pos="756920" algn="l"/>
              </a:tabLst>
            </a:pPr>
            <a:r>
              <a:rPr sz="2800" u="heavy" spc="-705" dirty="0">
                <a:uFill>
                  <a:solidFill>
                    <a:srgbClr val="000000"/>
                  </a:solidFill>
                </a:uFill>
                <a:latin typeface="微軟正黑體" panose="020B0604030504040204" pitchFamily="34" charset="-120"/>
                <a:ea typeface="微軟正黑體" panose="020B0604030504040204" pitchFamily="34" charset="-120"/>
                <a:cs typeface="Times New Roman"/>
              </a:rPr>
              <a:t> </a:t>
            </a:r>
            <a:r>
              <a:rPr sz="2800" u="heavy" dirty="0">
                <a:uFill>
                  <a:solidFill>
                    <a:srgbClr val="000000"/>
                  </a:solidFill>
                </a:uFill>
                <a:latin typeface="微軟正黑體" panose="020B0604030504040204" pitchFamily="34" charset="-120"/>
                <a:ea typeface="微軟正黑體" panose="020B0604030504040204" pitchFamily="34" charset="-120"/>
                <a:cs typeface="標楷體"/>
              </a:rPr>
              <a:t>主</a:t>
            </a:r>
            <a:r>
              <a:rPr sz="2800" u="heavy" spc="-5" dirty="0">
                <a:uFill>
                  <a:solidFill>
                    <a:srgbClr val="000000"/>
                  </a:solidFill>
                </a:uFill>
                <a:latin typeface="微軟正黑體" panose="020B0604030504040204" pitchFamily="34" charset="-120"/>
                <a:ea typeface="微軟正黑體" panose="020B0604030504040204" pitchFamily="34" charset="-120"/>
                <a:cs typeface="標楷體"/>
              </a:rPr>
              <a:t>管及督</a:t>
            </a:r>
            <a:r>
              <a:rPr sz="2800" u="heavy" dirty="0">
                <a:uFill>
                  <a:solidFill>
                    <a:srgbClr val="000000"/>
                  </a:solidFill>
                </a:uFill>
                <a:latin typeface="微軟正黑體" panose="020B0604030504040204" pitchFamily="34" charset="-120"/>
                <a:ea typeface="微軟正黑體" panose="020B0604030504040204" pitchFamily="34" charset="-120"/>
                <a:cs typeface="標楷體"/>
              </a:rPr>
              <a:t>導</a:t>
            </a:r>
            <a:r>
              <a:rPr sz="2800" spc="-5" dirty="0">
                <a:latin typeface="微軟正黑體" panose="020B0604030504040204" pitchFamily="34" charset="-120"/>
                <a:ea typeface="微軟正黑體" panose="020B0604030504040204" pitchFamily="34" charset="-120"/>
                <a:cs typeface="標楷體"/>
              </a:rPr>
              <a:t>安全衛生管理事項</a:t>
            </a:r>
            <a:endParaRPr sz="2800" dirty="0">
              <a:latin typeface="微軟正黑體" panose="020B0604030504040204" pitchFamily="34" charset="-120"/>
              <a:ea typeface="微軟正黑體" panose="020B0604030504040204" pitchFamily="34" charset="-120"/>
              <a:cs typeface="標楷體"/>
            </a:endParaRPr>
          </a:p>
          <a:p>
            <a:pPr marL="12700">
              <a:spcBef>
                <a:spcPts val="1920"/>
              </a:spcBef>
              <a:tabLst>
                <a:tab pos="355600" algn="l"/>
                <a:tab pos="356235" algn="l"/>
              </a:tabLst>
            </a:pPr>
            <a:r>
              <a:rPr sz="2800" dirty="0">
                <a:solidFill>
                  <a:srgbClr val="CC0099"/>
                </a:solidFill>
                <a:latin typeface="微軟正黑體" panose="020B0604030504040204" pitchFamily="34" charset="-120"/>
                <a:ea typeface="微軟正黑體" panose="020B0604030504040204" pitchFamily="34" charset="-120"/>
                <a:cs typeface="標楷體"/>
              </a:rPr>
              <a:t>職</a:t>
            </a:r>
            <a:r>
              <a:rPr sz="2800" spc="-5" dirty="0">
                <a:solidFill>
                  <a:srgbClr val="CC0099"/>
                </a:solidFill>
                <a:latin typeface="微軟正黑體" panose="020B0604030504040204" pitchFamily="34" charset="-120"/>
                <a:ea typeface="微軟正黑體" panose="020B0604030504040204" pitchFamily="34" charset="-120"/>
                <a:cs typeface="標楷體"/>
              </a:rPr>
              <a:t>業安全</a:t>
            </a:r>
            <a:r>
              <a:rPr sz="2800" dirty="0">
                <a:solidFill>
                  <a:srgbClr val="CC0099"/>
                </a:solidFill>
                <a:latin typeface="微軟正黑體" panose="020B0604030504040204" pitchFamily="34" charset="-120"/>
                <a:ea typeface="微軟正黑體" panose="020B0604030504040204" pitchFamily="34" charset="-120"/>
                <a:cs typeface="標楷體"/>
              </a:rPr>
              <a:t>(</a:t>
            </a:r>
            <a:r>
              <a:rPr sz="2800" spc="-5" dirty="0">
                <a:solidFill>
                  <a:srgbClr val="CC0099"/>
                </a:solidFill>
                <a:latin typeface="微軟正黑體" panose="020B0604030504040204" pitchFamily="34" charset="-120"/>
                <a:ea typeface="微軟正黑體" panose="020B0604030504040204" pitchFamily="34" charset="-120"/>
                <a:cs typeface="標楷體"/>
              </a:rPr>
              <a:t>衛</a:t>
            </a:r>
            <a:r>
              <a:rPr sz="2800" spc="5" dirty="0">
                <a:solidFill>
                  <a:srgbClr val="CC0099"/>
                </a:solidFill>
                <a:latin typeface="微軟正黑體" panose="020B0604030504040204" pitchFamily="34" charset="-120"/>
                <a:ea typeface="微軟正黑體" panose="020B0604030504040204" pitchFamily="34" charset="-120"/>
                <a:cs typeface="標楷體"/>
              </a:rPr>
              <a:t>生</a:t>
            </a:r>
            <a:r>
              <a:rPr sz="2800" spc="-15" dirty="0">
                <a:solidFill>
                  <a:srgbClr val="CC0099"/>
                </a:solidFill>
                <a:latin typeface="微軟正黑體" panose="020B0604030504040204" pitchFamily="34" charset="-120"/>
                <a:ea typeface="微軟正黑體" panose="020B0604030504040204" pitchFamily="34" charset="-120"/>
                <a:cs typeface="標楷體"/>
              </a:rPr>
              <a:t>)</a:t>
            </a:r>
            <a:r>
              <a:rPr sz="2800" spc="-5" dirty="0">
                <a:solidFill>
                  <a:srgbClr val="CC0099"/>
                </a:solidFill>
                <a:latin typeface="微軟正黑體" panose="020B0604030504040204" pitchFamily="34" charset="-120"/>
                <a:ea typeface="微軟正黑體" panose="020B0604030504040204" pitchFamily="34" charset="-120"/>
                <a:cs typeface="標楷體"/>
              </a:rPr>
              <a:t>管</a:t>
            </a:r>
            <a:r>
              <a:rPr sz="2800" dirty="0">
                <a:solidFill>
                  <a:srgbClr val="CC0099"/>
                </a:solidFill>
                <a:latin typeface="微軟正黑體" panose="020B0604030504040204" pitchFamily="34" charset="-120"/>
                <a:ea typeface="微軟正黑體" panose="020B0604030504040204" pitchFamily="34" charset="-120"/>
                <a:cs typeface="標楷體"/>
              </a:rPr>
              <a:t>理</a:t>
            </a:r>
            <a:r>
              <a:rPr sz="2800" spc="-5" dirty="0">
                <a:solidFill>
                  <a:srgbClr val="CC0099"/>
                </a:solidFill>
                <a:latin typeface="微軟正黑體" panose="020B0604030504040204" pitchFamily="34" charset="-120"/>
                <a:ea typeface="微軟正黑體" panose="020B0604030504040204" pitchFamily="34" charset="-120"/>
                <a:cs typeface="標楷體"/>
              </a:rPr>
              <a:t>師或管</a:t>
            </a:r>
            <a:r>
              <a:rPr sz="2800" dirty="0">
                <a:solidFill>
                  <a:srgbClr val="CC0099"/>
                </a:solidFill>
                <a:latin typeface="微軟正黑體" panose="020B0604030504040204" pitchFamily="34" charset="-120"/>
                <a:ea typeface="微軟正黑體" panose="020B0604030504040204" pitchFamily="34" charset="-120"/>
                <a:cs typeface="標楷體"/>
              </a:rPr>
              <a:t>理</a:t>
            </a:r>
            <a:r>
              <a:rPr sz="2800" spc="-5" dirty="0">
                <a:solidFill>
                  <a:srgbClr val="CC0099"/>
                </a:solidFill>
                <a:latin typeface="微軟正黑體" panose="020B0604030504040204" pitchFamily="34" charset="-120"/>
                <a:ea typeface="微軟正黑體" panose="020B0604030504040204" pitchFamily="34" charset="-120"/>
                <a:cs typeface="標楷體"/>
              </a:rPr>
              <a:t>員</a:t>
            </a:r>
            <a:endParaRPr sz="2800" dirty="0">
              <a:latin typeface="微軟正黑體" panose="020B0604030504040204" pitchFamily="34" charset="-120"/>
              <a:ea typeface="微軟正黑體" panose="020B0604030504040204" pitchFamily="34" charset="-120"/>
              <a:cs typeface="標楷體"/>
            </a:endParaRPr>
          </a:p>
          <a:p>
            <a:pPr marL="756285" marR="5080" lvl="1" indent="-286385">
              <a:lnSpc>
                <a:spcPts val="3020"/>
              </a:lnSpc>
              <a:spcBef>
                <a:spcPts val="720"/>
              </a:spcBef>
              <a:buFont typeface="Arial"/>
              <a:buChar char="–"/>
              <a:tabLst>
                <a:tab pos="756920" algn="l"/>
              </a:tabLst>
            </a:pPr>
            <a:r>
              <a:rPr sz="2800" u="heavy" spc="-705" dirty="0">
                <a:uFill>
                  <a:solidFill>
                    <a:srgbClr val="000000"/>
                  </a:solidFill>
                </a:uFill>
                <a:latin typeface="微軟正黑體" panose="020B0604030504040204" pitchFamily="34" charset="-120"/>
                <a:ea typeface="微軟正黑體" panose="020B0604030504040204" pitchFamily="34" charset="-120"/>
                <a:cs typeface="Times New Roman"/>
              </a:rPr>
              <a:t> </a:t>
            </a:r>
            <a:r>
              <a:rPr sz="2800" u="heavy" dirty="0">
                <a:uFill>
                  <a:solidFill>
                    <a:srgbClr val="000000"/>
                  </a:solidFill>
                </a:uFill>
                <a:latin typeface="微軟正黑體" panose="020B0604030504040204" pitchFamily="34" charset="-120"/>
                <a:ea typeface="微軟正黑體" panose="020B0604030504040204" pitchFamily="34" charset="-120"/>
                <a:cs typeface="標楷體"/>
              </a:rPr>
              <a:t>擬</a:t>
            </a:r>
            <a:r>
              <a:rPr sz="2800" u="heavy" spc="-5" dirty="0">
                <a:uFill>
                  <a:solidFill>
                    <a:srgbClr val="000000"/>
                  </a:solidFill>
                </a:uFill>
                <a:latin typeface="微軟正黑體" panose="020B0604030504040204" pitchFamily="34" charset="-120"/>
                <a:ea typeface="微軟正黑體" panose="020B0604030504040204" pitchFamily="34" charset="-120"/>
                <a:cs typeface="標楷體"/>
              </a:rPr>
              <a:t>訂、規</a:t>
            </a:r>
            <a:r>
              <a:rPr sz="2800" u="heavy" dirty="0">
                <a:uFill>
                  <a:solidFill>
                    <a:srgbClr val="000000"/>
                  </a:solidFill>
                </a:uFill>
                <a:latin typeface="微軟正黑體" panose="020B0604030504040204" pitchFamily="34" charset="-120"/>
                <a:ea typeface="微軟正黑體" panose="020B0604030504040204" pitchFamily="34" charset="-120"/>
                <a:cs typeface="標楷體"/>
              </a:rPr>
              <a:t>劃</a:t>
            </a:r>
            <a:r>
              <a:rPr sz="2800" u="heavy" spc="-5" dirty="0">
                <a:uFill>
                  <a:solidFill>
                    <a:srgbClr val="000000"/>
                  </a:solidFill>
                </a:uFill>
                <a:latin typeface="微軟正黑體" panose="020B0604030504040204" pitchFamily="34" charset="-120"/>
                <a:ea typeface="微軟正黑體" panose="020B0604030504040204" pitchFamily="34" charset="-120"/>
                <a:cs typeface="標楷體"/>
              </a:rPr>
              <a:t>及推</a:t>
            </a:r>
            <a:r>
              <a:rPr sz="2800" u="heavy" spc="5" dirty="0">
                <a:uFill>
                  <a:solidFill>
                    <a:srgbClr val="000000"/>
                  </a:solidFill>
                </a:uFill>
                <a:latin typeface="微軟正黑體" panose="020B0604030504040204" pitchFamily="34" charset="-120"/>
                <a:ea typeface="微軟正黑體" panose="020B0604030504040204" pitchFamily="34" charset="-120"/>
                <a:cs typeface="標楷體"/>
              </a:rPr>
              <a:t>動</a:t>
            </a:r>
            <a:r>
              <a:rPr sz="2800" dirty="0">
                <a:latin typeface="微軟正黑體" panose="020B0604030504040204" pitchFamily="34" charset="-120"/>
                <a:ea typeface="微軟正黑體" panose="020B0604030504040204" pitchFamily="34" charset="-120"/>
                <a:cs typeface="標楷體"/>
              </a:rPr>
              <a:t>安</a:t>
            </a:r>
            <a:r>
              <a:rPr sz="2800" spc="-5" dirty="0">
                <a:latin typeface="微軟正黑體" panose="020B0604030504040204" pitchFamily="34" charset="-120"/>
                <a:ea typeface="微軟正黑體" panose="020B0604030504040204" pitchFamily="34" charset="-120"/>
                <a:cs typeface="標楷體"/>
              </a:rPr>
              <a:t>全衛生</a:t>
            </a:r>
            <a:r>
              <a:rPr sz="2800" dirty="0">
                <a:latin typeface="微軟正黑體" panose="020B0604030504040204" pitchFamily="34" charset="-120"/>
                <a:ea typeface="微軟正黑體" panose="020B0604030504040204" pitchFamily="34" charset="-120"/>
                <a:cs typeface="標楷體"/>
              </a:rPr>
              <a:t>管</a:t>
            </a:r>
            <a:r>
              <a:rPr sz="2800" spc="-5" dirty="0">
                <a:latin typeface="微軟正黑體" panose="020B0604030504040204" pitchFamily="34" charset="-120"/>
                <a:ea typeface="微軟正黑體" panose="020B0604030504040204" pitchFamily="34" charset="-120"/>
                <a:cs typeface="標楷體"/>
              </a:rPr>
              <a:t>理事項</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並指導 </a:t>
            </a:r>
            <a:r>
              <a:rPr sz="2800" dirty="0">
                <a:latin typeface="微軟正黑體" panose="020B0604030504040204" pitchFamily="34" charset="-120"/>
                <a:ea typeface="微軟正黑體" panose="020B0604030504040204" pitchFamily="34" charset="-120"/>
                <a:cs typeface="標楷體"/>
              </a:rPr>
              <a:t>有</a:t>
            </a:r>
            <a:r>
              <a:rPr sz="2800" spc="-5" dirty="0">
                <a:latin typeface="微軟正黑體" panose="020B0604030504040204" pitchFamily="34" charset="-120"/>
                <a:ea typeface="微軟正黑體" panose="020B0604030504040204" pitchFamily="34" charset="-120"/>
                <a:cs typeface="標楷體"/>
              </a:rPr>
              <a:t>關部門實施</a:t>
            </a:r>
            <a:endParaRPr sz="28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B9C1BCE6-2F2C-6B4F-EDCA-46F47D4A154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3F68F5A-4E8B-38C8-3D59-AAEE5D42C2E0}"/>
              </a:ext>
            </a:extLst>
          </p:cNvPr>
          <p:cNvSpPr>
            <a:spLocks noGrp="1"/>
          </p:cNvSpPr>
          <p:nvPr>
            <p:ph type="sldNum" sz="quarter" idx="7"/>
          </p:nvPr>
        </p:nvSpPr>
        <p:spPr/>
        <p:txBody>
          <a:bodyPr/>
          <a:lstStyle/>
          <a:p>
            <a:fld id="{B6F15528-21DE-4FAA-801E-634DDDAF4B2B}" type="slidenum">
              <a:rPr lang="en-US" altLang="zh-TW" smtClean="0"/>
              <a:t>55</a:t>
            </a:fld>
            <a:endParaRPr lang="zh-TW"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4402" y="449263"/>
            <a:ext cx="7983196" cy="1120820"/>
          </a:xfrm>
          <a:prstGeom prst="rect">
            <a:avLst/>
          </a:prstGeom>
        </p:spPr>
        <p:txBody>
          <a:bodyPr vert="horz" wrap="square" lIns="0" tIns="12700" rIns="0" bIns="0" rtlCol="0">
            <a:spAutoFit/>
          </a:bodyPr>
          <a:lstStyle/>
          <a:p>
            <a:pPr algn="ctr">
              <a:spcBef>
                <a:spcPts val="100"/>
              </a:spcBef>
            </a:pPr>
            <a:r>
              <a:rPr sz="3600" dirty="0">
                <a:latin typeface="微軟正黑體" panose="020B0604030504040204" pitchFamily="34" charset="-120"/>
                <a:ea typeface="微軟正黑體" panose="020B0604030504040204" pitchFamily="34" charset="-120"/>
              </a:rPr>
              <a:t>一、職業安全衛生組織、人員之設</a:t>
            </a:r>
            <a:r>
              <a:rPr sz="3600" spc="5" dirty="0">
                <a:latin typeface="微軟正黑體" panose="020B0604030504040204" pitchFamily="34" charset="-120"/>
                <a:ea typeface="微軟正黑體" panose="020B0604030504040204" pitchFamily="34" charset="-120"/>
              </a:rPr>
              <a:t>置</a:t>
            </a:r>
            <a:r>
              <a:rPr lang="en-US" sz="3600" spc="5" dirty="0">
                <a:latin typeface="微軟正黑體" panose="020B0604030504040204" pitchFamily="34" charset="-120"/>
                <a:ea typeface="微軟正黑體" panose="020B0604030504040204" pitchFamily="34" charset="-120"/>
              </a:rPr>
              <a:t>-</a:t>
            </a:r>
            <a:r>
              <a:rPr sz="3600" dirty="0">
                <a:latin typeface="微軟正黑體" panose="020B0604030504040204" pitchFamily="34" charset="-120"/>
                <a:ea typeface="微軟正黑體" panose="020B0604030504040204" pitchFamily="34" charset="-120"/>
              </a:rPr>
              <a:t>8</a:t>
            </a:r>
          </a:p>
          <a:p>
            <a:pPr marL="4445" algn="ctr"/>
            <a:r>
              <a:rPr sz="3600" dirty="0">
                <a:latin typeface="微軟正黑體" panose="020B0604030504040204" pitchFamily="34" charset="-120"/>
                <a:ea typeface="微軟正黑體" panose="020B0604030504040204" pitchFamily="34" charset="-120"/>
              </a:rPr>
              <a:t>-</a:t>
            </a:r>
            <a:r>
              <a:rPr sz="3200" dirty="0">
                <a:latin typeface="微軟正黑體" panose="020B0604030504040204" pitchFamily="34" charset="-120"/>
                <a:ea typeface="微軟正黑體" panose="020B0604030504040204" pitchFamily="34" charset="-120"/>
              </a:rPr>
              <a:t>職業安全衛生人員</a:t>
            </a:r>
            <a:r>
              <a:rPr sz="3200" spc="-15" dirty="0">
                <a:latin typeface="微軟正黑體" panose="020B0604030504040204" pitchFamily="34" charset="-120"/>
                <a:ea typeface="微軟正黑體" panose="020B0604030504040204" pitchFamily="34" charset="-120"/>
              </a:rPr>
              <a:t>之</a:t>
            </a:r>
            <a:r>
              <a:rPr sz="3200" dirty="0">
                <a:latin typeface="微軟正黑體" panose="020B0604030504040204" pitchFamily="34" charset="-120"/>
                <a:ea typeface="微軟正黑體" panose="020B0604030504040204" pitchFamily="34" charset="-120"/>
              </a:rPr>
              <a:t>職責</a:t>
            </a:r>
          </a:p>
        </p:txBody>
      </p:sp>
      <p:sp>
        <p:nvSpPr>
          <p:cNvPr id="3" name="object 3"/>
          <p:cNvSpPr txBox="1"/>
          <p:nvPr/>
        </p:nvSpPr>
        <p:spPr>
          <a:xfrm>
            <a:off x="1295400" y="1752600"/>
            <a:ext cx="9601200" cy="3888499"/>
          </a:xfrm>
          <a:prstGeom prst="rect">
            <a:avLst/>
          </a:prstGeom>
        </p:spPr>
        <p:txBody>
          <a:bodyPr vert="horz" wrap="square" lIns="0" tIns="64769" rIns="0" bIns="0" rtlCol="0">
            <a:spAutoFit/>
          </a:bodyPr>
          <a:lstStyle/>
          <a:p>
            <a:pPr marL="12700">
              <a:spcBef>
                <a:spcPts val="509"/>
              </a:spcBef>
              <a:tabLst>
                <a:tab pos="355600" algn="l"/>
                <a:tab pos="356235" algn="l"/>
              </a:tabLst>
            </a:pPr>
            <a:r>
              <a:rPr sz="3200" dirty="0">
                <a:solidFill>
                  <a:srgbClr val="CC0099"/>
                </a:solidFill>
                <a:latin typeface="微軟正黑體" panose="020B0604030504040204" pitchFamily="34" charset="-120"/>
                <a:ea typeface="微軟正黑體" panose="020B0604030504040204" pitchFamily="34" charset="-120"/>
                <a:cs typeface="標楷體"/>
              </a:rPr>
              <a:t>工作</a:t>
            </a:r>
            <a:r>
              <a:rPr sz="3200" spc="-15" dirty="0">
                <a:solidFill>
                  <a:srgbClr val="CC0099"/>
                </a:solidFill>
                <a:latin typeface="微軟正黑體" panose="020B0604030504040204" pitchFamily="34" charset="-120"/>
                <a:ea typeface="微軟正黑體" panose="020B0604030504040204" pitchFamily="34" charset="-120"/>
                <a:cs typeface="標楷體"/>
              </a:rPr>
              <a:t>場</a:t>
            </a:r>
            <a:r>
              <a:rPr sz="3200" dirty="0">
                <a:solidFill>
                  <a:srgbClr val="CC0099"/>
                </a:solidFill>
                <a:latin typeface="微軟正黑體" panose="020B0604030504040204" pitchFamily="34" charset="-120"/>
                <a:ea typeface="微軟正黑體" panose="020B0604030504040204" pitchFamily="34" charset="-120"/>
                <a:cs typeface="標楷體"/>
              </a:rPr>
              <a:t>所負</a:t>
            </a:r>
            <a:r>
              <a:rPr sz="3200" spc="-15" dirty="0">
                <a:solidFill>
                  <a:srgbClr val="CC0099"/>
                </a:solidFill>
                <a:latin typeface="微軟正黑體" panose="020B0604030504040204" pitchFamily="34" charset="-120"/>
                <a:ea typeface="微軟正黑體" panose="020B0604030504040204" pitchFamily="34" charset="-120"/>
                <a:cs typeface="標楷體"/>
              </a:rPr>
              <a:t>責</a:t>
            </a:r>
            <a:r>
              <a:rPr sz="3200" dirty="0">
                <a:solidFill>
                  <a:srgbClr val="CC0099"/>
                </a:solidFill>
                <a:latin typeface="微軟正黑體" panose="020B0604030504040204" pitchFamily="34" charset="-120"/>
                <a:ea typeface="微軟正黑體" panose="020B0604030504040204" pitchFamily="34" charset="-120"/>
                <a:cs typeface="標楷體"/>
              </a:rPr>
              <a:t>人及</a:t>
            </a:r>
            <a:r>
              <a:rPr sz="3200" spc="-15" dirty="0">
                <a:solidFill>
                  <a:srgbClr val="CC0099"/>
                </a:solidFill>
                <a:latin typeface="微軟正黑體" panose="020B0604030504040204" pitchFamily="34" charset="-120"/>
                <a:ea typeface="微軟正黑體" panose="020B0604030504040204" pitchFamily="34" charset="-120"/>
                <a:cs typeface="標楷體"/>
              </a:rPr>
              <a:t>各</a:t>
            </a:r>
            <a:r>
              <a:rPr sz="3200" dirty="0">
                <a:solidFill>
                  <a:srgbClr val="CC0099"/>
                </a:solidFill>
                <a:latin typeface="微軟正黑體" panose="020B0604030504040204" pitchFamily="34" charset="-120"/>
                <a:ea typeface="微軟正黑體" panose="020B0604030504040204" pitchFamily="34" charset="-120"/>
                <a:cs typeface="標楷體"/>
              </a:rPr>
              <a:t>級主管</a:t>
            </a:r>
            <a:endParaRPr sz="3200" dirty="0">
              <a:latin typeface="微軟正黑體" panose="020B0604030504040204" pitchFamily="34" charset="-120"/>
              <a:ea typeface="微軟正黑體" panose="020B0604030504040204" pitchFamily="34" charset="-120"/>
              <a:cs typeface="標楷體"/>
            </a:endParaRPr>
          </a:p>
          <a:p>
            <a:pPr marL="756285" marR="5080" indent="-287020">
              <a:lnSpc>
                <a:spcPts val="3020"/>
              </a:lnSpc>
              <a:spcBef>
                <a:spcPts val="735"/>
              </a:spcBef>
            </a:pPr>
            <a:r>
              <a:rPr sz="2800" spc="-5" dirty="0">
                <a:latin typeface="微軟正黑體" panose="020B0604030504040204" pitchFamily="34" charset="-120"/>
                <a:ea typeface="微軟正黑體" panose="020B0604030504040204" pitchFamily="34" charset="-120"/>
                <a:cs typeface="Arial"/>
              </a:rPr>
              <a:t>–</a:t>
            </a:r>
            <a:r>
              <a:rPr sz="2800" spc="-155" dirty="0">
                <a:latin typeface="微軟正黑體" panose="020B0604030504040204" pitchFamily="34" charset="-120"/>
                <a:ea typeface="微軟正黑體" panose="020B0604030504040204" pitchFamily="34" charset="-120"/>
                <a:cs typeface="Arial"/>
              </a:rPr>
              <a:t> </a:t>
            </a:r>
            <a:r>
              <a:rPr sz="2800" dirty="0" err="1">
                <a:latin typeface="微軟正黑體" panose="020B0604030504040204" pitchFamily="34" charset="-120"/>
                <a:ea typeface="微軟正黑體" panose="020B0604030504040204" pitchFamily="34" charset="-120"/>
                <a:cs typeface="標楷體"/>
              </a:rPr>
              <a:t>依</a:t>
            </a:r>
            <a:r>
              <a:rPr sz="2800" spc="-5" dirty="0" err="1">
                <a:latin typeface="微軟正黑體" panose="020B0604030504040204" pitchFamily="34" charset="-120"/>
                <a:ea typeface="微軟正黑體" panose="020B0604030504040204" pitchFamily="34" charset="-120"/>
                <a:cs typeface="標楷體"/>
              </a:rPr>
              <a:t>職權</a:t>
            </a:r>
            <a:r>
              <a:rPr sz="2800" u="heavy" spc="-5" dirty="0" err="1">
                <a:solidFill>
                  <a:srgbClr val="CC0000"/>
                </a:solidFill>
                <a:uFill>
                  <a:solidFill>
                    <a:srgbClr val="CC0000"/>
                  </a:solidFill>
                </a:uFill>
                <a:latin typeface="微軟正黑體" panose="020B0604030504040204" pitchFamily="34" charset="-120"/>
                <a:ea typeface="微軟正黑體" panose="020B0604030504040204" pitchFamily="34" charset="-120"/>
                <a:cs typeface="標楷體"/>
              </a:rPr>
              <a:t>指</a:t>
            </a:r>
            <a:r>
              <a:rPr sz="2800" u="heavy" dirty="0" err="1">
                <a:solidFill>
                  <a:srgbClr val="CC0000"/>
                </a:solidFill>
                <a:uFill>
                  <a:solidFill>
                    <a:srgbClr val="CC0000"/>
                  </a:solidFill>
                </a:uFill>
                <a:latin typeface="微軟正黑體" panose="020B0604030504040204" pitchFamily="34" charset="-120"/>
                <a:ea typeface="微軟正黑體" panose="020B0604030504040204" pitchFamily="34" charset="-120"/>
                <a:cs typeface="標楷體"/>
              </a:rPr>
              <a:t>揮</a:t>
            </a:r>
            <a:r>
              <a:rPr sz="2800" u="heavy" spc="-5" dirty="0" err="1">
                <a:solidFill>
                  <a:srgbClr val="CC0000"/>
                </a:solidFill>
                <a:uFill>
                  <a:solidFill>
                    <a:srgbClr val="CC0000"/>
                  </a:solidFill>
                </a:uFill>
                <a:latin typeface="微軟正黑體" panose="020B0604030504040204" pitchFamily="34" charset="-120"/>
                <a:ea typeface="微軟正黑體" panose="020B0604030504040204" pitchFamily="34" charset="-120"/>
                <a:cs typeface="標楷體"/>
              </a:rPr>
              <a:t>、監督</a:t>
            </a:r>
            <a:r>
              <a:rPr sz="2800" u="heavy" dirty="0" err="1">
                <a:solidFill>
                  <a:srgbClr val="CC0000"/>
                </a:solidFill>
                <a:uFill>
                  <a:solidFill>
                    <a:srgbClr val="CC0000"/>
                  </a:solidFill>
                </a:uFill>
                <a:latin typeface="微軟正黑體" panose="020B0604030504040204" pitchFamily="34" charset="-120"/>
                <a:ea typeface="微軟正黑體" panose="020B0604030504040204" pitchFamily="34" charset="-120"/>
                <a:cs typeface="標楷體"/>
              </a:rPr>
              <a:t>所</a:t>
            </a:r>
            <a:r>
              <a:rPr sz="2800" u="heavy" spc="-5" dirty="0" err="1">
                <a:solidFill>
                  <a:srgbClr val="CC0000"/>
                </a:solidFill>
                <a:uFill>
                  <a:solidFill>
                    <a:srgbClr val="CC0000"/>
                  </a:solidFill>
                </a:uFill>
                <a:latin typeface="微軟正黑體" panose="020B0604030504040204" pitchFamily="34" charset="-120"/>
                <a:ea typeface="微軟正黑體" panose="020B0604030504040204" pitchFamily="34" charset="-120"/>
                <a:cs typeface="標楷體"/>
              </a:rPr>
              <a:t>屬執</a:t>
            </a:r>
            <a:r>
              <a:rPr sz="2800" u="heavy" spc="5" dirty="0" err="1">
                <a:solidFill>
                  <a:srgbClr val="CC0000"/>
                </a:solidFill>
                <a:uFill>
                  <a:solidFill>
                    <a:srgbClr val="CC0000"/>
                  </a:solidFill>
                </a:uFill>
                <a:latin typeface="微軟正黑體" panose="020B0604030504040204" pitchFamily="34" charset="-120"/>
                <a:ea typeface="微軟正黑體" panose="020B0604030504040204" pitchFamily="34" charset="-120"/>
                <a:cs typeface="標楷體"/>
              </a:rPr>
              <a:t>行</a:t>
            </a:r>
            <a:r>
              <a:rPr sz="2800" dirty="0" err="1">
                <a:latin typeface="微軟正黑體" panose="020B0604030504040204" pitchFamily="34" charset="-120"/>
                <a:ea typeface="微軟正黑體" panose="020B0604030504040204" pitchFamily="34" charset="-120"/>
                <a:cs typeface="標楷體"/>
              </a:rPr>
              <a:t>安</a:t>
            </a:r>
            <a:r>
              <a:rPr sz="2800" spc="-5" dirty="0" err="1">
                <a:latin typeface="微軟正黑體" panose="020B0604030504040204" pitchFamily="34" charset="-120"/>
                <a:ea typeface="微軟正黑體" panose="020B0604030504040204" pitchFamily="34" charset="-120"/>
                <a:cs typeface="標楷體"/>
              </a:rPr>
              <a:t>全衛生</a:t>
            </a:r>
            <a:r>
              <a:rPr sz="2800" dirty="0" err="1">
                <a:latin typeface="微軟正黑體" panose="020B0604030504040204" pitchFamily="34" charset="-120"/>
                <a:ea typeface="微軟正黑體" panose="020B0604030504040204" pitchFamily="34" charset="-120"/>
                <a:cs typeface="標楷體"/>
              </a:rPr>
              <a:t>管</a:t>
            </a:r>
            <a:r>
              <a:rPr sz="2800" spc="-5" dirty="0" err="1">
                <a:latin typeface="微軟正黑體" panose="020B0604030504040204" pitchFamily="34" charset="-120"/>
                <a:ea typeface="微軟正黑體" panose="020B0604030504040204" pitchFamily="34" charset="-120"/>
                <a:cs typeface="標楷體"/>
              </a:rPr>
              <a:t>理事項，</a:t>
            </a:r>
            <a:r>
              <a:rPr sz="2800" dirty="0" err="1">
                <a:latin typeface="微軟正黑體" panose="020B0604030504040204" pitchFamily="34" charset="-120"/>
                <a:ea typeface="微軟正黑體" panose="020B0604030504040204" pitchFamily="34" charset="-120"/>
                <a:cs typeface="標楷體"/>
              </a:rPr>
              <a:t>並</a:t>
            </a:r>
            <a:r>
              <a:rPr sz="2800" spc="-5" dirty="0" err="1">
                <a:latin typeface="微軟正黑體" panose="020B0604030504040204" pitchFamily="34" charset="-120"/>
                <a:ea typeface="微軟正黑體" panose="020B0604030504040204" pitchFamily="34" charset="-120"/>
                <a:cs typeface="標楷體"/>
              </a:rPr>
              <a:t>協調及指導有關人員實施</a:t>
            </a:r>
            <a:r>
              <a:rPr sz="2800" spc="-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a:p>
            <a:pPr>
              <a:spcBef>
                <a:spcPts val="40"/>
              </a:spcBef>
            </a:pPr>
            <a:endParaRPr sz="3800" dirty="0">
              <a:latin typeface="微軟正黑體" panose="020B0604030504040204" pitchFamily="34" charset="-120"/>
              <a:ea typeface="微軟正黑體" panose="020B0604030504040204" pitchFamily="34" charset="-120"/>
              <a:cs typeface="Times New Roman"/>
            </a:endParaRPr>
          </a:p>
          <a:p>
            <a:pPr marL="12700" marR="551180" algn="just">
              <a:lnSpc>
                <a:spcPct val="90000"/>
              </a:lnSpc>
              <a:tabLst>
                <a:tab pos="356235" algn="l"/>
              </a:tabLst>
            </a:pPr>
            <a:r>
              <a:rPr sz="3200" dirty="0" err="1">
                <a:latin typeface="微軟正黑體" panose="020B0604030504040204" pitchFamily="34" charset="-120"/>
                <a:ea typeface="微軟正黑體" panose="020B0604030504040204" pitchFamily="34" charset="-120"/>
                <a:cs typeface="標楷體"/>
              </a:rPr>
              <a:t>職業</a:t>
            </a:r>
            <a:r>
              <a:rPr sz="3200" spc="-15" dirty="0" err="1">
                <a:latin typeface="微軟正黑體" panose="020B0604030504040204" pitchFamily="34" charset="-120"/>
                <a:ea typeface="微軟正黑體" panose="020B0604030504040204" pitchFamily="34" charset="-120"/>
                <a:cs typeface="標楷體"/>
              </a:rPr>
              <a:t>安</a:t>
            </a:r>
            <a:r>
              <a:rPr sz="3200" dirty="0" err="1">
                <a:latin typeface="微軟正黑體" panose="020B0604030504040204" pitchFamily="34" charset="-120"/>
                <a:ea typeface="微軟正黑體" panose="020B0604030504040204" pitchFamily="34" charset="-120"/>
                <a:cs typeface="標楷體"/>
              </a:rPr>
              <a:t>全衛</a:t>
            </a:r>
            <a:r>
              <a:rPr sz="3200" spc="-15" dirty="0" err="1">
                <a:latin typeface="微軟正黑體" panose="020B0604030504040204" pitchFamily="34" charset="-120"/>
                <a:ea typeface="微軟正黑體" panose="020B0604030504040204" pitchFamily="34" charset="-120"/>
                <a:cs typeface="標楷體"/>
              </a:rPr>
              <a:t>生</a:t>
            </a:r>
            <a:r>
              <a:rPr sz="3200" dirty="0" err="1">
                <a:latin typeface="微軟正黑體" panose="020B0604030504040204" pitchFamily="34" charset="-120"/>
                <a:ea typeface="微軟正黑體" panose="020B0604030504040204" pitchFamily="34" charset="-120"/>
                <a:cs typeface="標楷體"/>
              </a:rPr>
              <a:t>組織</a:t>
            </a:r>
            <a:r>
              <a:rPr sz="3200" spc="-15"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人員</a:t>
            </a:r>
            <a:r>
              <a:rPr sz="3200" spc="-15"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工作</a:t>
            </a:r>
            <a:r>
              <a:rPr sz="3200" spc="-15" dirty="0" err="1">
                <a:latin typeface="微軟正黑體" panose="020B0604030504040204" pitchFamily="34" charset="-120"/>
                <a:ea typeface="微軟正黑體" panose="020B0604030504040204" pitchFamily="34" charset="-120"/>
                <a:cs typeface="標楷體"/>
              </a:rPr>
              <a:t>場</a:t>
            </a:r>
            <a:r>
              <a:rPr sz="3200" dirty="0" err="1">
                <a:latin typeface="微軟正黑體" panose="020B0604030504040204" pitchFamily="34" charset="-120"/>
                <a:ea typeface="微軟正黑體" panose="020B0604030504040204" pitchFamily="34" charset="-120"/>
                <a:cs typeface="標楷體"/>
              </a:rPr>
              <a:t>所負責</a:t>
            </a:r>
            <a:r>
              <a:rPr sz="3200" spc="5" dirty="0" err="1">
                <a:latin typeface="微軟正黑體" panose="020B0604030504040204" pitchFamily="34" charset="-120"/>
                <a:ea typeface="微軟正黑體" panose="020B0604030504040204" pitchFamily="34" charset="-120"/>
                <a:cs typeface="標楷體"/>
              </a:rPr>
              <a:t>人及</a:t>
            </a:r>
            <a:r>
              <a:rPr sz="3200" spc="-15" dirty="0" err="1">
                <a:latin typeface="微軟正黑體" panose="020B0604030504040204" pitchFamily="34" charset="-120"/>
                <a:ea typeface="微軟正黑體" panose="020B0604030504040204" pitchFamily="34" charset="-120"/>
                <a:cs typeface="標楷體"/>
              </a:rPr>
              <a:t>各</a:t>
            </a:r>
            <a:r>
              <a:rPr sz="3200" spc="5" dirty="0" err="1">
                <a:latin typeface="微軟正黑體" panose="020B0604030504040204" pitchFamily="34" charset="-120"/>
                <a:ea typeface="微軟正黑體" panose="020B0604030504040204" pitchFamily="34" charset="-120"/>
                <a:cs typeface="標楷體"/>
              </a:rPr>
              <a:t>級主</a:t>
            </a:r>
            <a:r>
              <a:rPr sz="3200" spc="-15" dirty="0" err="1">
                <a:latin typeface="微軟正黑體" panose="020B0604030504040204" pitchFamily="34" charset="-120"/>
                <a:ea typeface="微軟正黑體" panose="020B0604030504040204" pitchFamily="34" charset="-120"/>
                <a:cs typeface="標楷體"/>
              </a:rPr>
              <a:t>管</a:t>
            </a:r>
            <a:r>
              <a:rPr sz="3200" spc="5" dirty="0" err="1">
                <a:latin typeface="微軟正黑體" panose="020B0604030504040204" pitchFamily="34" charset="-120"/>
                <a:ea typeface="微軟正黑體" panose="020B0604030504040204" pitchFamily="34" charset="-120"/>
                <a:cs typeface="標楷體"/>
              </a:rPr>
              <a:t>雇主</a:t>
            </a:r>
            <a:r>
              <a:rPr sz="3200" spc="-15" dirty="0" err="1">
                <a:latin typeface="微軟正黑體" panose="020B0604030504040204" pitchFamily="34" charset="-120"/>
                <a:ea typeface="微軟正黑體" panose="020B0604030504040204" pitchFamily="34" charset="-120"/>
                <a:cs typeface="標楷體"/>
              </a:rPr>
              <a:t>應</a:t>
            </a:r>
            <a:r>
              <a:rPr sz="3200" spc="5" dirty="0" err="1">
                <a:latin typeface="微軟正黑體" panose="020B0604030504040204" pitchFamily="34" charset="-120"/>
                <a:ea typeface="微軟正黑體" panose="020B0604030504040204" pitchFamily="34" charset="-120"/>
                <a:cs typeface="標楷體"/>
              </a:rPr>
              <a:t>使</a:t>
            </a:r>
            <a:r>
              <a:rPr sz="3200" dirty="0" err="1">
                <a:latin typeface="微軟正黑體" panose="020B0604030504040204" pitchFamily="34" charset="-120"/>
                <a:ea typeface="微軟正黑體" panose="020B0604030504040204" pitchFamily="34" charset="-120"/>
                <a:cs typeface="標楷體"/>
              </a:rPr>
              <a:t>其</a:t>
            </a:r>
            <a:r>
              <a:rPr sz="3200" spc="-10" dirty="0" err="1">
                <a:solidFill>
                  <a:srgbClr val="FF0000"/>
                </a:solidFill>
                <a:latin typeface="微軟正黑體" panose="020B0604030504040204" pitchFamily="34" charset="-120"/>
                <a:ea typeface="微軟正黑體" panose="020B0604030504040204" pitchFamily="34" charset="-120"/>
                <a:cs typeface="標楷體"/>
              </a:rPr>
              <a:t>接</a:t>
            </a:r>
            <a:r>
              <a:rPr sz="3200" spc="5" dirty="0" err="1">
                <a:solidFill>
                  <a:srgbClr val="FF0000"/>
                </a:solidFill>
                <a:latin typeface="微軟正黑體" panose="020B0604030504040204" pitchFamily="34" charset="-120"/>
                <a:ea typeface="微軟正黑體" panose="020B0604030504040204" pitchFamily="34" charset="-120"/>
                <a:cs typeface="標楷體"/>
              </a:rPr>
              <a:t>受安</a:t>
            </a:r>
            <a:r>
              <a:rPr sz="3200" spc="-15" dirty="0" err="1">
                <a:solidFill>
                  <a:srgbClr val="FF0000"/>
                </a:solidFill>
                <a:latin typeface="微軟正黑體" panose="020B0604030504040204" pitchFamily="34" charset="-120"/>
                <a:ea typeface="微軟正黑體" panose="020B0604030504040204" pitchFamily="34" charset="-120"/>
                <a:cs typeface="標楷體"/>
              </a:rPr>
              <a:t>全</a:t>
            </a:r>
            <a:r>
              <a:rPr sz="3200" spc="5" dirty="0" err="1">
                <a:solidFill>
                  <a:srgbClr val="FF0000"/>
                </a:solidFill>
                <a:latin typeface="微軟正黑體" panose="020B0604030504040204" pitchFamily="34" charset="-120"/>
                <a:ea typeface="微軟正黑體" panose="020B0604030504040204" pitchFamily="34" charset="-120"/>
                <a:cs typeface="標楷體"/>
              </a:rPr>
              <a:t>衛生教</a:t>
            </a:r>
            <a:r>
              <a:rPr sz="3200" spc="5" dirty="0">
                <a:solidFill>
                  <a:srgbClr val="FF0000"/>
                </a:solidFill>
                <a:latin typeface="微軟正黑體" panose="020B0604030504040204" pitchFamily="34" charset="-120"/>
                <a:ea typeface="微軟正黑體" panose="020B0604030504040204" pitchFamily="34" charset="-120"/>
                <a:cs typeface="標楷體"/>
              </a:rPr>
              <a:t> </a:t>
            </a:r>
            <a:r>
              <a:rPr sz="3200" dirty="0">
                <a:solidFill>
                  <a:srgbClr val="FF0000"/>
                </a:solidFill>
                <a:latin typeface="微軟正黑體" panose="020B0604030504040204" pitchFamily="34" charset="-120"/>
                <a:ea typeface="微軟正黑體" panose="020B0604030504040204" pitchFamily="34" charset="-120"/>
                <a:cs typeface="標楷體"/>
              </a:rPr>
              <a:t>育訓</a:t>
            </a:r>
            <a:r>
              <a:rPr sz="3200" spc="-15" dirty="0">
                <a:solidFill>
                  <a:srgbClr val="FF0000"/>
                </a:solidFill>
                <a:latin typeface="微軟正黑體" panose="020B0604030504040204" pitchFamily="34" charset="-120"/>
                <a:ea typeface="微軟正黑體" panose="020B0604030504040204" pitchFamily="34" charset="-120"/>
                <a:cs typeface="標楷體"/>
              </a:rPr>
              <a:t>練</a:t>
            </a:r>
            <a:r>
              <a:rPr sz="3200" dirty="0">
                <a:latin typeface="微軟正黑體" panose="020B0604030504040204" pitchFamily="34" charset="-120"/>
                <a:ea typeface="微軟正黑體" panose="020B0604030504040204" pitchFamily="34" charset="-120"/>
                <a:cs typeface="標楷體"/>
              </a:rPr>
              <a:t>。</a:t>
            </a:r>
          </a:p>
          <a:p>
            <a:pPr marL="12700" marR="551180" algn="just" defTabSz="9601200">
              <a:lnSpc>
                <a:spcPts val="3460"/>
              </a:lnSpc>
              <a:spcBef>
                <a:spcPts val="815"/>
              </a:spcBef>
              <a:tabLst>
                <a:tab pos="356235" algn="l"/>
              </a:tabLst>
            </a:pPr>
            <a:r>
              <a:rPr sz="3200" spc="5" dirty="0" err="1">
                <a:latin typeface="微軟正黑體" panose="020B0604030504040204" pitchFamily="34" charset="-120"/>
                <a:ea typeface="微軟正黑體" panose="020B0604030504040204" pitchFamily="34" charset="-120"/>
                <a:cs typeface="標楷體"/>
              </a:rPr>
              <a:t>安全</a:t>
            </a:r>
            <a:r>
              <a:rPr sz="3200" spc="-15" dirty="0" err="1">
                <a:latin typeface="微軟正黑體" panose="020B0604030504040204" pitchFamily="34" charset="-120"/>
                <a:ea typeface="微軟正黑體" panose="020B0604030504040204" pitchFamily="34" charset="-120"/>
                <a:cs typeface="標楷體"/>
              </a:rPr>
              <a:t>衛</a:t>
            </a:r>
            <a:r>
              <a:rPr sz="3200" dirty="0" err="1">
                <a:latin typeface="微軟正黑體" panose="020B0604030504040204" pitchFamily="34" charset="-120"/>
                <a:ea typeface="微軟正黑體" panose="020B0604030504040204" pitchFamily="34" charset="-120"/>
                <a:cs typeface="標楷體"/>
              </a:rPr>
              <a:t>生</a:t>
            </a:r>
            <a:r>
              <a:rPr sz="3200" spc="5" dirty="0" err="1">
                <a:solidFill>
                  <a:srgbClr val="FF0000"/>
                </a:solidFill>
                <a:latin typeface="微軟正黑體" panose="020B0604030504040204" pitchFamily="34" charset="-120"/>
                <a:ea typeface="微軟正黑體" panose="020B0604030504040204" pitchFamily="34" charset="-120"/>
                <a:cs typeface="標楷體"/>
              </a:rPr>
              <a:t>管</a:t>
            </a:r>
            <a:r>
              <a:rPr sz="3200" spc="-10" dirty="0" err="1">
                <a:solidFill>
                  <a:srgbClr val="FF0000"/>
                </a:solidFill>
                <a:latin typeface="微軟正黑體" panose="020B0604030504040204" pitchFamily="34" charset="-120"/>
                <a:ea typeface="微軟正黑體" panose="020B0604030504040204" pitchFamily="34" charset="-120"/>
                <a:cs typeface="標楷體"/>
              </a:rPr>
              <a:t>理</a:t>
            </a:r>
            <a:r>
              <a:rPr sz="3200" spc="5" dirty="0" err="1">
                <a:solidFill>
                  <a:srgbClr val="FF0000"/>
                </a:solidFill>
                <a:latin typeface="微軟正黑體" panose="020B0604030504040204" pitchFamily="34" charset="-120"/>
                <a:ea typeface="微軟正黑體" panose="020B0604030504040204" pitchFamily="34" charset="-120"/>
                <a:cs typeface="標楷體"/>
              </a:rPr>
              <a:t>、教</a:t>
            </a:r>
            <a:r>
              <a:rPr sz="3200" spc="-10" dirty="0" err="1">
                <a:solidFill>
                  <a:srgbClr val="FF0000"/>
                </a:solidFill>
                <a:latin typeface="微軟正黑體" panose="020B0604030504040204" pitchFamily="34" charset="-120"/>
                <a:ea typeface="微軟正黑體" panose="020B0604030504040204" pitchFamily="34" charset="-120"/>
                <a:cs typeface="標楷體"/>
              </a:rPr>
              <a:t>育</a:t>
            </a:r>
            <a:r>
              <a:rPr sz="3200" spc="5" dirty="0" err="1">
                <a:solidFill>
                  <a:srgbClr val="FF0000"/>
                </a:solidFill>
                <a:latin typeface="微軟正黑體" panose="020B0604030504040204" pitchFamily="34" charset="-120"/>
                <a:ea typeface="微軟正黑體" panose="020B0604030504040204" pitchFamily="34" charset="-120"/>
                <a:cs typeface="標楷體"/>
              </a:rPr>
              <a:t>訓</a:t>
            </a:r>
            <a:r>
              <a:rPr sz="3200" spc="-10" dirty="0" err="1">
                <a:solidFill>
                  <a:srgbClr val="FF0000"/>
                </a:solidFill>
                <a:latin typeface="微軟正黑體" panose="020B0604030504040204" pitchFamily="34" charset="-120"/>
                <a:ea typeface="微軟正黑體" panose="020B0604030504040204" pitchFamily="34" charset="-120"/>
                <a:cs typeface="標楷體"/>
              </a:rPr>
              <a:t>練</a:t>
            </a:r>
            <a:r>
              <a:rPr sz="3200" spc="-10" dirty="0" err="1">
                <a:latin typeface="微軟正黑體" panose="020B0604030504040204" pitchFamily="34" charset="-120"/>
                <a:ea typeface="微軟正黑體" panose="020B0604030504040204" pitchFamily="34" charset="-120"/>
                <a:cs typeface="標楷體"/>
              </a:rPr>
              <a:t>之</a:t>
            </a:r>
            <a:r>
              <a:rPr sz="3200" spc="5" dirty="0" err="1">
                <a:latin typeface="微軟正黑體" panose="020B0604030504040204" pitchFamily="34" charset="-120"/>
                <a:ea typeface="微軟正黑體" panose="020B0604030504040204" pitchFamily="34" charset="-120"/>
                <a:cs typeface="標楷體"/>
              </a:rPr>
              <a:t>執行</a:t>
            </a:r>
            <a:r>
              <a:rPr sz="3200" spc="-15" dirty="0" err="1">
                <a:latin typeface="微軟正黑體" panose="020B0604030504040204" pitchFamily="34" charset="-120"/>
                <a:ea typeface="微軟正黑體" panose="020B0604030504040204" pitchFamily="34" charset="-120"/>
                <a:cs typeface="標楷體"/>
              </a:rPr>
              <a:t>，</a:t>
            </a:r>
            <a:r>
              <a:rPr sz="3200" spc="5" dirty="0" err="1">
                <a:latin typeface="微軟正黑體" panose="020B0604030504040204" pitchFamily="34" charset="-120"/>
                <a:ea typeface="微軟正黑體" panose="020B0604030504040204" pitchFamily="34" charset="-120"/>
                <a:cs typeface="標楷體"/>
              </a:rPr>
              <a:t>應作成</a:t>
            </a:r>
            <a:r>
              <a:rPr sz="3200" dirty="0" err="1">
                <a:solidFill>
                  <a:srgbClr val="FF0000"/>
                </a:solidFill>
                <a:latin typeface="微軟正黑體" panose="020B0604030504040204" pitchFamily="34" charset="-120"/>
                <a:ea typeface="微軟正黑體" panose="020B0604030504040204" pitchFamily="34" charset="-120"/>
                <a:cs typeface="標楷體"/>
              </a:rPr>
              <a:t>紀錄</a:t>
            </a:r>
            <a:r>
              <a:rPr sz="3200" spc="-15" dirty="0" err="1">
                <a:solidFill>
                  <a:srgbClr val="FF0000"/>
                </a:solidFill>
                <a:latin typeface="微軟正黑體" panose="020B0604030504040204" pitchFamily="34" charset="-120"/>
                <a:ea typeface="微軟正黑體" panose="020B0604030504040204" pitchFamily="34" charset="-120"/>
                <a:cs typeface="標楷體"/>
              </a:rPr>
              <a:t>備</a:t>
            </a:r>
            <a:r>
              <a:rPr sz="3200" dirty="0" err="1">
                <a:solidFill>
                  <a:srgbClr val="FF0000"/>
                </a:solidFill>
                <a:latin typeface="微軟正黑體" panose="020B0604030504040204" pitchFamily="34" charset="-120"/>
                <a:ea typeface="微軟正黑體" panose="020B0604030504040204" pitchFamily="34" charset="-120"/>
                <a:cs typeface="標楷體"/>
              </a:rPr>
              <a:t>查</a:t>
            </a:r>
            <a:r>
              <a:rPr sz="3200" dirty="0">
                <a:latin typeface="微軟正黑體" panose="020B0604030504040204" pitchFamily="34" charset="-120"/>
                <a:ea typeface="微軟正黑體" panose="020B0604030504040204" pitchFamily="34" charset="-120"/>
                <a:cs typeface="標楷體"/>
              </a:rPr>
              <a:t>。</a:t>
            </a:r>
          </a:p>
        </p:txBody>
      </p:sp>
      <p:sp>
        <p:nvSpPr>
          <p:cNvPr id="4" name="頁尾版面配置區 3">
            <a:extLst>
              <a:ext uri="{FF2B5EF4-FFF2-40B4-BE49-F238E27FC236}">
                <a16:creationId xmlns:a16="http://schemas.microsoft.com/office/drawing/2014/main" id="{79189112-AC36-937E-728F-53936228723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F6914E7-6D24-B524-4741-702CD8CAFE08}"/>
              </a:ext>
            </a:extLst>
          </p:cNvPr>
          <p:cNvSpPr>
            <a:spLocks noGrp="1"/>
          </p:cNvSpPr>
          <p:nvPr>
            <p:ph type="sldNum" sz="quarter" idx="7"/>
          </p:nvPr>
        </p:nvSpPr>
        <p:spPr/>
        <p:txBody>
          <a:bodyPr/>
          <a:lstStyle/>
          <a:p>
            <a:fld id="{B6F15528-21DE-4FAA-801E-634DDDAF4B2B}" type="slidenum">
              <a:rPr lang="en-US" altLang="zh-TW" smtClean="0"/>
              <a:t>56</a:t>
            </a:fld>
            <a:endParaRPr lang="zh-TW"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D21C58F2-7203-34F3-103A-042ABD2D6B1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1B9E9611-EC2D-B38B-A8A8-FC660F9E8169}"/>
              </a:ext>
            </a:extLst>
          </p:cNvPr>
          <p:cNvSpPr>
            <a:spLocks noGrp="1"/>
          </p:cNvSpPr>
          <p:nvPr>
            <p:ph type="sldNum" sz="quarter" idx="7"/>
          </p:nvPr>
        </p:nvSpPr>
        <p:spPr/>
        <p:txBody>
          <a:bodyPr/>
          <a:lstStyle/>
          <a:p>
            <a:fld id="{B6F15528-21DE-4FAA-801E-634DDDAF4B2B}" type="slidenum">
              <a:rPr lang="en-US" altLang="zh-TW" smtClean="0"/>
              <a:t>57</a:t>
            </a:fld>
            <a:endParaRPr lang="zh-TW"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B523E0E9-CA32-481F-6F5A-B7CAF128872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3924DB4E-A6DC-46D2-19B6-6F259424C2A1}"/>
              </a:ext>
            </a:extLst>
          </p:cNvPr>
          <p:cNvSpPr>
            <a:spLocks noGrp="1"/>
          </p:cNvSpPr>
          <p:nvPr>
            <p:ph type="sldNum" sz="quarter" idx="7"/>
          </p:nvPr>
        </p:nvSpPr>
        <p:spPr/>
        <p:txBody>
          <a:bodyPr/>
          <a:lstStyle/>
          <a:p>
            <a:fld id="{B6F15528-21DE-4FAA-801E-634DDDAF4B2B}" type="slidenum">
              <a:rPr lang="en-US" altLang="zh-TW" smtClean="0"/>
              <a:t>58</a:t>
            </a:fld>
            <a:endParaRPr lang="zh-TW"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64894" y="443560"/>
            <a:ext cx="8662035"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職</a:t>
            </a:r>
            <a:r>
              <a:rPr sz="4000" spc="-5" dirty="0">
                <a:latin typeface="微軟正黑體" panose="020B0604030504040204" pitchFamily="34" charset="-120"/>
                <a:ea typeface="微軟正黑體" panose="020B0604030504040204" pitchFamily="34" charset="-120"/>
              </a:rPr>
              <a:t>業安</a:t>
            </a:r>
            <a:r>
              <a:rPr sz="4000" dirty="0">
                <a:latin typeface="微軟正黑體" panose="020B0604030504040204" pitchFamily="34" charset="-120"/>
                <a:ea typeface="微軟正黑體" panose="020B0604030504040204" pitchFamily="34" charset="-120"/>
              </a:rPr>
              <a:t>全</a:t>
            </a:r>
            <a:r>
              <a:rPr sz="4000" spc="-5" dirty="0">
                <a:latin typeface="微軟正黑體" panose="020B0604030504040204" pitchFamily="34" charset="-120"/>
                <a:ea typeface="微軟正黑體" panose="020B0604030504040204" pitchFamily="34" charset="-120"/>
              </a:rPr>
              <a:t>衛生</a:t>
            </a:r>
            <a:r>
              <a:rPr sz="4000" dirty="0">
                <a:latin typeface="微軟正黑體" panose="020B0604030504040204" pitchFamily="34" charset="-120"/>
                <a:ea typeface="微軟正黑體" panose="020B0604030504040204" pitchFamily="34" charset="-120"/>
              </a:rPr>
              <a:t>管</a:t>
            </a:r>
            <a:r>
              <a:rPr sz="4000" spc="-5" dirty="0">
                <a:latin typeface="微軟正黑體" panose="020B0604030504040204" pitchFamily="34" charset="-120"/>
                <a:ea typeface="微軟正黑體" panose="020B0604030504040204" pitchFamily="34" charset="-120"/>
              </a:rPr>
              <a:t>理計</a:t>
            </a:r>
            <a:r>
              <a:rPr sz="4000" dirty="0">
                <a:latin typeface="微軟正黑體" panose="020B0604030504040204" pitchFamily="34" charset="-120"/>
                <a:ea typeface="微軟正黑體" panose="020B0604030504040204" pitchFamily="34" charset="-120"/>
              </a:rPr>
              <a:t>畫</a:t>
            </a:r>
            <a:r>
              <a:rPr sz="4000" spc="-15"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管理辦法12-1)</a:t>
            </a:r>
            <a:endParaRPr sz="4000" dirty="0">
              <a:latin typeface="微軟正黑體" panose="020B0604030504040204" pitchFamily="34" charset="-120"/>
              <a:ea typeface="微軟正黑體" panose="020B0604030504040204" pitchFamily="34" charset="-120"/>
            </a:endParaRPr>
          </a:p>
        </p:txBody>
      </p:sp>
      <p:sp>
        <p:nvSpPr>
          <p:cNvPr id="5" name="object 5"/>
          <p:cNvSpPr txBox="1"/>
          <p:nvPr/>
        </p:nvSpPr>
        <p:spPr>
          <a:xfrm>
            <a:off x="1333500" y="1447800"/>
            <a:ext cx="9525000" cy="2896305"/>
          </a:xfrm>
          <a:prstGeom prst="rect">
            <a:avLst/>
          </a:prstGeom>
        </p:spPr>
        <p:txBody>
          <a:bodyPr vert="horz" wrap="square" lIns="0" tIns="107314" rIns="0" bIns="0" rtlCol="0">
            <a:spAutoFit/>
          </a:bodyPr>
          <a:lstStyle/>
          <a:p>
            <a:pPr marL="12700" marR="5080" algn="just">
              <a:lnSpc>
                <a:spcPts val="3070"/>
              </a:lnSpc>
              <a:spcBef>
                <a:spcPts val="844"/>
              </a:spcBef>
              <a:tabLst>
                <a:tab pos="355600" algn="l"/>
              </a:tabLst>
            </a:pPr>
            <a:r>
              <a:rPr sz="3200" dirty="0" err="1">
                <a:latin typeface="微軟正黑體" panose="020B0604030504040204" pitchFamily="34" charset="-120"/>
                <a:ea typeface="微軟正黑體" panose="020B0604030504040204" pitchFamily="34" charset="-120"/>
                <a:cs typeface="標楷體"/>
              </a:rPr>
              <a:t>雇主應依其事業單</a:t>
            </a:r>
            <a:r>
              <a:rPr sz="3200" spc="-15" dirty="0" err="1">
                <a:latin typeface="微軟正黑體" panose="020B0604030504040204" pitchFamily="34" charset="-120"/>
                <a:ea typeface="微軟正黑體" panose="020B0604030504040204" pitchFamily="34" charset="-120"/>
                <a:cs typeface="標楷體"/>
              </a:rPr>
              <a:t>位</a:t>
            </a:r>
            <a:r>
              <a:rPr sz="3200" dirty="0" err="1">
                <a:latin typeface="微軟正黑體" panose="020B0604030504040204" pitchFamily="34" charset="-120"/>
                <a:ea typeface="微軟正黑體" panose="020B0604030504040204" pitchFamily="34" charset="-120"/>
                <a:cs typeface="標楷體"/>
              </a:rPr>
              <a:t>之規模、性質，訂定</a:t>
            </a:r>
            <a:endParaRPr lang="en-US" sz="3200" dirty="0">
              <a:latin typeface="微軟正黑體" panose="020B0604030504040204" pitchFamily="34" charset="-120"/>
              <a:ea typeface="微軟正黑體" panose="020B0604030504040204" pitchFamily="34" charset="-120"/>
              <a:cs typeface="標楷體"/>
            </a:endParaRPr>
          </a:p>
          <a:p>
            <a:pPr marL="12700" marR="5080" algn="just">
              <a:lnSpc>
                <a:spcPts val="3070"/>
              </a:lnSpc>
              <a:spcBef>
                <a:spcPts val="844"/>
              </a:spcBef>
              <a:tabLst>
                <a:tab pos="355600" algn="l"/>
              </a:tabLst>
            </a:pPr>
            <a:r>
              <a:rPr lang="en-US" sz="3200" dirty="0">
                <a:solidFill>
                  <a:srgbClr val="FF0000"/>
                </a:solidFill>
                <a:latin typeface="微軟正黑體" panose="020B0604030504040204" pitchFamily="34" charset="-120"/>
                <a:ea typeface="微軟正黑體" panose="020B0604030504040204" pitchFamily="34" charset="-120"/>
                <a:cs typeface="標楷體"/>
              </a:rPr>
              <a:t>                           </a:t>
            </a:r>
            <a:r>
              <a:rPr sz="3200" dirty="0" err="1">
                <a:solidFill>
                  <a:srgbClr val="FF0000"/>
                </a:solidFill>
                <a:latin typeface="微軟正黑體" panose="020B0604030504040204" pitchFamily="34" charset="-120"/>
                <a:ea typeface="微軟正黑體" panose="020B0604030504040204" pitchFamily="34" charset="-120"/>
                <a:cs typeface="標楷體"/>
              </a:rPr>
              <a:t>職業安全衛生管理</a:t>
            </a:r>
            <a:r>
              <a:rPr sz="3200" spc="-15" dirty="0" err="1">
                <a:solidFill>
                  <a:srgbClr val="FF0000"/>
                </a:solidFill>
                <a:latin typeface="微軟正黑體" panose="020B0604030504040204" pitchFamily="34" charset="-120"/>
                <a:ea typeface="微軟正黑體" panose="020B0604030504040204" pitchFamily="34" charset="-120"/>
                <a:cs typeface="標楷體"/>
              </a:rPr>
              <a:t>計</a:t>
            </a:r>
            <a:r>
              <a:rPr sz="3200" spc="-20" dirty="0" err="1">
                <a:solidFill>
                  <a:srgbClr val="FF0000"/>
                </a:solidFill>
                <a:latin typeface="微軟正黑體" panose="020B0604030504040204" pitchFamily="34" charset="-120"/>
                <a:ea typeface="微軟正黑體" panose="020B0604030504040204" pitchFamily="34" charset="-120"/>
                <a:cs typeface="標楷體"/>
              </a:rPr>
              <a:t>畫</a:t>
            </a:r>
            <a:r>
              <a:rPr sz="3200" dirty="0">
                <a:latin typeface="微軟正黑體" panose="020B0604030504040204" pitchFamily="34" charset="-120"/>
                <a:ea typeface="微軟正黑體" panose="020B0604030504040204" pitchFamily="34" charset="-120"/>
                <a:cs typeface="標楷體"/>
              </a:rPr>
              <a:t>。</a:t>
            </a:r>
          </a:p>
          <a:p>
            <a:pPr marL="12700" marR="9525" algn="just">
              <a:lnSpc>
                <a:spcPts val="3080"/>
              </a:lnSpc>
              <a:spcBef>
                <a:spcPts val="765"/>
              </a:spcBef>
              <a:tabLst>
                <a:tab pos="355600" algn="l"/>
              </a:tabLst>
            </a:pPr>
            <a:r>
              <a:rPr sz="3200" spc="5" dirty="0" err="1">
                <a:latin typeface="微軟正黑體" panose="020B0604030504040204" pitchFamily="34" charset="-120"/>
                <a:ea typeface="微軟正黑體" panose="020B0604030504040204" pitchFamily="34" charset="-120"/>
                <a:cs typeface="標楷體"/>
              </a:rPr>
              <a:t>要</a:t>
            </a:r>
            <a:r>
              <a:rPr sz="3200" dirty="0" err="1">
                <a:latin typeface="微軟正黑體" panose="020B0604030504040204" pitchFamily="34" charset="-120"/>
                <a:ea typeface="微軟正黑體" panose="020B0604030504040204" pitchFamily="34" charset="-120"/>
                <a:cs typeface="標楷體"/>
              </a:rPr>
              <a:t>求</a:t>
            </a:r>
            <a:r>
              <a:rPr sz="3200" spc="-10" dirty="0" err="1">
                <a:solidFill>
                  <a:srgbClr val="CC0000"/>
                </a:solidFill>
                <a:latin typeface="微軟正黑體" panose="020B0604030504040204" pitchFamily="34" charset="-120"/>
                <a:ea typeface="微軟正黑體" panose="020B0604030504040204" pitchFamily="34" charset="-120"/>
                <a:cs typeface="標楷體"/>
              </a:rPr>
              <a:t>各</a:t>
            </a:r>
            <a:r>
              <a:rPr sz="3200" spc="5" dirty="0" err="1">
                <a:solidFill>
                  <a:srgbClr val="CC0000"/>
                </a:solidFill>
                <a:latin typeface="微軟正黑體" panose="020B0604030504040204" pitchFamily="34" charset="-120"/>
                <a:ea typeface="微軟正黑體" panose="020B0604030504040204" pitchFamily="34" charset="-120"/>
                <a:cs typeface="標楷體"/>
              </a:rPr>
              <a:t>級主</a:t>
            </a:r>
            <a:r>
              <a:rPr sz="3200" spc="-15" dirty="0" err="1">
                <a:solidFill>
                  <a:srgbClr val="CC0000"/>
                </a:solidFill>
                <a:latin typeface="微軟正黑體" panose="020B0604030504040204" pitchFamily="34" charset="-120"/>
                <a:ea typeface="微軟正黑體" panose="020B0604030504040204" pitchFamily="34" charset="-120"/>
                <a:cs typeface="標楷體"/>
              </a:rPr>
              <a:t>管</a:t>
            </a:r>
            <a:r>
              <a:rPr sz="3200" dirty="0" err="1">
                <a:latin typeface="微軟正黑體" panose="020B0604030504040204" pitchFamily="34" charset="-120"/>
                <a:ea typeface="微軟正黑體" panose="020B0604030504040204" pitchFamily="34" charset="-120"/>
                <a:cs typeface="標楷體"/>
              </a:rPr>
              <a:t>及負</a:t>
            </a:r>
            <a:r>
              <a:rPr sz="3200" spc="-10" dirty="0" err="1">
                <a:latin typeface="微軟正黑體" panose="020B0604030504040204" pitchFamily="34" charset="-120"/>
                <a:ea typeface="微軟正黑體" panose="020B0604030504040204" pitchFamily="34" charset="-120"/>
                <a:cs typeface="標楷體"/>
              </a:rPr>
              <a:t>責</a:t>
            </a:r>
            <a:r>
              <a:rPr sz="3200" spc="5" dirty="0" err="1">
                <a:solidFill>
                  <a:srgbClr val="CC0000"/>
                </a:solidFill>
                <a:latin typeface="微軟正黑體" panose="020B0604030504040204" pitchFamily="34" charset="-120"/>
                <a:ea typeface="微軟正黑體" panose="020B0604030504040204" pitchFamily="34" charset="-120"/>
                <a:cs typeface="標楷體"/>
              </a:rPr>
              <a:t>指揮</a:t>
            </a:r>
            <a:r>
              <a:rPr sz="3200" spc="-15" dirty="0" err="1">
                <a:solidFill>
                  <a:srgbClr val="CC0000"/>
                </a:solidFill>
                <a:latin typeface="微軟正黑體" panose="020B0604030504040204" pitchFamily="34" charset="-120"/>
                <a:ea typeface="微軟正黑體" panose="020B0604030504040204" pitchFamily="34" charset="-120"/>
                <a:cs typeface="標楷體"/>
              </a:rPr>
              <a:t>、</a:t>
            </a:r>
            <a:r>
              <a:rPr sz="3200" spc="5" dirty="0" err="1">
                <a:solidFill>
                  <a:srgbClr val="CC0000"/>
                </a:solidFill>
                <a:latin typeface="微軟正黑體" panose="020B0604030504040204" pitchFamily="34" charset="-120"/>
                <a:ea typeface="微軟正黑體" panose="020B0604030504040204" pitchFamily="34" charset="-120"/>
                <a:cs typeface="標楷體"/>
              </a:rPr>
              <a:t>監</a:t>
            </a:r>
            <a:r>
              <a:rPr sz="3200" dirty="0" err="1">
                <a:solidFill>
                  <a:srgbClr val="CC0000"/>
                </a:solidFill>
                <a:latin typeface="微軟正黑體" panose="020B0604030504040204" pitchFamily="34" charset="-120"/>
                <a:ea typeface="微軟正黑體" panose="020B0604030504040204" pitchFamily="34" charset="-120"/>
                <a:cs typeface="標楷體"/>
              </a:rPr>
              <a:t>督</a:t>
            </a:r>
            <a:r>
              <a:rPr sz="3200" spc="-10" dirty="0" err="1">
                <a:latin typeface="微軟正黑體" panose="020B0604030504040204" pitchFamily="34" charset="-120"/>
                <a:ea typeface="微軟正黑體" panose="020B0604030504040204" pitchFamily="34" charset="-120"/>
                <a:cs typeface="標楷體"/>
              </a:rPr>
              <a:t>之</a:t>
            </a:r>
            <a:r>
              <a:rPr sz="3200" spc="5" dirty="0" err="1">
                <a:latin typeface="微軟正黑體" panose="020B0604030504040204" pitchFamily="34" charset="-120"/>
                <a:ea typeface="微軟正黑體" panose="020B0604030504040204" pitchFamily="34" charset="-120"/>
                <a:cs typeface="標楷體"/>
              </a:rPr>
              <a:t>有</a:t>
            </a:r>
            <a:r>
              <a:rPr sz="3200" dirty="0" err="1">
                <a:latin typeface="微軟正黑體" panose="020B0604030504040204" pitchFamily="34" charset="-120"/>
                <a:ea typeface="微軟正黑體" panose="020B0604030504040204" pitchFamily="34" charset="-120"/>
                <a:cs typeface="標楷體"/>
              </a:rPr>
              <a:t>關</a:t>
            </a:r>
            <a:r>
              <a:rPr sz="3200" dirty="0" err="1">
                <a:solidFill>
                  <a:srgbClr val="CC0000"/>
                </a:solidFill>
                <a:latin typeface="微軟正黑體" panose="020B0604030504040204" pitchFamily="34" charset="-120"/>
                <a:ea typeface="微軟正黑體" panose="020B0604030504040204" pitchFamily="34" charset="-120"/>
                <a:cs typeface="標楷體"/>
              </a:rPr>
              <a:t>人員執</a:t>
            </a:r>
            <a:r>
              <a:rPr sz="3200" spc="-15" dirty="0" err="1">
                <a:solidFill>
                  <a:srgbClr val="CC0000"/>
                </a:solidFill>
                <a:latin typeface="微軟正黑體" panose="020B0604030504040204" pitchFamily="34" charset="-120"/>
                <a:ea typeface="微軟正黑體" panose="020B0604030504040204" pitchFamily="34" charset="-120"/>
                <a:cs typeface="標楷體"/>
              </a:rPr>
              <a:t>行</a:t>
            </a:r>
            <a:r>
              <a:rPr sz="3200" dirty="0">
                <a:latin typeface="微軟正黑體" panose="020B0604030504040204" pitchFamily="34" charset="-120"/>
                <a:ea typeface="微軟正黑體" panose="020B0604030504040204" pitchFamily="34" charset="-120"/>
                <a:cs typeface="標楷體"/>
              </a:rPr>
              <a:t>。</a:t>
            </a:r>
          </a:p>
          <a:p>
            <a:pPr marL="12700" marR="8255" algn="just">
              <a:lnSpc>
                <a:spcPts val="3070"/>
              </a:lnSpc>
              <a:spcBef>
                <a:spcPts val="765"/>
              </a:spcBef>
              <a:tabLst>
                <a:tab pos="355600" algn="l"/>
              </a:tabLst>
            </a:pPr>
            <a:r>
              <a:rPr sz="3200" spc="5" dirty="0">
                <a:solidFill>
                  <a:srgbClr val="0000CC"/>
                </a:solidFill>
                <a:latin typeface="微軟正黑體" panose="020B0604030504040204" pitchFamily="34" charset="-120"/>
                <a:ea typeface="微軟正黑體" panose="020B0604030504040204" pitchFamily="34" charset="-120"/>
                <a:cs typeface="標楷體"/>
              </a:rPr>
              <a:t>勞工</a:t>
            </a:r>
            <a:r>
              <a:rPr sz="3200" spc="-10" dirty="0">
                <a:solidFill>
                  <a:srgbClr val="0000CC"/>
                </a:solidFill>
                <a:latin typeface="微軟正黑體" panose="020B0604030504040204" pitchFamily="34" charset="-120"/>
                <a:ea typeface="微軟正黑體" panose="020B0604030504040204" pitchFamily="34" charset="-120"/>
                <a:cs typeface="標楷體"/>
              </a:rPr>
              <a:t>人</a:t>
            </a:r>
            <a:r>
              <a:rPr sz="3200" spc="5" dirty="0">
                <a:solidFill>
                  <a:srgbClr val="0000CC"/>
                </a:solidFill>
                <a:latin typeface="微軟正黑體" panose="020B0604030504040204" pitchFamily="34" charset="-120"/>
                <a:ea typeface="微軟正黑體" panose="020B0604030504040204" pitchFamily="34" charset="-120"/>
                <a:cs typeface="標楷體"/>
              </a:rPr>
              <a:t>數</a:t>
            </a:r>
            <a:r>
              <a:rPr sz="3200" spc="-5" dirty="0">
                <a:solidFill>
                  <a:srgbClr val="0000CC"/>
                </a:solidFill>
                <a:latin typeface="微軟正黑體" panose="020B0604030504040204" pitchFamily="34" charset="-120"/>
                <a:ea typeface="微軟正黑體" panose="020B0604030504040204" pitchFamily="34" charset="-120"/>
                <a:cs typeface="標楷體"/>
              </a:rPr>
              <a:t>在3</a:t>
            </a:r>
            <a:r>
              <a:rPr sz="3200" spc="-10" dirty="0">
                <a:solidFill>
                  <a:srgbClr val="0000CC"/>
                </a:solidFill>
                <a:latin typeface="微軟正黑體" panose="020B0604030504040204" pitchFamily="34" charset="-120"/>
                <a:ea typeface="微軟正黑體" panose="020B0604030504040204" pitchFamily="34" charset="-120"/>
                <a:cs typeface="標楷體"/>
              </a:rPr>
              <a:t>0</a:t>
            </a:r>
            <a:r>
              <a:rPr sz="3200" dirty="0">
                <a:solidFill>
                  <a:srgbClr val="0000CC"/>
                </a:solidFill>
                <a:latin typeface="微軟正黑體" panose="020B0604030504040204" pitchFamily="34" charset="-120"/>
                <a:ea typeface="微軟正黑體" panose="020B0604030504040204" pitchFamily="34" charset="-120"/>
                <a:cs typeface="標楷體"/>
              </a:rPr>
              <a:t>人以</a:t>
            </a:r>
            <a:r>
              <a:rPr sz="3200" spc="-10" dirty="0">
                <a:solidFill>
                  <a:srgbClr val="0000CC"/>
                </a:solidFill>
                <a:latin typeface="微軟正黑體" panose="020B0604030504040204" pitchFamily="34" charset="-120"/>
                <a:ea typeface="微軟正黑體" panose="020B0604030504040204" pitchFamily="34" charset="-120"/>
                <a:cs typeface="標楷體"/>
              </a:rPr>
              <a:t>下</a:t>
            </a:r>
            <a:r>
              <a:rPr sz="3200" spc="5" dirty="0">
                <a:latin typeface="微軟正黑體" panose="020B0604030504040204" pitchFamily="34" charset="-120"/>
                <a:ea typeface="微軟正黑體" panose="020B0604030504040204" pitchFamily="34" charset="-120"/>
                <a:cs typeface="標楷體"/>
              </a:rPr>
              <a:t>之事</a:t>
            </a:r>
            <a:r>
              <a:rPr sz="3200" spc="-15" dirty="0">
                <a:latin typeface="微軟正黑體" panose="020B0604030504040204" pitchFamily="34" charset="-120"/>
                <a:ea typeface="微軟正黑體" panose="020B0604030504040204" pitchFamily="34" charset="-120"/>
                <a:cs typeface="標楷體"/>
              </a:rPr>
              <a:t>業</a:t>
            </a:r>
            <a:r>
              <a:rPr sz="3200" spc="5" dirty="0">
                <a:latin typeface="微軟正黑體" panose="020B0604030504040204" pitchFamily="34" charset="-120"/>
                <a:ea typeface="微軟正黑體" panose="020B0604030504040204" pitchFamily="34" charset="-120"/>
                <a:cs typeface="標楷體"/>
              </a:rPr>
              <a:t>單位</a:t>
            </a:r>
            <a:r>
              <a:rPr sz="3200" spc="-15" dirty="0">
                <a:latin typeface="微軟正黑體" panose="020B0604030504040204" pitchFamily="34" charset="-120"/>
                <a:ea typeface="微軟正黑體" panose="020B0604030504040204" pitchFamily="34" charset="-120"/>
                <a:cs typeface="標楷體"/>
              </a:rPr>
              <a:t>，</a:t>
            </a:r>
            <a:r>
              <a:rPr sz="3200" spc="5" dirty="0">
                <a:latin typeface="微軟正黑體" panose="020B0604030504040204" pitchFamily="34" charset="-120"/>
                <a:ea typeface="微軟正黑體" panose="020B0604030504040204" pitchFamily="34" charset="-120"/>
                <a:cs typeface="標楷體"/>
              </a:rPr>
              <a:t>得以安 </a:t>
            </a:r>
            <a:r>
              <a:rPr sz="3200" dirty="0" err="1">
                <a:latin typeface="微軟正黑體" panose="020B0604030504040204" pitchFamily="34" charset="-120"/>
                <a:ea typeface="微軟正黑體" panose="020B0604030504040204" pitchFamily="34" charset="-120"/>
                <a:cs typeface="標楷體"/>
              </a:rPr>
              <a:t>全衛生管</a:t>
            </a:r>
            <a:r>
              <a:rPr sz="3200" spc="-10" dirty="0" err="1">
                <a:latin typeface="微軟正黑體" panose="020B0604030504040204" pitchFamily="34" charset="-120"/>
                <a:ea typeface="微軟正黑體" panose="020B0604030504040204" pitchFamily="34" charset="-120"/>
                <a:cs typeface="標楷體"/>
              </a:rPr>
              <a:t>理</a:t>
            </a:r>
            <a:r>
              <a:rPr sz="3200" dirty="0" err="1">
                <a:solidFill>
                  <a:srgbClr val="0000CC"/>
                </a:solidFill>
                <a:latin typeface="微軟正黑體" panose="020B0604030504040204" pitchFamily="34" charset="-120"/>
                <a:ea typeface="微軟正黑體" panose="020B0604030504040204" pitchFamily="34" charset="-120"/>
                <a:cs typeface="標楷體"/>
              </a:rPr>
              <a:t>執行紀</a:t>
            </a:r>
            <a:r>
              <a:rPr sz="3200" spc="-15" dirty="0" err="1">
                <a:solidFill>
                  <a:srgbClr val="0000CC"/>
                </a:solidFill>
                <a:latin typeface="微軟正黑體" panose="020B0604030504040204" pitchFamily="34" charset="-120"/>
                <a:ea typeface="微軟正黑體" panose="020B0604030504040204" pitchFamily="34" charset="-120"/>
                <a:cs typeface="標楷體"/>
              </a:rPr>
              <a:t>錄</a:t>
            </a:r>
            <a:r>
              <a:rPr sz="3200" dirty="0" err="1">
                <a:solidFill>
                  <a:srgbClr val="0000CC"/>
                </a:solidFill>
                <a:latin typeface="微軟正黑體" panose="020B0604030504040204" pitchFamily="34" charset="-120"/>
                <a:ea typeface="微軟正黑體" panose="020B0604030504040204" pitchFamily="34" charset="-120"/>
                <a:cs typeface="標楷體"/>
              </a:rPr>
              <a:t>或文件代</a:t>
            </a:r>
            <a:r>
              <a:rPr sz="3200" spc="-20" dirty="0" err="1">
                <a:solidFill>
                  <a:srgbClr val="0000CC"/>
                </a:solidFill>
                <a:latin typeface="微軟正黑體" panose="020B0604030504040204" pitchFamily="34" charset="-120"/>
                <a:ea typeface="微軟正黑體" panose="020B0604030504040204" pitchFamily="34" charset="-120"/>
                <a:cs typeface="標楷體"/>
              </a:rPr>
              <a:t>替</a:t>
            </a:r>
            <a:r>
              <a:rPr sz="3200" dirty="0" err="1">
                <a:latin typeface="微軟正黑體" panose="020B0604030504040204" pitchFamily="34" charset="-120"/>
                <a:ea typeface="微軟正黑體" panose="020B0604030504040204" pitchFamily="34" charset="-120"/>
                <a:cs typeface="標楷體"/>
              </a:rPr>
              <a:t>職業安全衛生管理計畫</a:t>
            </a:r>
            <a:r>
              <a:rPr sz="3200" dirty="0">
                <a:latin typeface="微軟正黑體" panose="020B0604030504040204" pitchFamily="34" charset="-120"/>
                <a:ea typeface="微軟正黑體" panose="020B0604030504040204" pitchFamily="34" charset="-120"/>
                <a:cs typeface="標楷體"/>
              </a:rPr>
              <a:t>。</a:t>
            </a:r>
          </a:p>
          <a:p>
            <a:pPr marL="12700">
              <a:spcBef>
                <a:spcPts val="30"/>
              </a:spcBef>
              <a:tabLst>
                <a:tab pos="354965" algn="l"/>
                <a:tab pos="355600" algn="l"/>
              </a:tabLst>
            </a:pPr>
            <a:r>
              <a:rPr sz="3200" spc="5" dirty="0">
                <a:latin typeface="微軟正黑體" panose="020B0604030504040204" pitchFamily="34" charset="-120"/>
                <a:ea typeface="微軟正黑體" panose="020B0604030504040204" pitchFamily="34" charset="-120"/>
                <a:cs typeface="標楷體"/>
              </a:rPr>
              <a:t>紀錄</a:t>
            </a:r>
            <a:r>
              <a:rPr sz="3200" spc="-10" dirty="0">
                <a:latin typeface="微軟正黑體" panose="020B0604030504040204" pitchFamily="34" charset="-120"/>
                <a:ea typeface="微軟正黑體" panose="020B0604030504040204" pitchFamily="34" charset="-120"/>
                <a:cs typeface="標楷體"/>
              </a:rPr>
              <a:t>保</a:t>
            </a:r>
            <a:r>
              <a:rPr sz="3200" spc="-5" dirty="0">
                <a:latin typeface="微軟正黑體" panose="020B0604030504040204" pitchFamily="34" charset="-120"/>
                <a:ea typeface="微軟正黑體" panose="020B0604030504040204" pitchFamily="34" charset="-120"/>
                <a:cs typeface="標楷體"/>
              </a:rPr>
              <a:t>存</a:t>
            </a:r>
            <a:r>
              <a:rPr sz="3200" spc="-10" dirty="0">
                <a:latin typeface="微軟正黑體" panose="020B0604030504040204" pitchFamily="34" charset="-120"/>
                <a:ea typeface="微軟正黑體" panose="020B0604030504040204" pitchFamily="34" charset="-120"/>
                <a:cs typeface="標楷體"/>
              </a:rPr>
              <a:t>3</a:t>
            </a:r>
            <a:r>
              <a:rPr sz="3200" spc="5" dirty="0">
                <a:latin typeface="微軟正黑體" panose="020B0604030504040204" pitchFamily="34" charset="-120"/>
                <a:ea typeface="微軟正黑體" panose="020B0604030504040204" pitchFamily="34" charset="-120"/>
                <a:cs typeface="標楷體"/>
              </a:rPr>
              <a:t>年</a:t>
            </a:r>
            <a:endParaRPr sz="3200" dirty="0">
              <a:latin typeface="微軟正黑體" panose="020B0604030504040204" pitchFamily="34" charset="-120"/>
              <a:ea typeface="微軟正黑體" panose="020B0604030504040204" pitchFamily="34" charset="-120"/>
              <a:cs typeface="標楷體"/>
            </a:endParaRPr>
          </a:p>
        </p:txBody>
      </p:sp>
      <p:sp>
        <p:nvSpPr>
          <p:cNvPr id="2" name="頁尾版面配置區 1">
            <a:extLst>
              <a:ext uri="{FF2B5EF4-FFF2-40B4-BE49-F238E27FC236}">
                <a16:creationId xmlns:a16="http://schemas.microsoft.com/office/drawing/2014/main" id="{4F03CFCC-E095-3C4A-8EEB-476C2DB3C7A5}"/>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A6CE3668-78E9-402B-87BC-F4E6EF2E7E7D}"/>
              </a:ext>
            </a:extLst>
          </p:cNvPr>
          <p:cNvSpPr>
            <a:spLocks noGrp="1"/>
          </p:cNvSpPr>
          <p:nvPr>
            <p:ph type="sldNum" sz="quarter" idx="7"/>
          </p:nvPr>
        </p:nvSpPr>
        <p:spPr/>
        <p:txBody>
          <a:bodyPr/>
          <a:lstStyle/>
          <a:p>
            <a:fld id="{B6F15528-21DE-4FAA-801E-634DDDAF4B2B}" type="slidenum">
              <a:rPr lang="en-US" altLang="zh-TW" smtClean="0"/>
              <a:t>59</a:t>
            </a:fld>
            <a:endParaRPr lang="zh-TW"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7618" y="381000"/>
            <a:ext cx="2056764" cy="635000"/>
          </a:xfrm>
          <a:prstGeom prst="rect">
            <a:avLst/>
          </a:prstGeom>
        </p:spPr>
        <p:txBody>
          <a:bodyPr vert="horz" wrap="square" lIns="0" tIns="12065" rIns="0" bIns="0" rtlCol="0">
            <a:spAutoFit/>
          </a:bodyPr>
          <a:lstStyle/>
          <a:p>
            <a:pPr marL="12700">
              <a:spcBef>
                <a:spcPts val="95"/>
              </a:spcBef>
            </a:pPr>
            <a:r>
              <a:rPr sz="4000" b="1" dirty="0">
                <a:solidFill>
                  <a:srgbClr val="0000CC"/>
                </a:solidFill>
                <a:latin typeface="微軟正黑體" panose="020B0604030504040204" pitchFamily="34" charset="-120"/>
                <a:ea typeface="微軟正黑體" panose="020B0604030504040204" pitchFamily="34" charset="-120"/>
              </a:rPr>
              <a:t>課</a:t>
            </a:r>
            <a:r>
              <a:rPr sz="4000" b="1" spc="-5" dirty="0">
                <a:solidFill>
                  <a:srgbClr val="0000CC"/>
                </a:solidFill>
                <a:latin typeface="微軟正黑體" panose="020B0604030504040204" pitchFamily="34" charset="-120"/>
                <a:ea typeface="微軟正黑體" panose="020B0604030504040204" pitchFamily="34" charset="-120"/>
              </a:rPr>
              <a:t>程內容</a:t>
            </a:r>
            <a:endParaRPr sz="4000" b="1" dirty="0">
              <a:solidFill>
                <a:srgbClr val="0000CC"/>
              </a:solidFill>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371600"/>
            <a:ext cx="6779260" cy="2868733"/>
          </a:xfrm>
          <a:prstGeom prst="rect">
            <a:avLst/>
          </a:prstGeom>
        </p:spPr>
        <p:txBody>
          <a:bodyPr vert="horz" wrap="square" lIns="0" tIns="110489" rIns="0" bIns="0" rtlCol="0">
            <a:spAutoFit/>
          </a:bodyPr>
          <a:lstStyle/>
          <a:p>
            <a:pPr marL="355600" indent="-342900">
              <a:spcBef>
                <a:spcPts val="869"/>
              </a:spcBef>
              <a:buFont typeface="Arial"/>
              <a:buChar char="•"/>
              <a:tabLst>
                <a:tab pos="355600" algn="l"/>
                <a:tab pos="356235" algn="l"/>
              </a:tabLst>
            </a:pPr>
            <a:r>
              <a:rPr sz="4000" b="1" spc="5" dirty="0">
                <a:solidFill>
                  <a:srgbClr val="0000CC"/>
                </a:solidFill>
                <a:latin typeface="微軟正黑體" panose="020B0604030504040204" pitchFamily="34" charset="-120"/>
                <a:ea typeface="微軟正黑體" panose="020B0604030504040204" pitchFamily="34" charset="-120"/>
                <a:cs typeface="標楷體"/>
              </a:rPr>
              <a:t>職業</a:t>
            </a:r>
            <a:r>
              <a:rPr sz="4000" b="1" spc="-15" dirty="0">
                <a:solidFill>
                  <a:srgbClr val="0000CC"/>
                </a:solidFill>
                <a:latin typeface="微軟正黑體" panose="020B0604030504040204" pitchFamily="34" charset="-120"/>
                <a:ea typeface="微軟正黑體" panose="020B0604030504040204" pitchFamily="34" charset="-120"/>
                <a:cs typeface="標楷體"/>
              </a:rPr>
              <a:t>安</a:t>
            </a:r>
            <a:r>
              <a:rPr sz="4000" b="1" spc="5" dirty="0">
                <a:solidFill>
                  <a:srgbClr val="0000CC"/>
                </a:solidFill>
                <a:latin typeface="微軟正黑體" panose="020B0604030504040204" pitchFamily="34" charset="-120"/>
                <a:ea typeface="微軟正黑體" panose="020B0604030504040204" pitchFamily="34" charset="-120"/>
                <a:cs typeface="標楷體"/>
              </a:rPr>
              <a:t>全衛</a:t>
            </a:r>
            <a:r>
              <a:rPr sz="4000" b="1" spc="-15" dirty="0">
                <a:solidFill>
                  <a:srgbClr val="0000CC"/>
                </a:solidFill>
                <a:latin typeface="微軟正黑體" panose="020B0604030504040204" pitchFamily="34" charset="-120"/>
                <a:ea typeface="微軟正黑體" panose="020B0604030504040204" pitchFamily="34" charset="-120"/>
                <a:cs typeface="標楷體"/>
              </a:rPr>
              <a:t>生</a:t>
            </a:r>
            <a:r>
              <a:rPr sz="4000" b="1" spc="5" dirty="0">
                <a:solidFill>
                  <a:srgbClr val="0000CC"/>
                </a:solidFill>
                <a:latin typeface="微軟正黑體" panose="020B0604030504040204" pitchFamily="34" charset="-120"/>
                <a:ea typeface="微軟正黑體" panose="020B0604030504040204" pitchFamily="34" charset="-120"/>
                <a:cs typeface="標楷體"/>
              </a:rPr>
              <a:t>法</a:t>
            </a:r>
            <a:endParaRPr sz="4000" b="1" dirty="0">
              <a:solidFill>
                <a:srgbClr val="0000CC"/>
              </a:solidFill>
              <a:latin typeface="微軟正黑體" panose="020B0604030504040204" pitchFamily="34" charset="-120"/>
              <a:ea typeface="微軟正黑體" panose="020B0604030504040204" pitchFamily="34" charset="-120"/>
              <a:cs typeface="標楷體"/>
            </a:endParaRPr>
          </a:p>
          <a:p>
            <a:pPr marL="355600" indent="-342900">
              <a:spcBef>
                <a:spcPts val="770"/>
              </a:spcBef>
              <a:buFont typeface="Arial"/>
              <a:buChar char="•"/>
              <a:tabLst>
                <a:tab pos="355600" algn="l"/>
                <a:tab pos="356235" algn="l"/>
              </a:tabLst>
            </a:pPr>
            <a:r>
              <a:rPr sz="4000" b="1" dirty="0">
                <a:solidFill>
                  <a:srgbClr val="0000CC"/>
                </a:solidFill>
                <a:latin typeface="微軟正黑體" panose="020B0604030504040204" pitchFamily="34" charset="-120"/>
                <a:ea typeface="微軟正黑體" panose="020B0604030504040204" pitchFamily="34" charset="-120"/>
                <a:cs typeface="標楷體"/>
              </a:rPr>
              <a:t>安全</a:t>
            </a:r>
            <a:r>
              <a:rPr sz="4000" b="1" spc="-15" dirty="0">
                <a:solidFill>
                  <a:srgbClr val="0000CC"/>
                </a:solidFill>
                <a:latin typeface="微軟正黑體" panose="020B0604030504040204" pitchFamily="34" charset="-120"/>
                <a:ea typeface="微軟正黑體" panose="020B0604030504040204" pitchFamily="34" charset="-120"/>
                <a:cs typeface="標楷體"/>
              </a:rPr>
              <a:t>衛</a:t>
            </a:r>
            <a:r>
              <a:rPr sz="4000" b="1" dirty="0">
                <a:solidFill>
                  <a:srgbClr val="0000CC"/>
                </a:solidFill>
                <a:latin typeface="微軟正黑體" panose="020B0604030504040204" pitchFamily="34" charset="-120"/>
                <a:ea typeface="微軟正黑體" panose="020B0604030504040204" pitchFamily="34" charset="-120"/>
                <a:cs typeface="標楷體"/>
              </a:rPr>
              <a:t>生自</a:t>
            </a:r>
            <a:r>
              <a:rPr sz="4000" b="1" spc="-15" dirty="0">
                <a:solidFill>
                  <a:srgbClr val="0000CC"/>
                </a:solidFill>
                <a:latin typeface="微軟正黑體" panose="020B0604030504040204" pitchFamily="34" charset="-120"/>
                <a:ea typeface="微軟正黑體" panose="020B0604030504040204" pitchFamily="34" charset="-120"/>
                <a:cs typeface="標楷體"/>
              </a:rPr>
              <a:t>主</a:t>
            </a:r>
            <a:r>
              <a:rPr sz="4000" b="1" dirty="0">
                <a:solidFill>
                  <a:srgbClr val="0000CC"/>
                </a:solidFill>
                <a:latin typeface="微軟正黑體" panose="020B0604030504040204" pitchFamily="34" charset="-120"/>
                <a:ea typeface="微軟正黑體" panose="020B0604030504040204" pitchFamily="34" charset="-120"/>
                <a:cs typeface="標楷體"/>
              </a:rPr>
              <a:t>管理</a:t>
            </a:r>
          </a:p>
          <a:p>
            <a:pPr marL="355600" indent="-342900">
              <a:spcBef>
                <a:spcPts val="770"/>
              </a:spcBef>
              <a:buFont typeface="Arial"/>
              <a:buChar char="•"/>
              <a:tabLst>
                <a:tab pos="355600" algn="l"/>
                <a:tab pos="356235" algn="l"/>
              </a:tabLst>
            </a:pPr>
            <a:r>
              <a:rPr sz="4000" b="1" spc="5" dirty="0">
                <a:solidFill>
                  <a:srgbClr val="0000CC"/>
                </a:solidFill>
                <a:latin typeface="微軟正黑體" panose="020B0604030504040204" pitchFamily="34" charset="-120"/>
                <a:ea typeface="微軟正黑體" panose="020B0604030504040204" pitchFamily="34" charset="-120"/>
                <a:cs typeface="標楷體"/>
              </a:rPr>
              <a:t>自動</a:t>
            </a:r>
            <a:r>
              <a:rPr sz="4000" b="1" spc="-15" dirty="0">
                <a:solidFill>
                  <a:srgbClr val="0000CC"/>
                </a:solidFill>
                <a:latin typeface="微軟正黑體" panose="020B0604030504040204" pitchFamily="34" charset="-120"/>
                <a:ea typeface="微軟正黑體" panose="020B0604030504040204" pitchFamily="34" charset="-120"/>
                <a:cs typeface="標楷體"/>
              </a:rPr>
              <a:t>檢</a:t>
            </a:r>
            <a:r>
              <a:rPr sz="4000" b="1" spc="5" dirty="0">
                <a:solidFill>
                  <a:srgbClr val="0000CC"/>
                </a:solidFill>
                <a:latin typeface="微軟正黑體" panose="020B0604030504040204" pitchFamily="34" charset="-120"/>
                <a:ea typeface="微軟正黑體" panose="020B0604030504040204" pitchFamily="34" charset="-120"/>
                <a:cs typeface="標楷體"/>
              </a:rPr>
              <a:t>查</a:t>
            </a:r>
            <a:endParaRPr sz="4000" b="1" dirty="0">
              <a:solidFill>
                <a:srgbClr val="0000CC"/>
              </a:solidFill>
              <a:latin typeface="微軟正黑體" panose="020B0604030504040204" pitchFamily="34" charset="-120"/>
              <a:ea typeface="微軟正黑體" panose="020B0604030504040204" pitchFamily="34" charset="-120"/>
              <a:cs typeface="標楷體"/>
            </a:endParaRPr>
          </a:p>
          <a:p>
            <a:pPr marL="355600" indent="-342900">
              <a:spcBef>
                <a:spcPts val="710"/>
              </a:spcBef>
              <a:buFont typeface="Arial"/>
              <a:buChar char="•"/>
              <a:tabLst>
                <a:tab pos="355600" algn="l"/>
                <a:tab pos="356235" algn="l"/>
              </a:tabLst>
            </a:pPr>
            <a:r>
              <a:rPr sz="4000" b="1" dirty="0">
                <a:solidFill>
                  <a:srgbClr val="0000CC"/>
                </a:solidFill>
                <a:latin typeface="微軟正黑體" panose="020B0604030504040204" pitchFamily="34" charset="-120"/>
                <a:ea typeface="微軟正黑體" panose="020B0604030504040204" pitchFamily="34" charset="-120"/>
                <a:cs typeface="標楷體"/>
              </a:rPr>
              <a:t>校園</a:t>
            </a:r>
            <a:r>
              <a:rPr sz="4000" b="1" spc="-15" dirty="0">
                <a:solidFill>
                  <a:srgbClr val="0000CC"/>
                </a:solidFill>
                <a:latin typeface="微軟正黑體" panose="020B0604030504040204" pitchFamily="34" charset="-120"/>
                <a:ea typeface="微軟正黑體" panose="020B0604030504040204" pitchFamily="34" charset="-120"/>
                <a:cs typeface="標楷體"/>
              </a:rPr>
              <a:t>危</a:t>
            </a:r>
            <a:r>
              <a:rPr sz="4000" b="1" dirty="0">
                <a:solidFill>
                  <a:srgbClr val="0000CC"/>
                </a:solidFill>
                <a:latin typeface="微軟正黑體" panose="020B0604030504040204" pitchFamily="34" charset="-120"/>
                <a:ea typeface="微軟正黑體" panose="020B0604030504040204" pitchFamily="34" charset="-120"/>
                <a:cs typeface="標楷體"/>
              </a:rPr>
              <a:t>害辨識</a:t>
            </a:r>
          </a:p>
        </p:txBody>
      </p:sp>
      <p:sp>
        <p:nvSpPr>
          <p:cNvPr id="4" name="頁尾版面配置區 3">
            <a:extLst>
              <a:ext uri="{FF2B5EF4-FFF2-40B4-BE49-F238E27FC236}">
                <a16:creationId xmlns:a16="http://schemas.microsoft.com/office/drawing/2014/main" id="{D10479E5-8F56-B959-0A7C-282B9EDDEFF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72EE8DA8-9AB7-347C-328A-3E66D00D558E}"/>
              </a:ext>
            </a:extLst>
          </p:cNvPr>
          <p:cNvSpPr>
            <a:spLocks noGrp="1"/>
          </p:cNvSpPr>
          <p:nvPr>
            <p:ph type="sldNum" sz="quarter" idx="7"/>
          </p:nvPr>
        </p:nvSpPr>
        <p:spPr/>
        <p:txBody>
          <a:bodyPr/>
          <a:lstStyle/>
          <a:p>
            <a:fld id="{B6F15528-21DE-4FAA-801E-634DDDAF4B2B}" type="slidenum">
              <a:rPr lang="en-US" altLang="zh-TW" smtClean="0"/>
              <a:t>6</a:t>
            </a:fld>
            <a:endParaRPr lang="zh-TW"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4" name="object 4"/>
          <p:cNvSpPr txBox="1"/>
          <p:nvPr/>
        </p:nvSpPr>
        <p:spPr>
          <a:xfrm>
            <a:off x="1066800" y="6248400"/>
            <a:ext cx="10744200" cy="320601"/>
          </a:xfrm>
          <a:prstGeom prst="rect">
            <a:avLst/>
          </a:prstGeom>
        </p:spPr>
        <p:txBody>
          <a:bodyPr vert="horz" wrap="square" lIns="0" tIns="12700" rIns="0" bIns="0" rtlCol="0">
            <a:spAutoFit/>
          </a:bodyPr>
          <a:lstStyle/>
          <a:p>
            <a:pPr marL="12700" marR="5080">
              <a:spcBef>
                <a:spcPts val="100"/>
              </a:spcBef>
            </a:pPr>
            <a:r>
              <a:rPr sz="2000" dirty="0">
                <a:solidFill>
                  <a:srgbClr val="FF0000"/>
                </a:solidFill>
                <a:latin typeface="微軟正黑體"/>
                <a:cs typeface="微軟正黑體"/>
              </a:rPr>
              <a:t>於僱用勞工人數在三十人以下之事業單位得以執行紀錄或文件代 替勞工安全衛生管理計畫。</a:t>
            </a:r>
          </a:p>
        </p:txBody>
      </p:sp>
      <p:sp>
        <p:nvSpPr>
          <p:cNvPr id="2" name="頁尾版面配置區 1">
            <a:extLst>
              <a:ext uri="{FF2B5EF4-FFF2-40B4-BE49-F238E27FC236}">
                <a16:creationId xmlns:a16="http://schemas.microsoft.com/office/drawing/2014/main" id="{522B431C-8B92-41E7-D01B-D9C0C86994C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D54F1020-ED38-673C-CA1A-ADF2DB7AB8EE}"/>
              </a:ext>
            </a:extLst>
          </p:cNvPr>
          <p:cNvSpPr>
            <a:spLocks noGrp="1"/>
          </p:cNvSpPr>
          <p:nvPr>
            <p:ph type="sldNum" sz="quarter" idx="7"/>
          </p:nvPr>
        </p:nvSpPr>
        <p:spPr/>
        <p:txBody>
          <a:bodyPr/>
          <a:lstStyle/>
          <a:p>
            <a:fld id="{B6F15528-21DE-4FAA-801E-634DDDAF4B2B}" type="slidenum">
              <a:rPr lang="en-US" altLang="zh-TW" smtClean="0"/>
              <a:t>60</a:t>
            </a:fld>
            <a:endParaRPr lang="zh-TW"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64982" y="381000"/>
            <a:ext cx="8662035" cy="627736"/>
          </a:xfrm>
          <a:prstGeom prst="rect">
            <a:avLst/>
          </a:prstGeom>
        </p:spPr>
        <p:txBody>
          <a:bodyPr vert="horz" wrap="square" lIns="0" tIns="12065" rIns="0" bIns="0" rtlCol="0">
            <a:spAutoFit/>
          </a:bodyPr>
          <a:lstStyle/>
          <a:p>
            <a:pPr marL="12700">
              <a:spcBef>
                <a:spcPts val="95"/>
              </a:spcBef>
            </a:pPr>
            <a:r>
              <a:rPr sz="4000" dirty="0"/>
              <a:t>職</a:t>
            </a:r>
            <a:r>
              <a:rPr sz="4000" spc="-5" dirty="0"/>
              <a:t>業安</a:t>
            </a:r>
            <a:r>
              <a:rPr sz="4000" dirty="0"/>
              <a:t>全</a:t>
            </a:r>
            <a:r>
              <a:rPr sz="4000" spc="-5" dirty="0"/>
              <a:t>衛生</a:t>
            </a:r>
            <a:r>
              <a:rPr sz="4000" dirty="0"/>
              <a:t>管</a:t>
            </a:r>
            <a:r>
              <a:rPr sz="4000" spc="-5" dirty="0"/>
              <a:t>理規</a:t>
            </a:r>
            <a:r>
              <a:rPr sz="4000" dirty="0"/>
              <a:t>章</a:t>
            </a:r>
            <a:r>
              <a:rPr sz="4000" spc="-15" dirty="0"/>
              <a:t>(</a:t>
            </a:r>
            <a:r>
              <a:rPr sz="4000" spc="-5" dirty="0"/>
              <a:t>管理辦法12-2)</a:t>
            </a:r>
            <a:endParaRPr sz="4000" dirty="0"/>
          </a:p>
        </p:txBody>
      </p:sp>
      <p:sp>
        <p:nvSpPr>
          <p:cNvPr id="5" name="object 5"/>
          <p:cNvSpPr txBox="1"/>
          <p:nvPr/>
        </p:nvSpPr>
        <p:spPr>
          <a:xfrm>
            <a:off x="1295400" y="1566631"/>
            <a:ext cx="9601200" cy="3917097"/>
          </a:xfrm>
          <a:prstGeom prst="rect">
            <a:avLst/>
          </a:prstGeom>
        </p:spPr>
        <p:txBody>
          <a:bodyPr vert="horz" wrap="square" lIns="0" tIns="107314" rIns="0" bIns="0" rtlCol="0">
            <a:spAutoFit/>
          </a:bodyPr>
          <a:lstStyle/>
          <a:p>
            <a:pPr marL="12700" marR="172085">
              <a:lnSpc>
                <a:spcPts val="3070"/>
              </a:lnSpc>
              <a:spcBef>
                <a:spcPts val="844"/>
              </a:spcBef>
              <a:tabLst>
                <a:tab pos="355600" algn="l"/>
                <a:tab pos="356235" algn="l"/>
              </a:tabLst>
            </a:pPr>
            <a:r>
              <a:rPr sz="3200" dirty="0">
                <a:latin typeface="微軟正黑體" panose="020B0604030504040204" pitchFamily="34" charset="-120"/>
                <a:ea typeface="微軟正黑體" panose="020B0604030504040204" pitchFamily="34" charset="-120"/>
                <a:cs typeface="標楷體"/>
              </a:rPr>
              <a:t>勞工</a:t>
            </a:r>
            <a:r>
              <a:rPr sz="3200" spc="-15" dirty="0">
                <a:latin typeface="微軟正黑體" panose="020B0604030504040204" pitchFamily="34" charset="-120"/>
                <a:ea typeface="微軟正黑體" panose="020B0604030504040204" pitchFamily="34" charset="-120"/>
                <a:cs typeface="標楷體"/>
              </a:rPr>
              <a:t>人</a:t>
            </a:r>
            <a:r>
              <a:rPr sz="3200" dirty="0">
                <a:latin typeface="微軟正黑體" panose="020B0604030504040204" pitchFamily="34" charset="-120"/>
                <a:ea typeface="微軟正黑體" panose="020B0604030504040204" pitchFamily="34" charset="-120"/>
                <a:cs typeface="標楷體"/>
              </a:rPr>
              <a:t>數在</a:t>
            </a:r>
            <a:r>
              <a:rPr sz="3200" spc="-10" dirty="0">
                <a:solidFill>
                  <a:srgbClr val="0000CC"/>
                </a:solidFill>
                <a:latin typeface="微軟正黑體" panose="020B0604030504040204" pitchFamily="34" charset="-120"/>
                <a:ea typeface="微軟正黑體" panose="020B0604030504040204" pitchFamily="34" charset="-120"/>
                <a:cs typeface="標楷體"/>
              </a:rPr>
              <a:t>100</a:t>
            </a:r>
            <a:r>
              <a:rPr sz="3200" dirty="0">
                <a:solidFill>
                  <a:srgbClr val="0000CC"/>
                </a:solidFill>
                <a:latin typeface="微軟正黑體" panose="020B0604030504040204" pitchFamily="34" charset="-120"/>
                <a:ea typeface="微軟正黑體" panose="020B0604030504040204" pitchFamily="34" charset="-120"/>
                <a:cs typeface="標楷體"/>
              </a:rPr>
              <a:t>以上</a:t>
            </a:r>
            <a:r>
              <a:rPr sz="3200" dirty="0">
                <a:latin typeface="微軟正黑體" panose="020B0604030504040204" pitchFamily="34" charset="-120"/>
                <a:ea typeface="微軟正黑體" panose="020B0604030504040204" pitchFamily="34" charset="-120"/>
                <a:cs typeface="標楷體"/>
              </a:rPr>
              <a:t>之事業</a:t>
            </a:r>
            <a:r>
              <a:rPr sz="3200" spc="-15" dirty="0">
                <a:latin typeface="微軟正黑體" panose="020B0604030504040204" pitchFamily="34" charset="-120"/>
                <a:ea typeface="微軟正黑體" panose="020B0604030504040204" pitchFamily="34" charset="-120"/>
                <a:cs typeface="標楷體"/>
              </a:rPr>
              <a:t>單</a:t>
            </a:r>
            <a:r>
              <a:rPr sz="3200" dirty="0">
                <a:latin typeface="微軟正黑體" panose="020B0604030504040204" pitchFamily="34" charset="-120"/>
                <a:ea typeface="微軟正黑體" panose="020B0604030504040204" pitchFamily="34" charset="-120"/>
                <a:cs typeface="標楷體"/>
              </a:rPr>
              <a:t>位，應另訂定</a:t>
            </a:r>
            <a:endParaRPr lang="en-US" sz="3200" dirty="0">
              <a:latin typeface="微軟正黑體" panose="020B0604030504040204" pitchFamily="34" charset="-120"/>
              <a:ea typeface="微軟正黑體" panose="020B0604030504040204" pitchFamily="34" charset="-120"/>
              <a:cs typeface="標楷體"/>
            </a:endParaRPr>
          </a:p>
          <a:p>
            <a:pPr marL="12700" marR="172085">
              <a:lnSpc>
                <a:spcPts val="3070"/>
              </a:lnSpc>
              <a:spcBef>
                <a:spcPts val="844"/>
              </a:spcBef>
              <a:tabLst>
                <a:tab pos="355600" algn="l"/>
                <a:tab pos="356235" algn="l"/>
              </a:tabLst>
            </a:pPr>
            <a:r>
              <a:rPr lang="en-US" sz="3200" dirty="0">
                <a:solidFill>
                  <a:srgbClr val="FF0000"/>
                </a:solidFill>
                <a:latin typeface="微軟正黑體" panose="020B0604030504040204" pitchFamily="34" charset="-120"/>
                <a:ea typeface="微軟正黑體" panose="020B0604030504040204" pitchFamily="34" charset="-120"/>
                <a:cs typeface="標楷體"/>
              </a:rPr>
              <a:t>                           </a:t>
            </a:r>
            <a:r>
              <a:rPr sz="3200" dirty="0" err="1">
                <a:solidFill>
                  <a:srgbClr val="FF0000"/>
                </a:solidFill>
                <a:latin typeface="微軟正黑體" panose="020B0604030504040204" pitchFamily="34" charset="-120"/>
                <a:ea typeface="微軟正黑體" panose="020B0604030504040204" pitchFamily="34" charset="-120"/>
                <a:cs typeface="標楷體"/>
              </a:rPr>
              <a:t>職業</a:t>
            </a:r>
            <a:r>
              <a:rPr sz="3200" spc="-15" dirty="0" err="1">
                <a:solidFill>
                  <a:srgbClr val="FF0000"/>
                </a:solidFill>
                <a:latin typeface="微軟正黑體" panose="020B0604030504040204" pitchFamily="34" charset="-120"/>
                <a:ea typeface="微軟正黑體" panose="020B0604030504040204" pitchFamily="34" charset="-120"/>
                <a:cs typeface="標楷體"/>
              </a:rPr>
              <a:t>安</a:t>
            </a:r>
            <a:r>
              <a:rPr sz="3200" dirty="0" err="1">
                <a:solidFill>
                  <a:srgbClr val="FF0000"/>
                </a:solidFill>
                <a:latin typeface="微軟正黑體" panose="020B0604030504040204" pitchFamily="34" charset="-120"/>
                <a:ea typeface="微軟正黑體" panose="020B0604030504040204" pitchFamily="34" charset="-120"/>
                <a:cs typeface="標楷體"/>
              </a:rPr>
              <a:t>全衛</a:t>
            </a:r>
            <a:r>
              <a:rPr sz="3200" spc="-15" dirty="0" err="1">
                <a:solidFill>
                  <a:srgbClr val="FF0000"/>
                </a:solidFill>
                <a:latin typeface="微軟正黑體" panose="020B0604030504040204" pitchFamily="34" charset="-120"/>
                <a:ea typeface="微軟正黑體" panose="020B0604030504040204" pitchFamily="34" charset="-120"/>
                <a:cs typeface="標楷體"/>
              </a:rPr>
              <a:t>生</a:t>
            </a:r>
            <a:r>
              <a:rPr sz="3200" dirty="0" err="1">
                <a:solidFill>
                  <a:srgbClr val="FF0000"/>
                </a:solidFill>
                <a:latin typeface="微軟正黑體" panose="020B0604030504040204" pitchFamily="34" charset="-120"/>
                <a:ea typeface="微軟正黑體" panose="020B0604030504040204" pitchFamily="34" charset="-120"/>
                <a:cs typeface="標楷體"/>
              </a:rPr>
              <a:t>管理</a:t>
            </a:r>
            <a:r>
              <a:rPr sz="3200" spc="-15" dirty="0" err="1">
                <a:solidFill>
                  <a:srgbClr val="FF0000"/>
                </a:solidFill>
                <a:latin typeface="微軟正黑體" panose="020B0604030504040204" pitchFamily="34" charset="-120"/>
                <a:ea typeface="微軟正黑體" panose="020B0604030504040204" pitchFamily="34" charset="-120"/>
                <a:cs typeface="標楷體"/>
              </a:rPr>
              <a:t>規</a:t>
            </a:r>
            <a:r>
              <a:rPr sz="3200" spc="5" dirty="0" err="1">
                <a:solidFill>
                  <a:srgbClr val="FF0000"/>
                </a:solidFill>
                <a:latin typeface="微軟正黑體" panose="020B0604030504040204" pitchFamily="34" charset="-120"/>
                <a:ea typeface="微軟正黑體" panose="020B0604030504040204" pitchFamily="34" charset="-120"/>
                <a:cs typeface="標楷體"/>
              </a:rPr>
              <a:t>章</a:t>
            </a:r>
            <a:r>
              <a:rPr sz="3200" dirty="0">
                <a:latin typeface="微軟正黑體" panose="020B0604030504040204" pitchFamily="34" charset="-120"/>
                <a:ea typeface="微軟正黑體" panose="020B0604030504040204" pitchFamily="34" charset="-120"/>
                <a:cs typeface="標楷體"/>
              </a:rPr>
              <a:t>。</a:t>
            </a:r>
          </a:p>
          <a:p>
            <a:pPr>
              <a:spcBef>
                <a:spcPts val="20"/>
              </a:spcBef>
              <a:buChar char="•"/>
            </a:pPr>
            <a:endParaRPr sz="3350" dirty="0">
              <a:latin typeface="微軟正黑體" panose="020B0604030504040204" pitchFamily="34" charset="-120"/>
              <a:ea typeface="微軟正黑體" panose="020B0604030504040204" pitchFamily="34" charset="-120"/>
              <a:cs typeface="Times New Roman"/>
            </a:endParaRPr>
          </a:p>
          <a:p>
            <a:pPr marL="12700">
              <a:buClr>
                <a:srgbClr val="0000CC"/>
              </a:buClr>
              <a:tabLst>
                <a:tab pos="354965" algn="l"/>
                <a:tab pos="356235" algn="l"/>
              </a:tabLst>
            </a:pPr>
            <a:r>
              <a:rPr sz="3200" u="heavy"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職業</a:t>
            </a:r>
            <a:r>
              <a:rPr sz="3200" u="heavy" spc="-15"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安</a:t>
            </a:r>
            <a:r>
              <a:rPr sz="3200" u="heavy"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全衛</a:t>
            </a:r>
            <a:r>
              <a:rPr sz="3200" u="heavy" spc="-15"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生</a:t>
            </a:r>
            <a:r>
              <a:rPr sz="3200" u="heavy"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管理</a:t>
            </a:r>
            <a:r>
              <a:rPr sz="3200" u="heavy" spc="-15"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規</a:t>
            </a:r>
            <a:r>
              <a:rPr sz="3200" u="heavy" spc="5" dirty="0" err="1">
                <a:solidFill>
                  <a:srgbClr val="0000FF"/>
                </a:solidFill>
                <a:uFill>
                  <a:solidFill>
                    <a:srgbClr val="0000FF"/>
                  </a:solidFill>
                </a:uFill>
                <a:latin typeface="微軟正黑體" panose="020B0604030504040204" pitchFamily="34" charset="-120"/>
                <a:ea typeface="微軟正黑體" panose="020B0604030504040204" pitchFamily="34" charset="-120"/>
                <a:cs typeface="標楷體"/>
              </a:rPr>
              <a:t>章</a:t>
            </a:r>
            <a:r>
              <a:rPr sz="3200" dirty="0">
                <a:solidFill>
                  <a:srgbClr val="0000CC"/>
                </a:solidFill>
                <a:latin typeface="微軟正黑體" panose="020B0604030504040204" pitchFamily="34" charset="-120"/>
                <a:ea typeface="微軟正黑體" panose="020B0604030504040204" pitchFamily="34" charset="-120"/>
                <a:cs typeface="標楷體"/>
              </a:rPr>
              <a:t>:</a:t>
            </a:r>
            <a:endParaRPr sz="3200" dirty="0">
              <a:latin typeface="微軟正黑體" panose="020B0604030504040204" pitchFamily="34" charset="-120"/>
              <a:ea typeface="微軟正黑體" panose="020B0604030504040204" pitchFamily="34" charset="-120"/>
              <a:cs typeface="標楷體"/>
            </a:endParaRPr>
          </a:p>
          <a:p>
            <a:pPr marL="756285" marR="5080" indent="-287020">
              <a:lnSpc>
                <a:spcPct val="80000"/>
              </a:lnSpc>
              <a:spcBef>
                <a:spcPts val="690"/>
              </a:spcBef>
            </a:pPr>
            <a:r>
              <a:rPr sz="2800" spc="-5" dirty="0">
                <a:latin typeface="微軟正黑體" panose="020B0604030504040204" pitchFamily="34" charset="-120"/>
                <a:ea typeface="微軟正黑體" panose="020B0604030504040204" pitchFamily="34" charset="-120"/>
                <a:cs typeface="Arial"/>
              </a:rPr>
              <a:t>–</a:t>
            </a:r>
            <a:r>
              <a:rPr sz="2800" spc="-90" dirty="0">
                <a:latin typeface="微軟正黑體" panose="020B0604030504040204" pitchFamily="34" charset="-120"/>
                <a:ea typeface="微軟正黑體" panose="020B0604030504040204" pitchFamily="34" charset="-120"/>
                <a:cs typeface="Arial"/>
              </a:rPr>
              <a:t> </a:t>
            </a:r>
            <a:r>
              <a:rPr sz="2800" dirty="0">
                <a:latin typeface="微軟正黑體" panose="020B0604030504040204" pitchFamily="34" charset="-120"/>
                <a:ea typeface="微軟正黑體" panose="020B0604030504040204" pitchFamily="34" charset="-120"/>
                <a:cs typeface="標楷體"/>
              </a:rPr>
              <a:t>事</a:t>
            </a:r>
            <a:r>
              <a:rPr sz="2800" spc="-5" dirty="0">
                <a:latin typeface="微軟正黑體" panose="020B0604030504040204" pitchFamily="34" charset="-120"/>
                <a:ea typeface="微軟正黑體" panose="020B0604030504040204" pitchFamily="34" charset="-120"/>
                <a:cs typeface="標楷體"/>
              </a:rPr>
              <a:t>業單位為有效防止職業災害，促進</a:t>
            </a:r>
            <a:r>
              <a:rPr sz="2800" dirty="0">
                <a:latin typeface="微軟正黑體" panose="020B0604030504040204" pitchFamily="34" charset="-120"/>
                <a:ea typeface="微軟正黑體" panose="020B0604030504040204" pitchFamily="34" charset="-120"/>
                <a:cs typeface="標楷體"/>
              </a:rPr>
              <a:t>勞</a:t>
            </a:r>
            <a:r>
              <a:rPr sz="2800" spc="-5" dirty="0">
                <a:latin typeface="微軟正黑體" panose="020B0604030504040204" pitchFamily="34" charset="-120"/>
                <a:ea typeface="微軟正黑體" panose="020B0604030504040204" pitchFamily="34" charset="-120"/>
                <a:cs typeface="標楷體"/>
              </a:rPr>
              <a:t>工安全 </a:t>
            </a:r>
            <a:r>
              <a:rPr sz="2800" dirty="0" err="1">
                <a:latin typeface="微軟正黑體" panose="020B0604030504040204" pitchFamily="34" charset="-120"/>
                <a:ea typeface="微軟正黑體" panose="020B0604030504040204" pitchFamily="34" charset="-120"/>
                <a:cs typeface="標楷體"/>
              </a:rPr>
              <a:t>與</a:t>
            </a:r>
            <a:r>
              <a:rPr sz="2800" spc="-5" dirty="0" err="1">
                <a:latin typeface="微軟正黑體" panose="020B0604030504040204" pitchFamily="34" charset="-120"/>
                <a:ea typeface="微軟正黑體" panose="020B0604030504040204" pitchFamily="34" charset="-120"/>
                <a:cs typeface="標楷體"/>
              </a:rPr>
              <a:t>健康，</a:t>
            </a:r>
            <a:r>
              <a:rPr sz="2800" dirty="0" err="1">
                <a:latin typeface="微軟正黑體" panose="020B0604030504040204" pitchFamily="34" charset="-120"/>
                <a:ea typeface="微軟正黑體" panose="020B0604030504040204" pitchFamily="34" charset="-120"/>
                <a:cs typeface="標楷體"/>
              </a:rPr>
              <a:t>所</a:t>
            </a:r>
            <a:r>
              <a:rPr sz="2800" spc="-5" dirty="0" err="1">
                <a:latin typeface="微軟正黑體" panose="020B0604030504040204" pitchFamily="34" charset="-120"/>
                <a:ea typeface="微軟正黑體" panose="020B0604030504040204" pitchFamily="34" charset="-120"/>
                <a:cs typeface="標楷體"/>
              </a:rPr>
              <a:t>訂定要</a:t>
            </a:r>
            <a:r>
              <a:rPr sz="2800" dirty="0" err="1">
                <a:latin typeface="微軟正黑體" panose="020B0604030504040204" pitchFamily="34" charset="-120"/>
                <a:ea typeface="微軟正黑體" panose="020B0604030504040204" pitchFamily="34" charset="-120"/>
                <a:cs typeface="標楷體"/>
              </a:rPr>
              <a:t>求</a:t>
            </a:r>
            <a:r>
              <a:rPr sz="2800" spc="-5" dirty="0" err="1">
                <a:latin typeface="微軟正黑體" panose="020B0604030504040204" pitchFamily="34" charset="-120"/>
                <a:ea typeface="微軟正黑體" panose="020B0604030504040204" pitchFamily="34" charset="-120"/>
                <a:cs typeface="標楷體"/>
              </a:rPr>
              <a:t>各級主</a:t>
            </a:r>
            <a:r>
              <a:rPr sz="2800" dirty="0" err="1">
                <a:latin typeface="微軟正黑體" panose="020B0604030504040204" pitchFamily="34" charset="-120"/>
                <a:ea typeface="微軟正黑體" panose="020B0604030504040204" pitchFamily="34" charset="-120"/>
                <a:cs typeface="標楷體"/>
              </a:rPr>
              <a:t>管</a:t>
            </a:r>
            <a:r>
              <a:rPr sz="2800" spc="-5" dirty="0" err="1">
                <a:latin typeface="微軟正黑體" panose="020B0604030504040204" pitchFamily="34" charset="-120"/>
                <a:ea typeface="微軟正黑體" panose="020B0604030504040204" pitchFamily="34" charset="-120"/>
                <a:cs typeface="標楷體"/>
              </a:rPr>
              <a:t>及管理</a:t>
            </a:r>
            <a:r>
              <a:rPr sz="2800" dirty="0" err="1">
                <a:latin typeface="微軟正黑體" panose="020B0604030504040204" pitchFamily="34" charset="-120"/>
                <a:ea typeface="微軟正黑體" panose="020B0604030504040204" pitchFamily="34" charset="-120"/>
                <a:cs typeface="標楷體"/>
              </a:rPr>
              <a:t>、</a:t>
            </a:r>
            <a:r>
              <a:rPr sz="2800" spc="-5" dirty="0" err="1">
                <a:latin typeface="微軟正黑體" panose="020B0604030504040204" pitchFamily="34" charset="-120"/>
                <a:ea typeface="微軟正黑體" panose="020B0604030504040204" pitchFamily="34" charset="-120"/>
                <a:cs typeface="標楷體"/>
              </a:rPr>
              <a:t>指揮、</a:t>
            </a:r>
            <a:r>
              <a:rPr sz="2800" dirty="0" err="1">
                <a:latin typeface="微軟正黑體" panose="020B0604030504040204" pitchFamily="34" charset="-120"/>
                <a:ea typeface="微軟正黑體" panose="020B0604030504040204" pitchFamily="34" charset="-120"/>
                <a:cs typeface="標楷體"/>
              </a:rPr>
              <a:t>監</a:t>
            </a:r>
            <a:r>
              <a:rPr sz="2800" spc="-5" dirty="0" err="1">
                <a:latin typeface="微軟正黑體" panose="020B0604030504040204" pitchFamily="34" charset="-120"/>
                <a:ea typeface="微軟正黑體" panose="020B0604030504040204" pitchFamily="34" charset="-120"/>
                <a:cs typeface="標楷體"/>
              </a:rPr>
              <a:t>督等有</a:t>
            </a:r>
            <a:r>
              <a:rPr sz="2800" dirty="0" err="1">
                <a:latin typeface="微軟正黑體" panose="020B0604030504040204" pitchFamily="34" charset="-120"/>
                <a:ea typeface="微軟正黑體" panose="020B0604030504040204" pitchFamily="34" charset="-120"/>
                <a:cs typeface="標楷體"/>
              </a:rPr>
              <a:t>關</a:t>
            </a:r>
            <a:r>
              <a:rPr sz="2800" spc="-5" dirty="0" err="1">
                <a:latin typeface="微軟正黑體" panose="020B0604030504040204" pitchFamily="34" charset="-120"/>
                <a:ea typeface="微軟正黑體" panose="020B0604030504040204" pitchFamily="34" charset="-120"/>
                <a:cs typeface="標楷體"/>
              </a:rPr>
              <a:t>人員執</a:t>
            </a:r>
            <a:r>
              <a:rPr sz="2800" spc="15" dirty="0" err="1">
                <a:latin typeface="微軟正黑體" panose="020B0604030504040204" pitchFamily="34" charset="-120"/>
                <a:ea typeface="微軟正黑體" panose="020B0604030504040204" pitchFamily="34" charset="-120"/>
                <a:cs typeface="標楷體"/>
              </a:rPr>
              <a:t>行</a:t>
            </a:r>
            <a:r>
              <a:rPr sz="2800" spc="-5" dirty="0" err="1">
                <a:solidFill>
                  <a:srgbClr val="FF0000"/>
                </a:solidFill>
                <a:latin typeface="微軟正黑體" panose="020B0604030504040204" pitchFamily="34" charset="-120"/>
                <a:ea typeface="微軟正黑體" panose="020B0604030504040204" pitchFamily="34" charset="-120"/>
                <a:cs typeface="標楷體"/>
              </a:rPr>
              <a:t>與職業</a:t>
            </a:r>
            <a:r>
              <a:rPr sz="2800" dirty="0" err="1">
                <a:solidFill>
                  <a:srgbClr val="FF0000"/>
                </a:solidFill>
                <a:latin typeface="微軟正黑體" panose="020B0604030504040204" pitchFamily="34" charset="-120"/>
                <a:ea typeface="微軟正黑體" panose="020B0604030504040204" pitchFamily="34" charset="-120"/>
                <a:cs typeface="標楷體"/>
              </a:rPr>
              <a:t>安</a:t>
            </a:r>
            <a:r>
              <a:rPr sz="2800" spc="-5" dirty="0" err="1">
                <a:solidFill>
                  <a:srgbClr val="FF0000"/>
                </a:solidFill>
                <a:latin typeface="微軟正黑體" panose="020B0604030504040204" pitchFamily="34" charset="-120"/>
                <a:ea typeface="微軟正黑體" panose="020B0604030504040204" pitchFamily="34" charset="-120"/>
                <a:cs typeface="標楷體"/>
              </a:rPr>
              <a:t>全衛生</a:t>
            </a:r>
            <a:r>
              <a:rPr sz="2800" dirty="0" err="1">
                <a:solidFill>
                  <a:srgbClr val="FF0000"/>
                </a:solidFill>
                <a:latin typeface="微軟正黑體" panose="020B0604030504040204" pitchFamily="34" charset="-120"/>
                <a:ea typeface="微軟正黑體" panose="020B0604030504040204" pitchFamily="34" charset="-120"/>
                <a:cs typeface="標楷體"/>
              </a:rPr>
              <a:t>有</a:t>
            </a:r>
            <a:r>
              <a:rPr sz="2800" spc="-5" dirty="0" err="1">
                <a:solidFill>
                  <a:srgbClr val="FF0000"/>
                </a:solidFill>
                <a:latin typeface="微軟正黑體" panose="020B0604030504040204" pitchFamily="34" charset="-120"/>
                <a:ea typeface="微軟正黑體" panose="020B0604030504040204" pitchFamily="34" charset="-120"/>
                <a:cs typeface="標楷體"/>
              </a:rPr>
              <a:t>關內容</a:t>
            </a:r>
            <a:r>
              <a:rPr sz="2800" dirty="0" err="1">
                <a:solidFill>
                  <a:srgbClr val="FF0000"/>
                </a:solidFill>
                <a:latin typeface="微軟正黑體" panose="020B0604030504040204" pitchFamily="34" charset="-120"/>
                <a:ea typeface="微軟正黑體" panose="020B0604030504040204" pitchFamily="34" charset="-120"/>
                <a:cs typeface="標楷體"/>
              </a:rPr>
              <a:t>之</a:t>
            </a:r>
            <a:r>
              <a:rPr sz="2800" spc="-5" dirty="0" err="1">
                <a:solidFill>
                  <a:srgbClr val="FF0000"/>
                </a:solidFill>
                <a:latin typeface="微軟正黑體" panose="020B0604030504040204" pitchFamily="34" charset="-120"/>
                <a:ea typeface="微軟正黑體" panose="020B0604030504040204" pitchFamily="34" charset="-120"/>
                <a:cs typeface="標楷體"/>
              </a:rPr>
              <a:t>內部管</a:t>
            </a:r>
            <a:r>
              <a:rPr sz="2800" dirty="0" err="1">
                <a:solidFill>
                  <a:srgbClr val="FF0000"/>
                </a:solidFill>
                <a:latin typeface="微軟正黑體" panose="020B0604030504040204" pitchFamily="34" charset="-120"/>
                <a:ea typeface="微軟正黑體" panose="020B0604030504040204" pitchFamily="34" charset="-120"/>
                <a:cs typeface="標楷體"/>
              </a:rPr>
              <a:t>理</a:t>
            </a:r>
            <a:r>
              <a:rPr sz="2800" spc="-5" dirty="0" err="1">
                <a:solidFill>
                  <a:srgbClr val="FF0000"/>
                </a:solidFill>
                <a:latin typeface="微軟正黑體" panose="020B0604030504040204" pitchFamily="34" charset="-120"/>
                <a:ea typeface="微軟正黑體" panose="020B0604030504040204" pitchFamily="34" charset="-120"/>
                <a:cs typeface="標楷體"/>
              </a:rPr>
              <a:t>程序、</a:t>
            </a:r>
            <a:r>
              <a:rPr sz="2800" dirty="0" err="1">
                <a:solidFill>
                  <a:srgbClr val="FF0000"/>
                </a:solidFill>
                <a:latin typeface="微軟正黑體" panose="020B0604030504040204" pitchFamily="34" charset="-120"/>
                <a:ea typeface="微軟正黑體" panose="020B0604030504040204" pitchFamily="34" charset="-120"/>
                <a:cs typeface="標楷體"/>
              </a:rPr>
              <a:t>準</a:t>
            </a:r>
            <a:r>
              <a:rPr sz="2800" spc="-5" dirty="0" err="1">
                <a:solidFill>
                  <a:srgbClr val="FF0000"/>
                </a:solidFill>
                <a:latin typeface="微軟正黑體" panose="020B0604030504040204" pitchFamily="34" charset="-120"/>
                <a:ea typeface="微軟正黑體" panose="020B0604030504040204" pitchFamily="34" charset="-120"/>
                <a:cs typeface="標楷體"/>
              </a:rPr>
              <a:t>則、或</a:t>
            </a:r>
            <a:r>
              <a:rPr sz="2800" dirty="0" err="1">
                <a:solidFill>
                  <a:srgbClr val="FF0000"/>
                </a:solidFill>
                <a:latin typeface="微軟正黑體" panose="020B0604030504040204" pitchFamily="34" charset="-120"/>
                <a:ea typeface="微軟正黑體" panose="020B0604030504040204" pitchFamily="34" charset="-120"/>
                <a:cs typeface="標楷體"/>
              </a:rPr>
              <a:t>規</a:t>
            </a:r>
            <a:r>
              <a:rPr sz="2800" spc="-5" dirty="0" err="1">
                <a:solidFill>
                  <a:srgbClr val="FF0000"/>
                </a:solidFill>
                <a:latin typeface="微軟正黑體" panose="020B0604030504040204" pitchFamily="34" charset="-120"/>
                <a:ea typeface="微軟正黑體" panose="020B0604030504040204" pitchFamily="34" charset="-120"/>
                <a:cs typeface="標楷體"/>
              </a:rPr>
              <a:t>範等文</a:t>
            </a:r>
            <a:r>
              <a:rPr sz="2800" spc="25" dirty="0" err="1">
                <a:solidFill>
                  <a:srgbClr val="FF0000"/>
                </a:solidFill>
                <a:latin typeface="微軟正黑體" panose="020B0604030504040204" pitchFamily="34" charset="-120"/>
                <a:ea typeface="微軟正黑體" panose="020B0604030504040204" pitchFamily="34" charset="-120"/>
                <a:cs typeface="標楷體"/>
              </a:rPr>
              <a:t>件</a:t>
            </a:r>
            <a:r>
              <a:rPr lang="zh-TW" altLang="en-US" sz="2800" spc="-5" dirty="0">
                <a:latin typeface="微軟正黑體" panose="020B0604030504040204" pitchFamily="34" charset="-120"/>
                <a:ea typeface="微軟正黑體" panose="020B0604030504040204" pitchFamily="34" charset="-120"/>
                <a:cs typeface="標楷體"/>
              </a:rPr>
              <a:t>。</a:t>
            </a:r>
            <a:endParaRPr lang="en-US" sz="2800" spc="25" dirty="0">
              <a:solidFill>
                <a:srgbClr val="FF0000"/>
              </a:solidFill>
              <a:latin typeface="微軟正黑體" panose="020B0604030504040204" pitchFamily="34" charset="-120"/>
              <a:ea typeface="微軟正黑體" panose="020B0604030504040204" pitchFamily="34" charset="-120"/>
              <a:cs typeface="標楷體"/>
            </a:endParaRPr>
          </a:p>
          <a:p>
            <a:pPr marL="756285" marR="5080" indent="-287020">
              <a:lnSpc>
                <a:spcPct val="80000"/>
              </a:lnSpc>
              <a:spcBef>
                <a:spcPts val="690"/>
              </a:spcBef>
            </a:pPr>
            <a:r>
              <a:rPr lang="en-US" sz="2800" spc="25" dirty="0">
                <a:solidFill>
                  <a:srgbClr val="FF0000"/>
                </a:solidFill>
                <a:latin typeface="微軟正黑體" panose="020B0604030504040204" pitchFamily="34" charset="-120"/>
                <a:ea typeface="微軟正黑體" panose="020B0604030504040204" pitchFamily="34" charset="-120"/>
                <a:cs typeface="標楷體"/>
              </a:rPr>
              <a:t>   </a:t>
            </a:r>
            <a:r>
              <a:rPr sz="2800" spc="-15"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如</a:t>
            </a:r>
            <a:r>
              <a:rPr sz="2800" dirty="0">
                <a:latin typeface="微軟正黑體" panose="020B0604030504040204" pitchFamily="34" charset="-120"/>
                <a:ea typeface="微軟正黑體" panose="020B0604030504040204" pitchFamily="34" charset="-120"/>
                <a:cs typeface="標楷體"/>
              </a:rPr>
              <a:t>O</a:t>
            </a:r>
            <a:r>
              <a:rPr sz="2800" spc="-10" dirty="0">
                <a:latin typeface="微軟正黑體" panose="020B0604030504040204" pitchFamily="34" charset="-120"/>
                <a:ea typeface="微軟正黑體" panose="020B0604030504040204" pitchFamily="34" charset="-120"/>
                <a:cs typeface="標楷體"/>
              </a:rPr>
              <a:t>O</a:t>
            </a:r>
            <a:r>
              <a:rPr sz="2800" spc="-5" dirty="0">
                <a:latin typeface="微軟正黑體" panose="020B0604030504040204" pitchFamily="34" charset="-120"/>
                <a:ea typeface="微軟正黑體" panose="020B0604030504040204" pitchFamily="34" charset="-120"/>
                <a:cs typeface="標楷體"/>
              </a:rPr>
              <a:t>公 </a:t>
            </a:r>
            <a:r>
              <a:rPr sz="2800" dirty="0" err="1">
                <a:latin typeface="微軟正黑體" panose="020B0604030504040204" pitchFamily="34" charset="-120"/>
                <a:ea typeface="微軟正黑體" panose="020B0604030504040204" pitchFamily="34" charset="-120"/>
                <a:cs typeface="標楷體"/>
              </a:rPr>
              <a:t>司</a:t>
            </a:r>
            <a:r>
              <a:rPr sz="2800" spc="-5" dirty="0" err="1">
                <a:latin typeface="微軟正黑體" panose="020B0604030504040204" pitchFamily="34" charset="-120"/>
                <a:ea typeface="微軟正黑體" panose="020B0604030504040204" pitchFamily="34" charset="-120"/>
                <a:cs typeface="標楷體"/>
              </a:rPr>
              <a:t>激勵獎懲準則、職災懲處要點</a:t>
            </a:r>
            <a:r>
              <a:rPr sz="2800" spc="20" dirty="0" err="1">
                <a:latin typeface="微軟正黑體" panose="020B0604030504040204" pitchFamily="34" charset="-120"/>
                <a:ea typeface="微軟正黑體" panose="020B0604030504040204" pitchFamily="34" charset="-120"/>
                <a:cs typeface="標楷體"/>
              </a:rPr>
              <a:t>等</a:t>
            </a:r>
            <a:r>
              <a:rPr sz="2800" spc="-15" dirty="0">
                <a:latin typeface="微軟正黑體" panose="020B0604030504040204" pitchFamily="34" charset="-120"/>
                <a:ea typeface="微軟正黑體" panose="020B0604030504040204" pitchFamily="34" charset="-120"/>
                <a:cs typeface="標楷體"/>
              </a:rPr>
              <a:t>)</a:t>
            </a:r>
            <a:endParaRPr sz="2800" dirty="0">
              <a:latin typeface="微軟正黑體" panose="020B0604030504040204" pitchFamily="34" charset="-120"/>
              <a:ea typeface="微軟正黑體" panose="020B0604030504040204" pitchFamily="34" charset="-120"/>
              <a:cs typeface="標楷體"/>
            </a:endParaRPr>
          </a:p>
        </p:txBody>
      </p:sp>
      <p:sp>
        <p:nvSpPr>
          <p:cNvPr id="2" name="頁尾版面配置區 1">
            <a:extLst>
              <a:ext uri="{FF2B5EF4-FFF2-40B4-BE49-F238E27FC236}">
                <a16:creationId xmlns:a16="http://schemas.microsoft.com/office/drawing/2014/main" id="{2F4F0662-1219-9AAC-E99A-D44D3DD29F4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44425EE0-CCD6-39C7-A403-314DD6C79883}"/>
              </a:ext>
            </a:extLst>
          </p:cNvPr>
          <p:cNvSpPr>
            <a:spLocks noGrp="1"/>
          </p:cNvSpPr>
          <p:nvPr>
            <p:ph type="sldNum" sz="quarter" idx="7"/>
          </p:nvPr>
        </p:nvSpPr>
        <p:spPr/>
        <p:txBody>
          <a:bodyPr/>
          <a:lstStyle/>
          <a:p>
            <a:fld id="{B6F15528-21DE-4FAA-801E-634DDDAF4B2B}" type="slidenum">
              <a:rPr lang="en-US" altLang="zh-TW" smtClean="0"/>
              <a:t>61</a:t>
            </a:fld>
            <a:endParaRPr lang="zh-TW"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1"/>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727A6C11-1DD9-F227-57F3-ABC09947653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EA9B1DD8-DA90-BA4A-706E-3A40F3F91C38}"/>
              </a:ext>
            </a:extLst>
          </p:cNvPr>
          <p:cNvSpPr>
            <a:spLocks noGrp="1"/>
          </p:cNvSpPr>
          <p:nvPr>
            <p:ph type="sldNum" sz="quarter" idx="7"/>
          </p:nvPr>
        </p:nvSpPr>
        <p:spPr/>
        <p:txBody>
          <a:bodyPr/>
          <a:lstStyle/>
          <a:p>
            <a:fld id="{B6F15528-21DE-4FAA-801E-634DDDAF4B2B}" type="slidenum">
              <a:rPr lang="en-US" altLang="zh-TW" smtClean="0"/>
              <a:t>62</a:t>
            </a:fld>
            <a:endParaRPr lang="zh-TW"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0550" y="381000"/>
            <a:ext cx="5930900" cy="635000"/>
          </a:xfrm>
          <a:prstGeom prst="rect">
            <a:avLst/>
          </a:prstGeom>
        </p:spPr>
        <p:txBody>
          <a:bodyPr vert="horz" wrap="square" lIns="0" tIns="12065" rIns="0" bIns="0" rtlCol="0">
            <a:spAutoFit/>
          </a:bodyPr>
          <a:lstStyle/>
          <a:p>
            <a:pPr marL="12700">
              <a:spcBef>
                <a:spcPts val="95"/>
              </a:spcBef>
            </a:pPr>
            <a:r>
              <a:rPr sz="4000" spc="-5" dirty="0" err="1">
                <a:latin typeface="微軟正黑體" panose="020B0604030504040204" pitchFamily="34" charset="-120"/>
                <a:ea typeface="微軟正黑體" panose="020B0604030504040204" pitchFamily="34" charset="-120"/>
              </a:rPr>
              <a:t>安全衛</a:t>
            </a:r>
            <a:r>
              <a:rPr sz="4000" spc="5" dirty="0" err="1">
                <a:latin typeface="微軟正黑體" panose="020B0604030504040204" pitchFamily="34" charset="-120"/>
                <a:ea typeface="微軟正黑體" panose="020B0604030504040204" pitchFamily="34" charset="-120"/>
              </a:rPr>
              <a:t>生</a:t>
            </a:r>
            <a:r>
              <a:rPr sz="4000" spc="-5" dirty="0" err="1">
                <a:latin typeface="微軟正黑體" panose="020B0604030504040204" pitchFamily="34" charset="-120"/>
                <a:ea typeface="微軟正黑體" panose="020B0604030504040204" pitchFamily="34" charset="-120"/>
              </a:rPr>
              <a:t>工作守則</a:t>
            </a:r>
            <a:r>
              <a:rPr lang="en-US" altLang="zh-TW" sz="4000" spc="-10" dirty="0">
                <a:latin typeface="微軟正黑體" panose="020B0604030504040204" pitchFamily="34" charset="-120"/>
                <a:ea typeface="微軟正黑體" panose="020B0604030504040204" pitchFamily="34" charset="-120"/>
              </a:rPr>
              <a:t>(</a:t>
            </a:r>
            <a:r>
              <a:rPr lang="zh-TW" altLang="en-US" sz="4000" spc="5" dirty="0">
                <a:latin typeface="微軟正黑體" panose="020B0604030504040204" pitchFamily="34" charset="-120"/>
                <a:ea typeface="微軟正黑體" panose="020B0604030504040204" pitchFamily="34" charset="-120"/>
              </a:rPr>
              <a:t>第</a:t>
            </a:r>
            <a:r>
              <a:rPr lang="en-US" altLang="zh-TW" sz="4000" spc="-5" dirty="0">
                <a:latin typeface="微軟正黑體" panose="020B0604030504040204" pitchFamily="34" charset="-120"/>
                <a:ea typeface="微軟正黑體" panose="020B0604030504040204" pitchFamily="34" charset="-120"/>
              </a:rPr>
              <a:t>34</a:t>
            </a:r>
            <a:r>
              <a:rPr lang="zh-TW" altLang="en-US" sz="4000" spc="5" dirty="0">
                <a:latin typeface="微軟正黑體" panose="020B0604030504040204" pitchFamily="34" charset="-120"/>
                <a:ea typeface="微軟正黑體" panose="020B0604030504040204" pitchFamily="34" charset="-120"/>
              </a:rPr>
              <a:t>條</a:t>
            </a:r>
            <a:r>
              <a:rPr lang="en-US" altLang="zh-TW" sz="4000" spc="-5" dirty="0">
                <a:latin typeface="微軟正黑體" panose="020B0604030504040204" pitchFamily="34" charset="-120"/>
                <a:ea typeface="微軟正黑體" panose="020B0604030504040204" pitchFamily="34" charset="-120"/>
              </a:rPr>
              <a:t>)</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295400"/>
            <a:ext cx="9601200" cy="1983235"/>
          </a:xfrm>
          <a:prstGeom prst="rect">
            <a:avLst/>
          </a:prstGeom>
        </p:spPr>
        <p:txBody>
          <a:bodyPr vert="horz" wrap="square" lIns="0" tIns="13335" rIns="0" bIns="0" rtlCol="0">
            <a:spAutoFit/>
          </a:bodyPr>
          <a:lstStyle/>
          <a:p>
            <a:pPr marL="12700" marR="5080" algn="just">
              <a:spcBef>
                <a:spcPts val="105"/>
              </a:spcBef>
              <a:tabLst>
                <a:tab pos="356235" algn="l"/>
              </a:tabLst>
            </a:pPr>
            <a:r>
              <a:rPr sz="3200" spc="5" dirty="0" err="1">
                <a:latin typeface="微軟正黑體" panose="020B0604030504040204" pitchFamily="34" charset="-120"/>
                <a:ea typeface="微軟正黑體" panose="020B0604030504040204" pitchFamily="34" charset="-120"/>
                <a:cs typeface="標楷體"/>
              </a:rPr>
              <a:t>雇主</a:t>
            </a:r>
            <a:r>
              <a:rPr sz="3200" spc="-20" dirty="0" err="1">
                <a:latin typeface="微軟正黑體" panose="020B0604030504040204" pitchFamily="34" charset="-120"/>
                <a:ea typeface="微軟正黑體" panose="020B0604030504040204" pitchFamily="34" charset="-120"/>
                <a:cs typeface="標楷體"/>
              </a:rPr>
              <a:t>應</a:t>
            </a:r>
            <a:r>
              <a:rPr sz="3200" spc="5" dirty="0" err="1">
                <a:latin typeface="微軟正黑體" panose="020B0604030504040204" pitchFamily="34" charset="-120"/>
                <a:ea typeface="微軟正黑體" panose="020B0604030504040204" pitchFamily="34" charset="-120"/>
                <a:cs typeface="標楷體"/>
              </a:rPr>
              <a:t>依本</a:t>
            </a:r>
            <a:r>
              <a:rPr sz="3200" spc="-15" dirty="0" err="1">
                <a:latin typeface="微軟正黑體" panose="020B0604030504040204" pitchFamily="34" charset="-120"/>
                <a:ea typeface="微軟正黑體" panose="020B0604030504040204" pitchFamily="34" charset="-120"/>
                <a:cs typeface="標楷體"/>
              </a:rPr>
              <a:t>法</a:t>
            </a:r>
            <a:r>
              <a:rPr sz="3200" spc="5" dirty="0" err="1">
                <a:latin typeface="微軟正黑體" panose="020B0604030504040204" pitchFamily="34" charset="-120"/>
                <a:ea typeface="微軟正黑體" panose="020B0604030504040204" pitchFamily="34" charset="-120"/>
                <a:cs typeface="標楷體"/>
              </a:rPr>
              <a:t>及有</a:t>
            </a:r>
            <a:r>
              <a:rPr sz="3200" spc="-15" dirty="0" err="1">
                <a:latin typeface="微軟正黑體" panose="020B0604030504040204" pitchFamily="34" charset="-120"/>
                <a:ea typeface="微軟正黑體" panose="020B0604030504040204" pitchFamily="34" charset="-120"/>
                <a:cs typeface="標楷體"/>
              </a:rPr>
              <a:t>關</a:t>
            </a:r>
            <a:r>
              <a:rPr sz="3200" spc="5" dirty="0" err="1">
                <a:latin typeface="微軟正黑體" panose="020B0604030504040204" pitchFamily="34" charset="-120"/>
                <a:ea typeface="微軟正黑體" panose="020B0604030504040204" pitchFamily="34" charset="-120"/>
                <a:cs typeface="標楷體"/>
              </a:rPr>
              <a:t>規定</a:t>
            </a:r>
            <a:r>
              <a:rPr sz="3200" spc="-15" dirty="0" err="1">
                <a:latin typeface="微軟正黑體" panose="020B0604030504040204" pitchFamily="34" charset="-120"/>
                <a:ea typeface="微軟正黑體" panose="020B0604030504040204" pitchFamily="34" charset="-120"/>
                <a:cs typeface="標楷體"/>
              </a:rPr>
              <a:t>會</a:t>
            </a:r>
            <a:r>
              <a:rPr sz="3200" spc="5" dirty="0" err="1">
                <a:latin typeface="微軟正黑體" panose="020B0604030504040204" pitchFamily="34" charset="-120"/>
                <a:ea typeface="微軟正黑體" panose="020B0604030504040204" pitchFamily="34" charset="-120"/>
                <a:cs typeface="標楷體"/>
              </a:rPr>
              <a:t>同勞</a:t>
            </a:r>
            <a:r>
              <a:rPr sz="3200" spc="-15" dirty="0" err="1">
                <a:latin typeface="微軟正黑體" panose="020B0604030504040204" pitchFamily="34" charset="-120"/>
                <a:ea typeface="微軟正黑體" panose="020B0604030504040204" pitchFamily="34" charset="-120"/>
                <a:cs typeface="標楷體"/>
              </a:rPr>
              <a:t>工</a:t>
            </a:r>
            <a:r>
              <a:rPr sz="3200" dirty="0" err="1">
                <a:latin typeface="微軟正黑體" panose="020B0604030504040204" pitchFamily="34" charset="-120"/>
                <a:ea typeface="微軟正黑體" panose="020B0604030504040204" pitchFamily="34" charset="-120"/>
                <a:cs typeface="標楷體"/>
              </a:rPr>
              <a:t>代</a:t>
            </a:r>
            <a:r>
              <a:rPr sz="3200" dirty="0">
                <a:latin typeface="微軟正黑體" panose="020B0604030504040204" pitchFamily="34" charset="-120"/>
                <a:ea typeface="微軟正黑體" panose="020B0604030504040204" pitchFamily="34" charset="-120"/>
                <a:cs typeface="標楷體"/>
              </a:rPr>
              <a:t> 表訂</a:t>
            </a:r>
            <a:r>
              <a:rPr sz="3200" spc="-15" dirty="0">
                <a:latin typeface="微軟正黑體" panose="020B0604030504040204" pitchFamily="34" charset="-120"/>
                <a:ea typeface="微軟正黑體" panose="020B0604030504040204" pitchFamily="34" charset="-120"/>
                <a:cs typeface="標楷體"/>
              </a:rPr>
              <a:t>定</a:t>
            </a:r>
            <a:r>
              <a:rPr sz="3200" dirty="0">
                <a:latin typeface="微軟正黑體" panose="020B0604030504040204" pitchFamily="34" charset="-120"/>
                <a:ea typeface="微軟正黑體" panose="020B0604030504040204" pitchFamily="34" charset="-120"/>
                <a:cs typeface="標楷體"/>
              </a:rPr>
              <a:t>適合</a:t>
            </a:r>
            <a:r>
              <a:rPr sz="3200" spc="-15" dirty="0">
                <a:latin typeface="微軟正黑體" panose="020B0604030504040204" pitchFamily="34" charset="-120"/>
                <a:ea typeface="微軟正黑體" panose="020B0604030504040204" pitchFamily="34" charset="-120"/>
                <a:cs typeface="標楷體"/>
              </a:rPr>
              <a:t>其</a:t>
            </a:r>
            <a:r>
              <a:rPr sz="3200" dirty="0">
                <a:latin typeface="微軟正黑體" panose="020B0604030504040204" pitchFamily="34" charset="-120"/>
                <a:ea typeface="微軟正黑體" panose="020B0604030504040204" pitchFamily="34" charset="-120"/>
                <a:cs typeface="標楷體"/>
              </a:rPr>
              <a:t>需要</a:t>
            </a:r>
            <a:r>
              <a:rPr sz="3200" spc="-15" dirty="0">
                <a:latin typeface="微軟正黑體" panose="020B0604030504040204" pitchFamily="34" charset="-120"/>
                <a:ea typeface="微軟正黑體" panose="020B0604030504040204" pitchFamily="34" charset="-120"/>
                <a:cs typeface="標楷體"/>
              </a:rPr>
              <a:t>之</a:t>
            </a:r>
            <a:r>
              <a:rPr sz="3200" dirty="0">
                <a:latin typeface="微軟正黑體" panose="020B0604030504040204" pitchFamily="34" charset="-120"/>
                <a:ea typeface="微軟正黑體" panose="020B0604030504040204" pitchFamily="34" charset="-120"/>
                <a:cs typeface="標楷體"/>
              </a:rPr>
              <a:t>安全</a:t>
            </a:r>
            <a:r>
              <a:rPr sz="3200" spc="-15" dirty="0">
                <a:latin typeface="微軟正黑體" panose="020B0604030504040204" pitchFamily="34" charset="-120"/>
                <a:ea typeface="微軟正黑體" panose="020B0604030504040204" pitchFamily="34" charset="-120"/>
                <a:cs typeface="標楷體"/>
              </a:rPr>
              <a:t>衛</a:t>
            </a:r>
            <a:r>
              <a:rPr sz="3200" dirty="0">
                <a:latin typeface="微軟正黑體" panose="020B0604030504040204" pitchFamily="34" charset="-120"/>
                <a:ea typeface="微軟正黑體" panose="020B0604030504040204" pitchFamily="34" charset="-120"/>
                <a:cs typeface="標楷體"/>
              </a:rPr>
              <a:t>生工</a:t>
            </a:r>
            <a:r>
              <a:rPr sz="3200" spc="-15" dirty="0">
                <a:latin typeface="微軟正黑體" panose="020B0604030504040204" pitchFamily="34" charset="-120"/>
                <a:ea typeface="微軟正黑體" panose="020B0604030504040204" pitchFamily="34" charset="-120"/>
                <a:cs typeface="標楷體"/>
              </a:rPr>
              <a:t>作</a:t>
            </a:r>
            <a:r>
              <a:rPr sz="3200" dirty="0">
                <a:latin typeface="微軟正黑體" panose="020B0604030504040204" pitchFamily="34" charset="-120"/>
                <a:ea typeface="微軟正黑體" panose="020B0604030504040204" pitchFamily="34" charset="-120"/>
                <a:cs typeface="標楷體"/>
              </a:rPr>
              <a:t>守則</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報 經勞</a:t>
            </a:r>
            <a:r>
              <a:rPr sz="3200" spc="-15" dirty="0">
                <a:latin typeface="微軟正黑體" panose="020B0604030504040204" pitchFamily="34" charset="-120"/>
                <a:ea typeface="微軟正黑體" panose="020B0604030504040204" pitchFamily="34" charset="-120"/>
                <a:cs typeface="標楷體"/>
              </a:rPr>
              <a:t>動</a:t>
            </a:r>
            <a:r>
              <a:rPr sz="3200" dirty="0">
                <a:latin typeface="微軟正黑體" panose="020B0604030504040204" pitchFamily="34" charset="-120"/>
                <a:ea typeface="微軟正黑體" panose="020B0604030504040204" pitchFamily="34" charset="-120"/>
                <a:cs typeface="標楷體"/>
              </a:rPr>
              <a:t>檢查</a:t>
            </a:r>
            <a:r>
              <a:rPr sz="3200" spc="-15" dirty="0">
                <a:latin typeface="微軟正黑體" panose="020B0604030504040204" pitchFamily="34" charset="-120"/>
                <a:ea typeface="微軟正黑體" panose="020B0604030504040204" pitchFamily="34" charset="-120"/>
                <a:cs typeface="標楷體"/>
              </a:rPr>
              <a:t>機</a:t>
            </a:r>
            <a:r>
              <a:rPr sz="3200" dirty="0">
                <a:latin typeface="微軟正黑體" panose="020B0604030504040204" pitchFamily="34" charset="-120"/>
                <a:ea typeface="微軟正黑體" panose="020B0604030504040204" pitchFamily="34" charset="-120"/>
                <a:cs typeface="標楷體"/>
              </a:rPr>
              <a:t>構備</a:t>
            </a:r>
            <a:r>
              <a:rPr sz="3200" spc="-15" dirty="0">
                <a:latin typeface="微軟正黑體" panose="020B0604030504040204" pitchFamily="34" charset="-120"/>
                <a:ea typeface="微軟正黑體" panose="020B0604030504040204" pitchFamily="34" charset="-120"/>
                <a:cs typeface="標楷體"/>
              </a:rPr>
              <a:t>查</a:t>
            </a:r>
            <a:r>
              <a:rPr sz="3200" dirty="0">
                <a:latin typeface="微軟正黑體" panose="020B0604030504040204" pitchFamily="34" charset="-120"/>
                <a:ea typeface="微軟正黑體" panose="020B0604030504040204" pitchFamily="34" charset="-120"/>
                <a:cs typeface="標楷體"/>
              </a:rPr>
              <a:t>後，</a:t>
            </a:r>
            <a:r>
              <a:rPr sz="3200" spc="-15" dirty="0">
                <a:latin typeface="微軟正黑體" panose="020B0604030504040204" pitchFamily="34" charset="-120"/>
                <a:ea typeface="微軟正黑體" panose="020B0604030504040204" pitchFamily="34" charset="-120"/>
                <a:cs typeface="標楷體"/>
              </a:rPr>
              <a:t>公</a:t>
            </a:r>
            <a:r>
              <a:rPr sz="3200" dirty="0">
                <a:latin typeface="微軟正黑體" panose="020B0604030504040204" pitchFamily="34" charset="-120"/>
                <a:ea typeface="微軟正黑體" panose="020B0604030504040204" pitchFamily="34" charset="-120"/>
                <a:cs typeface="標楷體"/>
              </a:rPr>
              <a:t>告實</a:t>
            </a:r>
            <a:r>
              <a:rPr sz="3200" spc="-15" dirty="0">
                <a:latin typeface="微軟正黑體" panose="020B0604030504040204" pitchFamily="34" charset="-120"/>
                <a:ea typeface="微軟正黑體" panose="020B0604030504040204" pitchFamily="34" charset="-120"/>
                <a:cs typeface="標楷體"/>
              </a:rPr>
              <a:t>施</a:t>
            </a:r>
            <a:r>
              <a:rPr sz="3200" dirty="0">
                <a:latin typeface="微軟正黑體" panose="020B0604030504040204" pitchFamily="34" charset="-120"/>
                <a:ea typeface="微軟正黑體" panose="020B0604030504040204" pitchFamily="34" charset="-120"/>
                <a:cs typeface="標楷體"/>
              </a:rPr>
              <a:t>。勞</a:t>
            </a:r>
            <a:r>
              <a:rPr sz="3200" spc="-15" dirty="0">
                <a:latin typeface="微軟正黑體" panose="020B0604030504040204" pitchFamily="34" charset="-120"/>
                <a:ea typeface="微軟正黑體" panose="020B0604030504040204" pitchFamily="34" charset="-120"/>
                <a:cs typeface="標楷體"/>
              </a:rPr>
              <a:t>工</a:t>
            </a:r>
            <a:r>
              <a:rPr sz="3200" dirty="0">
                <a:latin typeface="微軟正黑體" panose="020B0604030504040204" pitchFamily="34" charset="-120"/>
                <a:ea typeface="微軟正黑體" panose="020B0604030504040204" pitchFamily="34" charset="-120"/>
                <a:cs typeface="標楷體"/>
              </a:rPr>
              <a:t>對 於前</a:t>
            </a:r>
            <a:r>
              <a:rPr sz="3200" spc="-15" dirty="0">
                <a:latin typeface="微軟正黑體" panose="020B0604030504040204" pitchFamily="34" charset="-120"/>
                <a:ea typeface="微軟正黑體" panose="020B0604030504040204" pitchFamily="34" charset="-120"/>
                <a:cs typeface="標楷體"/>
              </a:rPr>
              <a:t>項</a:t>
            </a:r>
            <a:r>
              <a:rPr sz="3200" dirty="0">
                <a:latin typeface="微軟正黑體" panose="020B0604030504040204" pitchFamily="34" charset="-120"/>
                <a:ea typeface="微軟正黑體" panose="020B0604030504040204" pitchFamily="34" charset="-120"/>
                <a:cs typeface="標楷體"/>
              </a:rPr>
              <a:t>安全</a:t>
            </a:r>
            <a:r>
              <a:rPr sz="3200" spc="-15" dirty="0">
                <a:latin typeface="微軟正黑體" panose="020B0604030504040204" pitchFamily="34" charset="-120"/>
                <a:ea typeface="微軟正黑體" panose="020B0604030504040204" pitchFamily="34" charset="-120"/>
                <a:cs typeface="標楷體"/>
              </a:rPr>
              <a:t>衛</a:t>
            </a:r>
            <a:r>
              <a:rPr sz="3200" dirty="0">
                <a:latin typeface="微軟正黑體" panose="020B0604030504040204" pitchFamily="34" charset="-120"/>
                <a:ea typeface="微軟正黑體" panose="020B0604030504040204" pitchFamily="34" charset="-120"/>
                <a:cs typeface="標楷體"/>
              </a:rPr>
              <a:t>生工</a:t>
            </a:r>
            <a:r>
              <a:rPr sz="3200" spc="-15" dirty="0">
                <a:latin typeface="微軟正黑體" panose="020B0604030504040204" pitchFamily="34" charset="-120"/>
                <a:ea typeface="微軟正黑體" panose="020B0604030504040204" pitchFamily="34" charset="-120"/>
                <a:cs typeface="標楷體"/>
              </a:rPr>
              <a:t>作</a:t>
            </a:r>
            <a:r>
              <a:rPr sz="3200" dirty="0">
                <a:latin typeface="微軟正黑體" panose="020B0604030504040204" pitchFamily="34" charset="-120"/>
                <a:ea typeface="微軟正黑體" panose="020B0604030504040204" pitchFamily="34" charset="-120"/>
                <a:cs typeface="標楷體"/>
              </a:rPr>
              <a:t>守則</a:t>
            </a:r>
            <a:r>
              <a:rPr sz="3200" spc="-15" dirty="0">
                <a:latin typeface="微軟正黑體" panose="020B0604030504040204" pitchFamily="34" charset="-120"/>
                <a:ea typeface="微軟正黑體" panose="020B0604030504040204" pitchFamily="34" charset="-120"/>
                <a:cs typeface="標楷體"/>
              </a:rPr>
              <a:t>，</a:t>
            </a:r>
            <a:r>
              <a:rPr sz="3200" dirty="0">
                <a:latin typeface="微軟正黑體" panose="020B0604030504040204" pitchFamily="34" charset="-120"/>
                <a:ea typeface="微軟正黑體" panose="020B0604030504040204" pitchFamily="34" charset="-120"/>
                <a:cs typeface="標楷體"/>
              </a:rPr>
              <a:t>應切</a:t>
            </a:r>
            <a:r>
              <a:rPr sz="3200" spc="-15" dirty="0">
                <a:latin typeface="微軟正黑體" panose="020B0604030504040204" pitchFamily="34" charset="-120"/>
                <a:ea typeface="微軟正黑體" panose="020B0604030504040204" pitchFamily="34" charset="-120"/>
                <a:cs typeface="標楷體"/>
              </a:rPr>
              <a:t>實</a:t>
            </a:r>
            <a:r>
              <a:rPr sz="3200" dirty="0">
                <a:latin typeface="微軟正黑體" panose="020B0604030504040204" pitchFamily="34" charset="-120"/>
                <a:ea typeface="微軟正黑體" panose="020B0604030504040204" pitchFamily="34" charset="-120"/>
                <a:cs typeface="標楷體"/>
              </a:rPr>
              <a:t>遵行。</a:t>
            </a:r>
          </a:p>
        </p:txBody>
      </p:sp>
      <p:sp>
        <p:nvSpPr>
          <p:cNvPr id="5" name="object 2">
            <a:extLst>
              <a:ext uri="{FF2B5EF4-FFF2-40B4-BE49-F238E27FC236}">
                <a16:creationId xmlns:a16="http://schemas.microsoft.com/office/drawing/2014/main" id="{63843CAB-3ECE-DA37-8DD0-21EE30013A72}"/>
              </a:ext>
            </a:extLst>
          </p:cNvPr>
          <p:cNvSpPr txBox="1"/>
          <p:nvPr/>
        </p:nvSpPr>
        <p:spPr>
          <a:xfrm>
            <a:off x="1752600" y="3278635"/>
            <a:ext cx="9601200" cy="3429144"/>
          </a:xfrm>
          <a:prstGeom prst="rect">
            <a:avLst/>
          </a:prstGeom>
        </p:spPr>
        <p:txBody>
          <a:bodyPr vert="horz" wrap="square" lIns="0" tIns="104140" rIns="0" bIns="0" rtlCol="0">
            <a:spAutoFit/>
          </a:bodyPr>
          <a:lstStyle/>
          <a:p>
            <a:pPr marL="12700">
              <a:tabLst>
                <a:tab pos="355600" algn="l"/>
                <a:tab pos="356235" algn="l"/>
              </a:tabLst>
            </a:pPr>
            <a:r>
              <a:rPr sz="2400" spc="-5" dirty="0" err="1">
                <a:latin typeface="微軟正黑體" panose="020B0604030504040204" pitchFamily="34" charset="-120"/>
                <a:ea typeface="微軟正黑體" panose="020B0604030504040204" pitchFamily="34" charset="-120"/>
                <a:cs typeface="標楷體"/>
              </a:rPr>
              <a:t>一、事業之安全衛生管理及各級之權責</a:t>
            </a:r>
            <a:r>
              <a:rPr sz="2400" spc="-5" dirty="0">
                <a:latin typeface="微軟正黑體" panose="020B0604030504040204" pitchFamily="34" charset="-120"/>
                <a:ea typeface="微軟正黑體" panose="020B0604030504040204" pitchFamily="34" charset="-120"/>
                <a:cs typeface="標楷體"/>
              </a:rPr>
              <a:t>。</a:t>
            </a:r>
            <a:endParaRPr sz="2400" dirty="0">
              <a:latin typeface="微軟正黑體" panose="020B0604030504040204" pitchFamily="34" charset="-120"/>
              <a:ea typeface="微軟正黑體" panose="020B0604030504040204" pitchFamily="34" charset="-120"/>
              <a:cs typeface="標楷體"/>
            </a:endParaRPr>
          </a:p>
          <a:p>
            <a:pPr marL="12700">
              <a:tabLst>
                <a:tab pos="355600" algn="l"/>
                <a:tab pos="356235" algn="l"/>
              </a:tabLst>
            </a:pPr>
            <a:r>
              <a:rPr sz="2400" dirty="0">
                <a:latin typeface="微軟正黑體" panose="020B0604030504040204" pitchFamily="34" charset="-120"/>
                <a:ea typeface="微軟正黑體" panose="020B0604030504040204" pitchFamily="34" charset="-120"/>
                <a:cs typeface="標楷體"/>
              </a:rPr>
              <a:t>二、機械、設備或器具之維護及檢查。</a:t>
            </a:r>
          </a:p>
          <a:p>
            <a:pPr marL="12700">
              <a:tabLst>
                <a:tab pos="355600" algn="l"/>
                <a:tab pos="356235" algn="l"/>
              </a:tabLst>
            </a:pPr>
            <a:r>
              <a:rPr sz="2400" spc="-5" dirty="0">
                <a:latin typeface="微軟正黑體" panose="020B0604030504040204" pitchFamily="34" charset="-120"/>
                <a:ea typeface="微軟正黑體" panose="020B0604030504040204" pitchFamily="34" charset="-120"/>
                <a:cs typeface="標楷體"/>
              </a:rPr>
              <a:t>三、工作安全及衛生標準。</a:t>
            </a:r>
            <a:endParaRPr sz="2400" dirty="0">
              <a:latin typeface="微軟正黑體" panose="020B0604030504040204" pitchFamily="34" charset="-120"/>
              <a:ea typeface="微軟正黑體" panose="020B0604030504040204" pitchFamily="34" charset="-120"/>
              <a:cs typeface="標楷體"/>
            </a:endParaRPr>
          </a:p>
          <a:p>
            <a:pPr marL="12700">
              <a:spcBef>
                <a:spcPts val="5"/>
              </a:spcBef>
              <a:tabLst>
                <a:tab pos="355600" algn="l"/>
                <a:tab pos="356235" algn="l"/>
              </a:tabLst>
            </a:pPr>
            <a:r>
              <a:rPr sz="2400" dirty="0">
                <a:latin typeface="微軟正黑體" panose="020B0604030504040204" pitchFamily="34" charset="-120"/>
                <a:ea typeface="微軟正黑體" panose="020B0604030504040204" pitchFamily="34" charset="-120"/>
                <a:cs typeface="標楷體"/>
              </a:rPr>
              <a:t>四、教育及訓練。</a:t>
            </a:r>
          </a:p>
          <a:p>
            <a:pPr marL="12700">
              <a:tabLst>
                <a:tab pos="355600" algn="l"/>
                <a:tab pos="356235" algn="l"/>
              </a:tabLst>
            </a:pPr>
            <a:r>
              <a:rPr sz="2400" dirty="0">
                <a:latin typeface="微軟正黑體" panose="020B0604030504040204" pitchFamily="34" charset="-120"/>
                <a:ea typeface="微軟正黑體" panose="020B0604030504040204" pitchFamily="34" charset="-120"/>
                <a:cs typeface="標楷體"/>
              </a:rPr>
              <a:t>五、健康指導及管理措施。</a:t>
            </a:r>
          </a:p>
          <a:p>
            <a:pPr marL="12700">
              <a:tabLst>
                <a:tab pos="355600" algn="l"/>
                <a:tab pos="356235" algn="l"/>
              </a:tabLst>
            </a:pPr>
            <a:r>
              <a:rPr sz="2400" spc="-5" dirty="0">
                <a:latin typeface="微軟正黑體" panose="020B0604030504040204" pitchFamily="34" charset="-120"/>
                <a:ea typeface="微軟正黑體" panose="020B0604030504040204" pitchFamily="34" charset="-120"/>
                <a:cs typeface="標楷體"/>
              </a:rPr>
              <a:t>六、急救及搶救。</a:t>
            </a:r>
            <a:endParaRPr sz="2400" dirty="0">
              <a:latin typeface="微軟正黑體" panose="020B0604030504040204" pitchFamily="34" charset="-120"/>
              <a:ea typeface="微軟正黑體" panose="020B0604030504040204" pitchFamily="34" charset="-120"/>
              <a:cs typeface="標楷體"/>
            </a:endParaRPr>
          </a:p>
          <a:p>
            <a:pPr marL="12700">
              <a:tabLst>
                <a:tab pos="355600" algn="l"/>
                <a:tab pos="356235" algn="l"/>
              </a:tabLst>
            </a:pPr>
            <a:r>
              <a:rPr sz="2400" dirty="0">
                <a:latin typeface="微軟正黑體" panose="020B0604030504040204" pitchFamily="34" charset="-120"/>
                <a:ea typeface="微軟正黑體" panose="020B0604030504040204" pitchFamily="34" charset="-120"/>
                <a:cs typeface="標楷體"/>
              </a:rPr>
              <a:t>七、防護設備之準備、維持及使用。</a:t>
            </a:r>
          </a:p>
          <a:p>
            <a:pPr marL="12700">
              <a:tabLst>
                <a:tab pos="355600" algn="l"/>
                <a:tab pos="356235" algn="l"/>
              </a:tabLst>
            </a:pPr>
            <a:r>
              <a:rPr sz="2400" dirty="0">
                <a:latin typeface="微軟正黑體" panose="020B0604030504040204" pitchFamily="34" charset="-120"/>
                <a:ea typeface="微軟正黑體" panose="020B0604030504040204" pitchFamily="34" charset="-120"/>
                <a:cs typeface="標楷體"/>
              </a:rPr>
              <a:t>八、事故通報及報告。</a:t>
            </a:r>
          </a:p>
          <a:p>
            <a:pPr marL="12700">
              <a:tabLst>
                <a:tab pos="355600" algn="l"/>
                <a:tab pos="356235" algn="l"/>
              </a:tabLst>
            </a:pPr>
            <a:r>
              <a:rPr sz="2400" spc="-5" dirty="0">
                <a:latin typeface="微軟正黑體" panose="020B0604030504040204" pitchFamily="34" charset="-120"/>
                <a:ea typeface="微軟正黑體" panose="020B0604030504040204" pitchFamily="34" charset="-120"/>
                <a:cs typeface="標楷體"/>
              </a:rPr>
              <a:t>九、其他有關安全衛生事項。</a:t>
            </a:r>
            <a:endParaRPr sz="24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F913318A-249C-B089-78F9-3F9214E0B1D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A4E858CE-6389-0294-649D-793EFE72A97C}"/>
              </a:ext>
            </a:extLst>
          </p:cNvPr>
          <p:cNvSpPr>
            <a:spLocks noGrp="1"/>
          </p:cNvSpPr>
          <p:nvPr>
            <p:ph type="sldNum" sz="quarter" idx="7"/>
          </p:nvPr>
        </p:nvSpPr>
        <p:spPr/>
        <p:txBody>
          <a:bodyPr/>
          <a:lstStyle/>
          <a:p>
            <a:fld id="{B6F15528-21DE-4FAA-801E-634DDDAF4B2B}" type="slidenum">
              <a:rPr lang="en-US" altLang="zh-TW" smtClean="0"/>
              <a:t>63</a:t>
            </a:fld>
            <a:endParaRPr lang="zh-TW"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17823" y="589072"/>
            <a:ext cx="3355975" cy="559435"/>
          </a:xfrm>
          <a:prstGeom prst="rect">
            <a:avLst/>
          </a:prstGeom>
        </p:spPr>
        <p:txBody>
          <a:bodyPr vert="horz" wrap="square" lIns="0" tIns="0" rIns="0" bIns="0" rtlCol="0">
            <a:spAutoFit/>
          </a:bodyPr>
          <a:lstStyle/>
          <a:p>
            <a:pPr>
              <a:lnSpc>
                <a:spcPts val="4405"/>
              </a:lnSpc>
            </a:pPr>
            <a:r>
              <a:rPr sz="4400" dirty="0">
                <a:latin typeface="新細明體"/>
                <a:cs typeface="新細明體"/>
              </a:rPr>
              <a:t>在職教育訓</a:t>
            </a:r>
            <a:r>
              <a:rPr sz="4400" spc="-50" dirty="0">
                <a:latin typeface="新細明體"/>
                <a:cs typeface="新細明體"/>
              </a:rPr>
              <a:t>練</a:t>
            </a:r>
            <a:endParaRPr sz="4400" dirty="0">
              <a:latin typeface="新細明體"/>
              <a:cs typeface="新細明體"/>
            </a:endParaRPr>
          </a:p>
        </p:txBody>
      </p:sp>
      <p:sp>
        <p:nvSpPr>
          <p:cNvPr id="4" name="object 4"/>
          <p:cNvSpPr/>
          <p:nvPr/>
        </p:nvSpPr>
        <p:spPr>
          <a:xfrm>
            <a:off x="381000" y="579546"/>
            <a:ext cx="11201399" cy="5583129"/>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10210800" y="1600200"/>
            <a:ext cx="1371599" cy="906658"/>
          </a:xfrm>
          <a:prstGeom prst="rect">
            <a:avLst/>
          </a:prstGeom>
          <a:solidFill>
            <a:srgbClr val="4F81BC"/>
          </a:solidFill>
        </p:spPr>
        <p:txBody>
          <a:bodyPr vert="horz" wrap="square" lIns="0" tIns="39370" rIns="0" bIns="0" rtlCol="0">
            <a:spAutoFit/>
          </a:bodyPr>
          <a:lstStyle/>
          <a:p>
            <a:pPr marL="97155">
              <a:spcBef>
                <a:spcPts val="310"/>
              </a:spcBef>
            </a:pPr>
            <a:r>
              <a:rPr sz="1600" dirty="0">
                <a:latin typeface="微軟正黑體"/>
                <a:cs typeface="微軟正黑體"/>
              </a:rPr>
              <a:t>每</a:t>
            </a:r>
            <a:r>
              <a:rPr sz="1600" spc="-10" dirty="0">
                <a:latin typeface="Arial"/>
                <a:cs typeface="Arial"/>
              </a:rPr>
              <a:t>2</a:t>
            </a:r>
            <a:r>
              <a:rPr sz="1600" dirty="0">
                <a:latin typeface="微軟正黑體"/>
                <a:cs typeface="微軟正黑體"/>
              </a:rPr>
              <a:t>年</a:t>
            </a:r>
            <a:r>
              <a:rPr sz="1600" spc="-10" dirty="0">
                <a:latin typeface="Arial"/>
                <a:cs typeface="Arial"/>
              </a:rPr>
              <a:t>6</a:t>
            </a:r>
            <a:r>
              <a:rPr sz="1600" dirty="0">
                <a:latin typeface="微軟正黑體"/>
                <a:cs typeface="微軟正黑體"/>
              </a:rPr>
              <a:t>小時</a:t>
            </a:r>
            <a:endParaRPr lang="en-US" sz="1600" dirty="0">
              <a:latin typeface="微軟正黑體"/>
              <a:cs typeface="微軟正黑體"/>
            </a:endParaRPr>
          </a:p>
          <a:p>
            <a:pPr marL="97155">
              <a:spcBef>
                <a:spcPts val="310"/>
              </a:spcBef>
            </a:pPr>
            <a:r>
              <a:rPr sz="1600" dirty="0">
                <a:latin typeface="微軟正黑體"/>
                <a:cs typeface="微軟正黑體"/>
              </a:rPr>
              <a:t>每</a:t>
            </a:r>
            <a:r>
              <a:rPr sz="1600" spc="-10" dirty="0">
                <a:latin typeface="Arial"/>
                <a:cs typeface="Arial"/>
              </a:rPr>
              <a:t>2</a:t>
            </a:r>
            <a:r>
              <a:rPr sz="1600" dirty="0">
                <a:latin typeface="微軟正黑體"/>
                <a:cs typeface="微軟正黑體"/>
              </a:rPr>
              <a:t>年</a:t>
            </a:r>
            <a:r>
              <a:rPr sz="1600" spc="-10" dirty="0">
                <a:latin typeface="Arial"/>
                <a:cs typeface="Arial"/>
              </a:rPr>
              <a:t>12</a:t>
            </a:r>
            <a:r>
              <a:rPr sz="1600" dirty="0">
                <a:latin typeface="微軟正黑體"/>
                <a:cs typeface="微軟正黑體"/>
              </a:rPr>
              <a:t>小時</a:t>
            </a:r>
          </a:p>
          <a:p>
            <a:pPr marL="92710">
              <a:spcBef>
                <a:spcPts val="680"/>
              </a:spcBef>
            </a:pPr>
            <a:r>
              <a:rPr sz="1600" spc="-5" dirty="0">
                <a:latin typeface="微軟正黑體"/>
                <a:cs typeface="微軟正黑體"/>
              </a:rPr>
              <a:t>每</a:t>
            </a:r>
            <a:r>
              <a:rPr sz="1600" spc="-10" dirty="0">
                <a:latin typeface="Arial"/>
                <a:cs typeface="Arial"/>
              </a:rPr>
              <a:t>3</a:t>
            </a:r>
            <a:r>
              <a:rPr sz="1600" spc="-5" dirty="0">
                <a:latin typeface="微軟正黑體"/>
                <a:cs typeface="微軟正黑體"/>
              </a:rPr>
              <a:t>年</a:t>
            </a:r>
            <a:r>
              <a:rPr sz="1600" spc="-10" dirty="0">
                <a:latin typeface="Arial"/>
                <a:cs typeface="Arial"/>
              </a:rPr>
              <a:t>12</a:t>
            </a:r>
            <a:r>
              <a:rPr sz="1600" dirty="0">
                <a:latin typeface="微軟正黑體"/>
                <a:cs typeface="微軟正黑體"/>
              </a:rPr>
              <a:t>小時</a:t>
            </a:r>
          </a:p>
        </p:txBody>
      </p:sp>
      <p:sp>
        <p:nvSpPr>
          <p:cNvPr id="3" name="頁尾版面配置區 2">
            <a:extLst>
              <a:ext uri="{FF2B5EF4-FFF2-40B4-BE49-F238E27FC236}">
                <a16:creationId xmlns:a16="http://schemas.microsoft.com/office/drawing/2014/main" id="{3D99AF2C-4001-8D67-7068-A585A4376F4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B491315A-F5B4-B447-2C3E-7CAB7BD2AE34}"/>
              </a:ext>
            </a:extLst>
          </p:cNvPr>
          <p:cNvSpPr>
            <a:spLocks noGrp="1"/>
          </p:cNvSpPr>
          <p:nvPr>
            <p:ph type="sldNum" sz="quarter" idx="7"/>
          </p:nvPr>
        </p:nvSpPr>
        <p:spPr/>
        <p:txBody>
          <a:bodyPr/>
          <a:lstStyle/>
          <a:p>
            <a:fld id="{B6F15528-21DE-4FAA-801E-634DDDAF4B2B}" type="slidenum">
              <a:rPr lang="en-US" altLang="zh-TW" smtClean="0"/>
              <a:t>64</a:t>
            </a:fld>
            <a:endParaRPr lang="zh-TW"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7618" y="381000"/>
            <a:ext cx="2056764"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醫</a:t>
            </a:r>
            <a:r>
              <a:rPr sz="4000" spc="-5" dirty="0">
                <a:latin typeface="微軟正黑體" panose="020B0604030504040204" pitchFamily="34" charset="-120"/>
                <a:ea typeface="微軟正黑體" panose="020B0604030504040204" pitchFamily="34" charset="-120"/>
              </a:rPr>
              <a:t>護人員</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1295400" y="1527175"/>
            <a:ext cx="9601200" cy="3518912"/>
          </a:xfrm>
          <a:prstGeom prst="rect">
            <a:avLst/>
          </a:prstGeom>
        </p:spPr>
        <p:txBody>
          <a:bodyPr vert="horz" wrap="square" lIns="0" tIns="104140" rIns="0" bIns="0" rtlCol="0">
            <a:spAutoFit/>
          </a:bodyPr>
          <a:lstStyle/>
          <a:p>
            <a:pPr marL="12700" marR="386080" algn="just">
              <a:lnSpc>
                <a:spcPct val="80000"/>
              </a:lnSpc>
              <a:spcBef>
                <a:spcPts val="820"/>
              </a:spcBef>
              <a:tabLst>
                <a:tab pos="356235" algn="l"/>
              </a:tabLst>
            </a:pPr>
            <a:r>
              <a:rPr sz="3000" dirty="0">
                <a:solidFill>
                  <a:srgbClr val="30859C"/>
                </a:solidFill>
                <a:latin typeface="微軟正黑體" panose="020B0604030504040204" pitchFamily="34" charset="-120"/>
                <a:ea typeface="微軟正黑體" panose="020B0604030504040204" pitchFamily="34" charset="-120"/>
                <a:cs typeface="標楷體"/>
              </a:rPr>
              <a:t>事業單位勞工人數在三百人以上或從事特別危害健康作業之勞工人數在五十人以上</a:t>
            </a:r>
            <a:r>
              <a:rPr sz="3000" spc="5" dirty="0">
                <a:solidFill>
                  <a:srgbClr val="30859C"/>
                </a:solidFill>
                <a:latin typeface="微軟正黑體" panose="020B0604030504040204" pitchFamily="34" charset="-120"/>
                <a:ea typeface="微軟正黑體" panose="020B0604030504040204" pitchFamily="34" charset="-120"/>
                <a:cs typeface="標楷體"/>
              </a:rPr>
              <a:t>者</a:t>
            </a:r>
            <a:r>
              <a:rPr sz="3000" dirty="0">
                <a:latin typeface="微軟正黑體" panose="020B0604030504040204" pitchFamily="34" charset="-120"/>
                <a:ea typeface="微軟正黑體" panose="020B0604030504040204" pitchFamily="34" charset="-120"/>
                <a:cs typeface="標楷體"/>
              </a:rPr>
              <a:t>，應視其規模及性質，分別依附表二與附表三所定之</a:t>
            </a:r>
            <a:r>
              <a:rPr sz="3000" spc="-5" dirty="0">
                <a:latin typeface="微軟正黑體" panose="020B0604030504040204" pitchFamily="34" charset="-120"/>
                <a:ea typeface="微軟正黑體" panose="020B0604030504040204" pitchFamily="34" charset="-120"/>
                <a:cs typeface="標楷體"/>
              </a:rPr>
              <a:t>人力配置及臨場服務頻率，僱用或特約從事勞</a:t>
            </a:r>
            <a:r>
              <a:rPr sz="3000" dirty="0">
                <a:latin typeface="微軟正黑體" panose="020B0604030504040204" pitchFamily="34" charset="-120"/>
                <a:ea typeface="微軟正黑體" panose="020B0604030504040204" pitchFamily="34" charset="-120"/>
                <a:cs typeface="標楷體"/>
              </a:rPr>
              <a:t>工健康服務之醫師及僱用從事勞工健康服務之護理人員（以下簡稱醫護人員），辦理勞工健 </a:t>
            </a:r>
            <a:r>
              <a:rPr sz="3000" spc="-5" dirty="0">
                <a:latin typeface="微軟正黑體" panose="020B0604030504040204" pitchFamily="34" charset="-120"/>
                <a:ea typeface="微軟正黑體" panose="020B0604030504040204" pitchFamily="34" charset="-120"/>
                <a:cs typeface="標楷體"/>
              </a:rPr>
              <a:t>康服務。(</a:t>
            </a:r>
            <a:r>
              <a:rPr sz="3000" dirty="0">
                <a:latin typeface="微軟正黑體" panose="020B0604030504040204" pitchFamily="34" charset="-120"/>
                <a:ea typeface="微軟正黑體" panose="020B0604030504040204" pitchFamily="34" charset="-120"/>
                <a:cs typeface="標楷體"/>
              </a:rPr>
              <a:t>勞工健康保護規則</a:t>
            </a:r>
            <a:r>
              <a:rPr sz="3000" spc="-20" dirty="0">
                <a:latin typeface="微軟正黑體" panose="020B0604030504040204" pitchFamily="34" charset="-120"/>
                <a:ea typeface="微軟正黑體" panose="020B0604030504040204" pitchFamily="34" charset="-120"/>
                <a:cs typeface="標楷體"/>
              </a:rPr>
              <a:t>第</a:t>
            </a:r>
            <a:r>
              <a:rPr sz="3000" spc="-5" dirty="0">
                <a:latin typeface="微軟正黑體" panose="020B0604030504040204" pitchFamily="34" charset="-120"/>
                <a:ea typeface="微軟正黑體" panose="020B0604030504040204" pitchFamily="34" charset="-120"/>
                <a:cs typeface="標楷體"/>
              </a:rPr>
              <a:t>3</a:t>
            </a:r>
            <a:r>
              <a:rPr sz="3000" dirty="0">
                <a:latin typeface="微軟正黑體" panose="020B0604030504040204" pitchFamily="34" charset="-120"/>
                <a:ea typeface="微軟正黑體" panose="020B0604030504040204" pitchFamily="34" charset="-120"/>
                <a:cs typeface="標楷體"/>
              </a:rPr>
              <a:t>條)</a:t>
            </a:r>
          </a:p>
          <a:p>
            <a:pPr marL="12700" marR="5080">
              <a:lnSpc>
                <a:spcPct val="80000"/>
              </a:lnSpc>
              <a:spcBef>
                <a:spcPts val="720"/>
              </a:spcBef>
              <a:tabLst>
                <a:tab pos="355600" algn="l"/>
                <a:tab pos="356235" algn="l"/>
              </a:tabLst>
            </a:pPr>
            <a:r>
              <a:rPr sz="3000" dirty="0" err="1">
                <a:solidFill>
                  <a:srgbClr val="E36C09"/>
                </a:solidFill>
                <a:latin typeface="微軟正黑體" panose="020B0604030504040204" pitchFamily="34" charset="-120"/>
                <a:ea typeface="微軟正黑體" panose="020B0604030504040204" pitchFamily="34" charset="-120"/>
                <a:cs typeface="標楷體"/>
              </a:rPr>
              <a:t>事業單位勞工人數在五十人以上未達三百人</a:t>
            </a:r>
            <a:r>
              <a:rPr sz="3000" spc="5" dirty="0" err="1">
                <a:solidFill>
                  <a:srgbClr val="E36C09"/>
                </a:solidFill>
                <a:latin typeface="微軟正黑體" panose="020B0604030504040204" pitchFamily="34" charset="-120"/>
                <a:ea typeface="微軟正黑體" panose="020B0604030504040204" pitchFamily="34" charset="-120"/>
                <a:cs typeface="標楷體"/>
              </a:rPr>
              <a:t>者</a:t>
            </a:r>
            <a:r>
              <a:rPr sz="3000" dirty="0" err="1">
                <a:latin typeface="微軟正黑體" panose="020B0604030504040204" pitchFamily="34" charset="-120"/>
                <a:ea typeface="微軟正黑體" panose="020B0604030504040204" pitchFamily="34" charset="-120"/>
                <a:cs typeface="標楷體"/>
              </a:rPr>
              <a:t>，應視其規模及性質，依附表四所定特約醫護人</a:t>
            </a:r>
            <a:r>
              <a:rPr sz="3000" dirty="0">
                <a:latin typeface="微軟正黑體" panose="020B0604030504040204" pitchFamily="34" charset="-120"/>
                <a:ea typeface="微軟正黑體" panose="020B0604030504040204" pitchFamily="34" charset="-120"/>
                <a:cs typeface="標楷體"/>
              </a:rPr>
              <a:t> </a:t>
            </a:r>
            <a:r>
              <a:rPr sz="3000" spc="-5" dirty="0">
                <a:latin typeface="微軟正黑體" panose="020B0604030504040204" pitchFamily="34" charset="-120"/>
                <a:ea typeface="微軟正黑體" panose="020B0604030504040204" pitchFamily="34" charset="-120"/>
                <a:cs typeface="標楷體"/>
              </a:rPr>
              <a:t>員臨場服務頻率，辦理勞工健康服務</a:t>
            </a:r>
            <a:r>
              <a:rPr sz="3000" spc="5" dirty="0">
                <a:latin typeface="微軟正黑體" panose="020B0604030504040204" pitchFamily="34" charset="-120"/>
                <a:ea typeface="微軟正黑體" panose="020B0604030504040204" pitchFamily="34" charset="-120"/>
                <a:cs typeface="標楷體"/>
              </a:rPr>
              <a:t>。</a:t>
            </a:r>
            <a:r>
              <a:rPr sz="3000" spc="-5" dirty="0">
                <a:latin typeface="微軟正黑體" panose="020B0604030504040204" pitchFamily="34" charset="-120"/>
                <a:ea typeface="微軟正黑體" panose="020B0604030504040204" pitchFamily="34" charset="-120"/>
                <a:cs typeface="標楷體"/>
              </a:rPr>
              <a:t>(勞工</a:t>
            </a:r>
            <a:r>
              <a:rPr sz="3000" dirty="0">
                <a:latin typeface="微軟正黑體" panose="020B0604030504040204" pitchFamily="34" charset="-120"/>
                <a:ea typeface="微軟正黑體" panose="020B0604030504040204" pitchFamily="34" charset="-120"/>
                <a:cs typeface="標楷體"/>
              </a:rPr>
              <a:t>健康保護規則第4條)</a:t>
            </a:r>
          </a:p>
        </p:txBody>
      </p:sp>
      <p:sp>
        <p:nvSpPr>
          <p:cNvPr id="4" name="頁尾版面配置區 3">
            <a:extLst>
              <a:ext uri="{FF2B5EF4-FFF2-40B4-BE49-F238E27FC236}">
                <a16:creationId xmlns:a16="http://schemas.microsoft.com/office/drawing/2014/main" id="{CBA0D99F-9A84-1B66-7565-F56863A29CD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D916AE26-CCAE-FB18-0B9D-21080B53FDBE}"/>
              </a:ext>
            </a:extLst>
          </p:cNvPr>
          <p:cNvSpPr>
            <a:spLocks noGrp="1"/>
          </p:cNvSpPr>
          <p:nvPr>
            <p:ph type="sldNum" sz="quarter" idx="7"/>
          </p:nvPr>
        </p:nvSpPr>
        <p:spPr/>
        <p:txBody>
          <a:bodyPr/>
          <a:lstStyle/>
          <a:p>
            <a:fld id="{B6F15528-21DE-4FAA-801E-634DDDAF4B2B}" type="slidenum">
              <a:rPr lang="en-US" altLang="zh-TW" smtClean="0"/>
              <a:t>65</a:t>
            </a:fld>
            <a:endParaRPr lang="zh-TW"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11401" y="666751"/>
            <a:ext cx="4770999" cy="2258343"/>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609600" y="685801"/>
            <a:ext cx="4771001" cy="54864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6811401" y="2925094"/>
            <a:ext cx="4770998" cy="3247107"/>
          </a:xfrm>
          <a:prstGeom prst="rect">
            <a:avLst/>
          </a:prstGeom>
          <a:blipFill>
            <a:blip r:embed="rId4"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3410490B-5FF8-E36C-07CD-589E8D424EF7}"/>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F8F6F6C9-561F-85DB-CFA6-7A6F3CD2BD50}"/>
              </a:ext>
            </a:extLst>
          </p:cNvPr>
          <p:cNvSpPr>
            <a:spLocks noGrp="1"/>
          </p:cNvSpPr>
          <p:nvPr>
            <p:ph type="sldNum" sz="quarter" idx="7"/>
          </p:nvPr>
        </p:nvSpPr>
        <p:spPr/>
        <p:txBody>
          <a:bodyPr/>
          <a:lstStyle/>
          <a:p>
            <a:fld id="{B6F15528-21DE-4FAA-801E-634DDDAF4B2B}" type="slidenum">
              <a:rPr lang="en-US" altLang="zh-TW" smtClean="0"/>
              <a:t>66</a:t>
            </a:fld>
            <a:endParaRPr lang="zh-TW"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1"/>
            <a:ext cx="10972799" cy="54864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987536AB-FB9B-8E2D-D345-B662B0B59D02}"/>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B4D9CF29-3D45-FEE4-DE33-B29C658F542D}"/>
              </a:ext>
            </a:extLst>
          </p:cNvPr>
          <p:cNvSpPr>
            <a:spLocks noGrp="1"/>
          </p:cNvSpPr>
          <p:nvPr>
            <p:ph type="sldNum" sz="quarter" idx="7"/>
          </p:nvPr>
        </p:nvSpPr>
        <p:spPr/>
        <p:txBody>
          <a:bodyPr/>
          <a:lstStyle/>
          <a:p>
            <a:fld id="{B6F15528-21DE-4FAA-801E-634DDDAF4B2B}" type="slidenum">
              <a:rPr lang="en-US" altLang="zh-TW" smtClean="0"/>
              <a:t>67</a:t>
            </a:fld>
            <a:endParaRPr lang="zh-TW"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67618" y="381000"/>
            <a:ext cx="2056764" cy="635000"/>
          </a:xfrm>
          <a:prstGeom prst="rect">
            <a:avLst/>
          </a:prstGeom>
        </p:spPr>
        <p:txBody>
          <a:bodyPr vert="horz" wrap="square" lIns="0" tIns="12065" rIns="0" bIns="0" rtlCol="0">
            <a:spAutoFit/>
          </a:bodyPr>
          <a:lstStyle/>
          <a:p>
            <a:pPr marL="12700">
              <a:spcBef>
                <a:spcPts val="95"/>
              </a:spcBef>
            </a:pPr>
            <a:r>
              <a:rPr sz="4000" dirty="0">
                <a:latin typeface="微軟正黑體" panose="020B0604030504040204" pitchFamily="34" charset="-120"/>
                <a:ea typeface="微軟正黑體" panose="020B0604030504040204" pitchFamily="34" charset="-120"/>
              </a:rPr>
              <a:t>急</a:t>
            </a:r>
            <a:r>
              <a:rPr sz="4000" spc="-5" dirty="0">
                <a:latin typeface="微軟正黑體" panose="020B0604030504040204" pitchFamily="34" charset="-120"/>
                <a:ea typeface="微軟正黑體" panose="020B0604030504040204" pitchFamily="34" charset="-120"/>
              </a:rPr>
              <a:t>救人員</a:t>
            </a:r>
            <a:endParaRPr sz="4000" dirty="0">
              <a:latin typeface="微軟正黑體" panose="020B0604030504040204" pitchFamily="34" charset="-120"/>
              <a:ea typeface="微軟正黑體" panose="020B0604030504040204" pitchFamily="34" charset="-120"/>
            </a:endParaRPr>
          </a:p>
        </p:txBody>
      </p:sp>
      <p:sp>
        <p:nvSpPr>
          <p:cNvPr id="3" name="object 3"/>
          <p:cNvSpPr txBox="1"/>
          <p:nvPr/>
        </p:nvSpPr>
        <p:spPr>
          <a:xfrm>
            <a:off x="609600" y="1151951"/>
            <a:ext cx="10972800" cy="5398273"/>
          </a:xfrm>
          <a:prstGeom prst="rect">
            <a:avLst/>
          </a:prstGeom>
        </p:spPr>
        <p:txBody>
          <a:bodyPr vert="horz" wrap="square" lIns="0" tIns="12065" rIns="0" bIns="0" rtlCol="0">
            <a:spAutoFit/>
          </a:bodyPr>
          <a:lstStyle/>
          <a:p>
            <a:pPr marL="12700" marR="106680">
              <a:spcBef>
                <a:spcPts val="95"/>
              </a:spcBef>
              <a:tabLst>
                <a:tab pos="355600" algn="l"/>
                <a:tab pos="356235" algn="l"/>
              </a:tabLst>
            </a:pPr>
            <a:r>
              <a:rPr sz="2000" b="1" dirty="0">
                <a:latin typeface="微軟正黑體" panose="020B0604030504040204" pitchFamily="34" charset="-120"/>
                <a:ea typeface="微軟正黑體" panose="020B0604030504040204" pitchFamily="34" charset="-120"/>
                <a:cs typeface="標楷體"/>
              </a:rPr>
              <a:t>事</a:t>
            </a:r>
            <a:r>
              <a:rPr sz="2000" b="1" spc="-10" dirty="0">
                <a:latin typeface="微軟正黑體" panose="020B0604030504040204" pitchFamily="34" charset="-120"/>
                <a:ea typeface="微軟正黑體" panose="020B0604030504040204" pitchFamily="34" charset="-120"/>
                <a:cs typeface="標楷體"/>
              </a:rPr>
              <a:t>業單</a:t>
            </a:r>
            <a:r>
              <a:rPr sz="2000" b="1" dirty="0">
                <a:latin typeface="微軟正黑體" panose="020B0604030504040204" pitchFamily="34" charset="-120"/>
                <a:ea typeface="微軟正黑體" panose="020B0604030504040204" pitchFamily="34" charset="-120"/>
                <a:cs typeface="標楷體"/>
              </a:rPr>
              <a:t>位</a:t>
            </a:r>
            <a:r>
              <a:rPr sz="2000" b="1" spc="-10" dirty="0">
                <a:latin typeface="微軟正黑體" panose="020B0604030504040204" pitchFamily="34" charset="-120"/>
                <a:ea typeface="微軟正黑體" panose="020B0604030504040204" pitchFamily="34" charset="-120"/>
                <a:cs typeface="標楷體"/>
              </a:rPr>
              <a:t>應參照</a:t>
            </a:r>
            <a:r>
              <a:rPr sz="2000" b="1" dirty="0">
                <a:latin typeface="微軟正黑體" panose="020B0604030504040204" pitchFamily="34" charset="-120"/>
                <a:ea typeface="微軟正黑體" panose="020B0604030504040204" pitchFamily="34" charset="-120"/>
                <a:cs typeface="標楷體"/>
              </a:rPr>
              <a:t>工</a:t>
            </a:r>
            <a:r>
              <a:rPr sz="2000" b="1" spc="-10" dirty="0">
                <a:latin typeface="微軟正黑體" panose="020B0604030504040204" pitchFamily="34" charset="-120"/>
                <a:ea typeface="微軟正黑體" panose="020B0604030504040204" pitchFamily="34" charset="-120"/>
                <a:cs typeface="標楷體"/>
              </a:rPr>
              <a:t>作場</a:t>
            </a:r>
            <a:r>
              <a:rPr sz="2000" b="1" dirty="0">
                <a:latin typeface="微軟正黑體" panose="020B0604030504040204" pitchFamily="34" charset="-120"/>
                <a:ea typeface="微軟正黑體" panose="020B0604030504040204" pitchFamily="34" charset="-120"/>
                <a:cs typeface="標楷體"/>
              </a:rPr>
              <a:t>所</a:t>
            </a:r>
            <a:r>
              <a:rPr sz="2000" b="1" spc="-10" dirty="0">
                <a:latin typeface="微軟正黑體" panose="020B0604030504040204" pitchFamily="34" charset="-120"/>
                <a:ea typeface="微軟正黑體" panose="020B0604030504040204" pitchFamily="34" charset="-120"/>
                <a:cs typeface="標楷體"/>
              </a:rPr>
              <a:t>大小、</a:t>
            </a:r>
            <a:r>
              <a:rPr sz="2000" b="1" dirty="0">
                <a:latin typeface="微軟正黑體" panose="020B0604030504040204" pitchFamily="34" charset="-120"/>
                <a:ea typeface="微軟正黑體" panose="020B0604030504040204" pitchFamily="34" charset="-120"/>
                <a:cs typeface="標楷體"/>
              </a:rPr>
              <a:t>分</a:t>
            </a:r>
            <a:r>
              <a:rPr sz="2000" b="1" spc="-10" dirty="0">
                <a:latin typeface="微軟正黑體" panose="020B0604030504040204" pitchFamily="34" charset="-120"/>
                <a:ea typeface="微軟正黑體" panose="020B0604030504040204" pitchFamily="34" charset="-120"/>
                <a:cs typeface="標楷體"/>
              </a:rPr>
              <a:t>布、</a:t>
            </a:r>
            <a:r>
              <a:rPr sz="2000" b="1" dirty="0">
                <a:latin typeface="微軟正黑體" panose="020B0604030504040204" pitchFamily="34" charset="-120"/>
                <a:ea typeface="微軟正黑體" panose="020B0604030504040204" pitchFamily="34" charset="-120"/>
                <a:cs typeface="標楷體"/>
              </a:rPr>
              <a:t>危</a:t>
            </a:r>
            <a:r>
              <a:rPr sz="2000" b="1" spc="-10" dirty="0">
                <a:latin typeface="微軟正黑體" panose="020B0604030504040204" pitchFamily="34" charset="-120"/>
                <a:ea typeface="微軟正黑體" panose="020B0604030504040204" pitchFamily="34" charset="-120"/>
                <a:cs typeface="標楷體"/>
              </a:rPr>
              <a:t>險狀況</a:t>
            </a:r>
            <a:r>
              <a:rPr sz="2000" b="1" dirty="0">
                <a:latin typeface="微軟正黑體" panose="020B0604030504040204" pitchFamily="34" charset="-120"/>
                <a:ea typeface="微軟正黑體" panose="020B0604030504040204" pitchFamily="34" charset="-120"/>
                <a:cs typeface="標楷體"/>
              </a:rPr>
              <a:t>與</a:t>
            </a:r>
            <a:r>
              <a:rPr sz="2000" b="1" spc="-10" dirty="0">
                <a:latin typeface="微軟正黑體" panose="020B0604030504040204" pitchFamily="34" charset="-120"/>
                <a:ea typeface="微軟正黑體" panose="020B0604030504040204" pitchFamily="34" charset="-120"/>
                <a:cs typeface="標楷體"/>
              </a:rPr>
              <a:t>勞工</a:t>
            </a:r>
            <a:r>
              <a:rPr sz="2000" b="1" dirty="0">
                <a:latin typeface="微軟正黑體" panose="020B0604030504040204" pitchFamily="34" charset="-120"/>
                <a:ea typeface="微軟正黑體" panose="020B0604030504040204" pitchFamily="34" charset="-120"/>
                <a:cs typeface="標楷體"/>
              </a:rPr>
              <a:t>人</a:t>
            </a:r>
            <a:r>
              <a:rPr sz="2000" b="1" spc="-10" dirty="0">
                <a:latin typeface="微軟正黑體" panose="020B0604030504040204" pitchFamily="34" charset="-120"/>
                <a:ea typeface="微軟正黑體" panose="020B0604030504040204" pitchFamily="34" charset="-120"/>
                <a:cs typeface="標楷體"/>
              </a:rPr>
              <a:t>數，備</a:t>
            </a:r>
            <a:r>
              <a:rPr sz="2000" b="1" dirty="0">
                <a:latin typeface="微軟正黑體" panose="020B0604030504040204" pitchFamily="34" charset="-120"/>
                <a:ea typeface="微軟正黑體" panose="020B0604030504040204" pitchFamily="34" charset="-120"/>
                <a:cs typeface="標楷體"/>
              </a:rPr>
              <a:t>置</a:t>
            </a:r>
            <a:r>
              <a:rPr sz="2000" b="1" spc="-10" dirty="0">
                <a:latin typeface="微軟正黑體" panose="020B0604030504040204" pitchFamily="34" charset="-120"/>
                <a:ea typeface="微軟正黑體" panose="020B0604030504040204" pitchFamily="34" charset="-120"/>
                <a:cs typeface="標楷體"/>
              </a:rPr>
              <a:t>足夠</a:t>
            </a:r>
            <a:r>
              <a:rPr sz="2000" b="1" dirty="0">
                <a:latin typeface="微軟正黑體" panose="020B0604030504040204" pitchFamily="34" charset="-120"/>
                <a:ea typeface="微軟正黑體" panose="020B0604030504040204" pitchFamily="34" charset="-120"/>
                <a:cs typeface="標楷體"/>
              </a:rPr>
              <a:t>急</a:t>
            </a:r>
            <a:r>
              <a:rPr sz="2000" b="1" spc="-10" dirty="0">
                <a:latin typeface="微軟正黑體" panose="020B0604030504040204" pitchFamily="34" charset="-120"/>
                <a:ea typeface="微軟正黑體" panose="020B0604030504040204" pitchFamily="34" charset="-120"/>
                <a:cs typeface="標楷體"/>
              </a:rPr>
              <a:t>救藥品</a:t>
            </a:r>
            <a:r>
              <a:rPr sz="2000" b="1" dirty="0">
                <a:latin typeface="微軟正黑體" panose="020B0604030504040204" pitchFamily="34" charset="-120"/>
                <a:ea typeface="微軟正黑體" panose="020B0604030504040204" pitchFamily="34" charset="-120"/>
                <a:cs typeface="標楷體"/>
              </a:rPr>
              <a:t>及</a:t>
            </a:r>
            <a:r>
              <a:rPr sz="2000" b="1" spc="-10" dirty="0">
                <a:latin typeface="微軟正黑體" panose="020B0604030504040204" pitchFamily="34" charset="-120"/>
                <a:ea typeface="微軟正黑體" panose="020B0604030504040204" pitchFamily="34" charset="-120"/>
                <a:cs typeface="標楷體"/>
              </a:rPr>
              <a:t>器 </a:t>
            </a:r>
            <a:r>
              <a:rPr sz="2000" b="1" dirty="0">
                <a:latin typeface="微軟正黑體" panose="020B0604030504040204" pitchFamily="34" charset="-120"/>
                <a:ea typeface="微軟正黑體" panose="020B0604030504040204" pitchFamily="34" charset="-120"/>
                <a:cs typeface="標楷體"/>
              </a:rPr>
              <a:t>材</a:t>
            </a:r>
            <a:r>
              <a:rPr sz="2000" b="1" spc="-10" dirty="0">
                <a:latin typeface="微軟正黑體" panose="020B0604030504040204" pitchFamily="34" charset="-120"/>
                <a:ea typeface="微軟正黑體" panose="020B0604030504040204" pitchFamily="34" charset="-120"/>
                <a:cs typeface="標楷體"/>
              </a:rPr>
              <a:t>，並</a:t>
            </a:r>
            <a:r>
              <a:rPr sz="2000" b="1" dirty="0">
                <a:latin typeface="微軟正黑體" panose="020B0604030504040204" pitchFamily="34" charset="-120"/>
                <a:ea typeface="微軟正黑體" panose="020B0604030504040204" pitchFamily="34" charset="-120"/>
                <a:cs typeface="標楷體"/>
              </a:rPr>
              <a:t>置</a:t>
            </a:r>
            <a:r>
              <a:rPr sz="2000" b="1" spc="-10" dirty="0">
                <a:latin typeface="微軟正黑體" panose="020B0604030504040204" pitchFamily="34" charset="-120"/>
                <a:ea typeface="微軟正黑體" panose="020B0604030504040204" pitchFamily="34" charset="-120"/>
                <a:cs typeface="標楷體"/>
              </a:rPr>
              <a:t>急救人</a:t>
            </a:r>
            <a:r>
              <a:rPr sz="2000" b="1" dirty="0">
                <a:latin typeface="微軟正黑體" panose="020B0604030504040204" pitchFamily="34" charset="-120"/>
                <a:ea typeface="微軟正黑體" panose="020B0604030504040204" pitchFamily="34" charset="-120"/>
                <a:cs typeface="標楷體"/>
              </a:rPr>
              <a:t>員</a:t>
            </a:r>
            <a:r>
              <a:rPr sz="2000" b="1" spc="-10" dirty="0">
                <a:latin typeface="微軟正黑體" panose="020B0604030504040204" pitchFamily="34" charset="-120"/>
                <a:ea typeface="微軟正黑體" panose="020B0604030504040204" pitchFamily="34" charset="-120"/>
                <a:cs typeface="標楷體"/>
              </a:rPr>
              <a:t>辦理</a:t>
            </a:r>
            <a:r>
              <a:rPr sz="2000" b="1" dirty="0">
                <a:latin typeface="微軟正黑體" panose="020B0604030504040204" pitchFamily="34" charset="-120"/>
                <a:ea typeface="微軟正黑體" panose="020B0604030504040204" pitchFamily="34" charset="-120"/>
                <a:cs typeface="標楷體"/>
              </a:rPr>
              <a:t>急</a:t>
            </a:r>
            <a:r>
              <a:rPr sz="2000" b="1" spc="-10" dirty="0">
                <a:latin typeface="微軟正黑體" panose="020B0604030504040204" pitchFamily="34" charset="-120"/>
                <a:ea typeface="微軟正黑體" panose="020B0604030504040204" pitchFamily="34" charset="-120"/>
                <a:cs typeface="標楷體"/>
              </a:rPr>
              <a:t>救事</a:t>
            </a:r>
            <a:r>
              <a:rPr sz="2000" b="1" spc="-5" dirty="0">
                <a:latin typeface="微軟正黑體" panose="020B0604030504040204" pitchFamily="34" charset="-120"/>
                <a:ea typeface="微軟正黑體" panose="020B0604030504040204" pitchFamily="34" charset="-120"/>
                <a:cs typeface="標楷體"/>
              </a:rPr>
              <a:t>宜</a:t>
            </a:r>
            <a:r>
              <a:rPr sz="2000" spc="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但已</a:t>
            </a:r>
            <a:r>
              <a:rPr sz="2000" spc="5" dirty="0">
                <a:latin typeface="微軟正黑體" panose="020B0604030504040204" pitchFamily="34" charset="-120"/>
                <a:ea typeface="微軟正黑體" panose="020B0604030504040204" pitchFamily="34" charset="-120"/>
                <a:cs typeface="標楷體"/>
              </a:rPr>
              <a:t>具</a:t>
            </a:r>
            <a:r>
              <a:rPr sz="2000" spc="-5" dirty="0">
                <a:latin typeface="微軟正黑體" panose="020B0604030504040204" pitchFamily="34" charset="-120"/>
                <a:ea typeface="微軟正黑體" panose="020B0604030504040204" pitchFamily="34" charset="-120"/>
                <a:cs typeface="標楷體"/>
              </a:rPr>
              <a:t>有急救</a:t>
            </a:r>
            <a:r>
              <a:rPr sz="2000" spc="5" dirty="0">
                <a:latin typeface="微軟正黑體" panose="020B0604030504040204" pitchFamily="34" charset="-120"/>
                <a:ea typeface="微軟正黑體" panose="020B0604030504040204" pitchFamily="34" charset="-120"/>
                <a:cs typeface="標楷體"/>
              </a:rPr>
              <a:t>功</a:t>
            </a:r>
            <a:r>
              <a:rPr sz="2000" spc="-5" dirty="0">
                <a:latin typeface="微軟正黑體" panose="020B0604030504040204" pitchFamily="34" charset="-120"/>
                <a:ea typeface="微軟正黑體" panose="020B0604030504040204" pitchFamily="34" charset="-120"/>
                <a:cs typeface="標楷體"/>
              </a:rPr>
              <a:t>能之</a:t>
            </a:r>
            <a:r>
              <a:rPr sz="2000" spc="5" dirty="0">
                <a:latin typeface="微軟正黑體" panose="020B0604030504040204" pitchFamily="34" charset="-120"/>
                <a:ea typeface="微軟正黑體" panose="020B0604030504040204" pitchFamily="34" charset="-120"/>
                <a:cs typeface="標楷體"/>
              </a:rPr>
              <a:t>醫</a:t>
            </a:r>
            <a:r>
              <a:rPr sz="2000" spc="-5" dirty="0">
                <a:latin typeface="微軟正黑體" panose="020B0604030504040204" pitchFamily="34" charset="-120"/>
                <a:ea typeface="微軟正黑體" panose="020B0604030504040204" pitchFamily="34" charset="-120"/>
                <a:cs typeface="標楷體"/>
              </a:rPr>
              <a:t>療保健</a:t>
            </a:r>
            <a:r>
              <a:rPr sz="2000" spc="5" dirty="0">
                <a:latin typeface="微軟正黑體" panose="020B0604030504040204" pitchFamily="34" charset="-120"/>
                <a:ea typeface="微軟正黑體" panose="020B0604030504040204" pitchFamily="34" charset="-120"/>
                <a:cs typeface="標楷體"/>
              </a:rPr>
              <a:t>服</a:t>
            </a:r>
            <a:r>
              <a:rPr sz="2000" spc="-5" dirty="0">
                <a:latin typeface="微軟正黑體" panose="020B0604030504040204" pitchFamily="34" charset="-120"/>
                <a:ea typeface="微軟正黑體" panose="020B0604030504040204" pitchFamily="34" charset="-120"/>
                <a:cs typeface="標楷體"/>
              </a:rPr>
              <a:t>務業</a:t>
            </a:r>
            <a:r>
              <a:rPr sz="2000" spc="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不在此</a:t>
            </a:r>
            <a:r>
              <a:rPr sz="2000" spc="5" dirty="0">
                <a:latin typeface="微軟正黑體" panose="020B0604030504040204" pitchFamily="34" charset="-120"/>
                <a:ea typeface="微軟正黑體" panose="020B0604030504040204" pitchFamily="34" charset="-120"/>
                <a:cs typeface="標楷體"/>
              </a:rPr>
              <a:t>限</a:t>
            </a:r>
            <a:r>
              <a:rPr sz="2000" spc="-5" dirty="0">
                <a:latin typeface="微軟正黑體" panose="020B0604030504040204" pitchFamily="34" charset="-120"/>
                <a:ea typeface="微軟正黑體" panose="020B0604030504040204" pitchFamily="34" charset="-120"/>
                <a:cs typeface="標楷體"/>
              </a:rPr>
              <a:t>。</a:t>
            </a:r>
            <a:endParaRPr sz="2000" dirty="0">
              <a:latin typeface="微軟正黑體" panose="020B0604030504040204" pitchFamily="34" charset="-120"/>
              <a:ea typeface="微軟正黑體" panose="020B0604030504040204" pitchFamily="34" charset="-120"/>
              <a:cs typeface="標楷體"/>
            </a:endParaRPr>
          </a:p>
          <a:p>
            <a:pPr marL="12700" marR="107314">
              <a:spcBef>
                <a:spcPts val="384"/>
              </a:spcBef>
              <a:tabLst>
                <a:tab pos="355600" algn="l"/>
                <a:tab pos="356235" algn="l"/>
              </a:tabLst>
            </a:pPr>
            <a:r>
              <a:rPr sz="2000" spc="5" dirty="0">
                <a:latin typeface="微軟正黑體" panose="020B0604030504040204" pitchFamily="34" charset="-120"/>
                <a:ea typeface="微軟正黑體" panose="020B0604030504040204" pitchFamily="34" charset="-120"/>
                <a:cs typeface="標楷體"/>
              </a:rPr>
              <a:t>前</a:t>
            </a:r>
            <a:r>
              <a:rPr sz="2000" spc="-5" dirty="0">
                <a:latin typeface="微軟正黑體" panose="020B0604030504040204" pitchFamily="34" charset="-120"/>
                <a:ea typeface="微軟正黑體" panose="020B0604030504040204" pitchFamily="34" charset="-120"/>
                <a:cs typeface="標楷體"/>
              </a:rPr>
              <a:t>項急</a:t>
            </a:r>
            <a:r>
              <a:rPr sz="2000" spc="5" dirty="0">
                <a:latin typeface="微軟正黑體" panose="020B0604030504040204" pitchFamily="34" charset="-120"/>
                <a:ea typeface="微軟正黑體" panose="020B0604030504040204" pitchFamily="34" charset="-120"/>
                <a:cs typeface="標楷體"/>
              </a:rPr>
              <a:t>救</a:t>
            </a:r>
            <a:r>
              <a:rPr sz="2000" spc="-5" dirty="0">
                <a:latin typeface="微軟正黑體" panose="020B0604030504040204" pitchFamily="34" charset="-120"/>
                <a:ea typeface="微軟正黑體" panose="020B0604030504040204" pitchFamily="34" charset="-120"/>
                <a:cs typeface="標楷體"/>
              </a:rPr>
              <a:t>人員應</a:t>
            </a:r>
            <a:r>
              <a:rPr sz="2000" spc="5" dirty="0">
                <a:latin typeface="微軟正黑體" panose="020B0604030504040204" pitchFamily="34" charset="-120"/>
                <a:ea typeface="微軟正黑體" panose="020B0604030504040204" pitchFamily="34" charset="-120"/>
                <a:cs typeface="標楷體"/>
              </a:rPr>
              <a:t>具</a:t>
            </a:r>
            <a:r>
              <a:rPr sz="2000" spc="-5" dirty="0">
                <a:latin typeface="微軟正黑體" panose="020B0604030504040204" pitchFamily="34" charset="-120"/>
                <a:ea typeface="微軟正黑體" panose="020B0604030504040204" pitchFamily="34" charset="-120"/>
                <a:cs typeface="標楷體"/>
              </a:rPr>
              <a:t>下列</a:t>
            </a:r>
            <a:r>
              <a:rPr sz="2000" spc="5" dirty="0">
                <a:latin typeface="微軟正黑體" panose="020B0604030504040204" pitchFamily="34" charset="-120"/>
                <a:ea typeface="微軟正黑體" panose="020B0604030504040204" pitchFamily="34" charset="-120"/>
                <a:cs typeface="標楷體"/>
              </a:rPr>
              <a:t>資</a:t>
            </a:r>
            <a:r>
              <a:rPr sz="2000" spc="-5" dirty="0">
                <a:latin typeface="微軟正黑體" panose="020B0604030504040204" pitchFamily="34" charset="-120"/>
                <a:ea typeface="微軟正黑體" panose="020B0604030504040204" pitchFamily="34" charset="-120"/>
                <a:cs typeface="標楷體"/>
              </a:rPr>
              <a:t>格之一</a:t>
            </a:r>
            <a:r>
              <a:rPr sz="2000" spc="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且不</a:t>
            </a:r>
            <a:r>
              <a:rPr sz="2000" spc="5" dirty="0">
                <a:latin typeface="微軟正黑體" panose="020B0604030504040204" pitchFamily="34" charset="-120"/>
                <a:ea typeface="微軟正黑體" panose="020B0604030504040204" pitchFamily="34" charset="-120"/>
                <a:cs typeface="標楷體"/>
              </a:rPr>
              <a:t>得</a:t>
            </a:r>
            <a:r>
              <a:rPr sz="2000" spc="-5" dirty="0">
                <a:latin typeface="微軟正黑體" panose="020B0604030504040204" pitchFamily="34" charset="-120"/>
                <a:ea typeface="微軟正黑體" panose="020B0604030504040204" pitchFamily="34" charset="-120"/>
                <a:cs typeface="標楷體"/>
              </a:rPr>
              <a:t>有失聰</a:t>
            </a:r>
            <a:r>
              <a:rPr sz="2000" spc="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兩眼</a:t>
            </a:r>
            <a:r>
              <a:rPr sz="2000" spc="5" dirty="0">
                <a:latin typeface="微軟正黑體" panose="020B0604030504040204" pitchFamily="34" charset="-120"/>
                <a:ea typeface="微軟正黑體" panose="020B0604030504040204" pitchFamily="34" charset="-120"/>
                <a:cs typeface="標楷體"/>
              </a:rPr>
              <a:t>裸</a:t>
            </a:r>
            <a:r>
              <a:rPr sz="2000" spc="-5" dirty="0">
                <a:latin typeface="微軟正黑體" panose="020B0604030504040204" pitchFamily="34" charset="-120"/>
                <a:ea typeface="微軟正黑體" panose="020B0604030504040204" pitchFamily="34" charset="-120"/>
                <a:cs typeface="標楷體"/>
              </a:rPr>
              <a:t>視或矯</a:t>
            </a:r>
            <a:r>
              <a:rPr sz="2000" spc="5" dirty="0">
                <a:latin typeface="微軟正黑體" panose="020B0604030504040204" pitchFamily="34" charset="-120"/>
                <a:ea typeface="微軟正黑體" panose="020B0604030504040204" pitchFamily="34" charset="-120"/>
                <a:cs typeface="標楷體"/>
              </a:rPr>
              <a:t>正</a:t>
            </a:r>
            <a:r>
              <a:rPr sz="2000" spc="-5" dirty="0">
                <a:latin typeface="微軟正黑體" panose="020B0604030504040204" pitchFamily="34" charset="-120"/>
                <a:ea typeface="微軟正黑體" panose="020B0604030504040204" pitchFamily="34" charset="-120"/>
                <a:cs typeface="標楷體"/>
              </a:rPr>
              <a:t>視力</a:t>
            </a:r>
            <a:r>
              <a:rPr sz="2000" spc="5" dirty="0">
                <a:latin typeface="微軟正黑體" panose="020B0604030504040204" pitchFamily="34" charset="-120"/>
                <a:ea typeface="微軟正黑體" panose="020B0604030504040204" pitchFamily="34" charset="-120"/>
                <a:cs typeface="標楷體"/>
              </a:rPr>
              <a:t>後</a:t>
            </a:r>
            <a:r>
              <a:rPr sz="2000" spc="-5" dirty="0">
                <a:latin typeface="微軟正黑體" panose="020B0604030504040204" pitchFamily="34" charset="-120"/>
                <a:ea typeface="微軟正黑體" panose="020B0604030504040204" pitchFamily="34" charset="-120"/>
                <a:cs typeface="標楷體"/>
              </a:rPr>
              <a:t>均在零</a:t>
            </a:r>
            <a:r>
              <a:rPr sz="2000" spc="5" dirty="0">
                <a:latin typeface="微軟正黑體" panose="020B0604030504040204" pitchFamily="34" charset="-120"/>
                <a:ea typeface="微軟正黑體" panose="020B0604030504040204" pitchFamily="34" charset="-120"/>
                <a:cs typeface="標楷體"/>
              </a:rPr>
              <a:t>點</a:t>
            </a:r>
            <a:r>
              <a:rPr sz="2000" spc="-5" dirty="0">
                <a:latin typeface="微軟正黑體" panose="020B0604030504040204" pitchFamily="34" charset="-120"/>
                <a:ea typeface="微軟正黑體" panose="020B0604030504040204" pitchFamily="34" charset="-120"/>
                <a:cs typeface="標楷體"/>
              </a:rPr>
              <a:t>六 </a:t>
            </a:r>
            <a:r>
              <a:rPr sz="2000" spc="5" dirty="0">
                <a:latin typeface="微軟正黑體" panose="020B0604030504040204" pitchFamily="34" charset="-120"/>
                <a:ea typeface="微軟正黑體" panose="020B0604030504040204" pitchFamily="34" charset="-120"/>
                <a:cs typeface="標楷體"/>
              </a:rPr>
              <a:t>以</a:t>
            </a:r>
            <a:r>
              <a:rPr sz="2000" spc="-5" dirty="0">
                <a:latin typeface="微軟正黑體" panose="020B0604030504040204" pitchFamily="34" charset="-120"/>
                <a:ea typeface="微軟正黑體" panose="020B0604030504040204" pitchFamily="34" charset="-120"/>
                <a:cs typeface="標楷體"/>
              </a:rPr>
              <a:t>下、</a:t>
            </a:r>
            <a:r>
              <a:rPr sz="2000" spc="5" dirty="0">
                <a:latin typeface="微軟正黑體" panose="020B0604030504040204" pitchFamily="34" charset="-120"/>
                <a:ea typeface="微軟正黑體" panose="020B0604030504040204" pitchFamily="34" charset="-120"/>
                <a:cs typeface="標楷體"/>
              </a:rPr>
              <a:t>失</a:t>
            </a:r>
            <a:r>
              <a:rPr sz="2000" spc="-5" dirty="0">
                <a:latin typeface="微軟正黑體" panose="020B0604030504040204" pitchFamily="34" charset="-120"/>
                <a:ea typeface="微軟正黑體" panose="020B0604030504040204" pitchFamily="34" charset="-120"/>
                <a:cs typeface="標楷體"/>
              </a:rPr>
              <a:t>能及健</a:t>
            </a:r>
            <a:r>
              <a:rPr sz="2000" spc="5" dirty="0">
                <a:latin typeface="微軟正黑體" panose="020B0604030504040204" pitchFamily="34" charset="-120"/>
                <a:ea typeface="微軟正黑體" panose="020B0604030504040204" pitchFamily="34" charset="-120"/>
                <a:cs typeface="標楷體"/>
              </a:rPr>
              <a:t>康</a:t>
            </a:r>
            <a:r>
              <a:rPr sz="2000" spc="-5" dirty="0">
                <a:latin typeface="微軟正黑體" panose="020B0604030504040204" pitchFamily="34" charset="-120"/>
                <a:ea typeface="微軟正黑體" panose="020B0604030504040204" pitchFamily="34" charset="-120"/>
                <a:cs typeface="標楷體"/>
              </a:rPr>
              <a:t>不良</a:t>
            </a:r>
            <a:r>
              <a:rPr sz="2000" spc="5" dirty="0">
                <a:latin typeface="微軟正黑體" panose="020B0604030504040204" pitchFamily="34" charset="-120"/>
                <a:ea typeface="微軟正黑體" panose="020B0604030504040204" pitchFamily="34" charset="-120"/>
                <a:cs typeface="標楷體"/>
              </a:rPr>
              <a:t>等</a:t>
            </a:r>
            <a:r>
              <a:rPr sz="2000" spc="-5" dirty="0">
                <a:latin typeface="微軟正黑體" panose="020B0604030504040204" pitchFamily="34" charset="-120"/>
                <a:ea typeface="微軟正黑體" panose="020B0604030504040204" pitchFamily="34" charset="-120"/>
                <a:cs typeface="標楷體"/>
              </a:rPr>
              <a:t>，足以</a:t>
            </a:r>
            <a:r>
              <a:rPr sz="2000" spc="5" dirty="0">
                <a:latin typeface="微軟正黑體" panose="020B0604030504040204" pitchFamily="34" charset="-120"/>
                <a:ea typeface="微軟正黑體" panose="020B0604030504040204" pitchFamily="34" charset="-120"/>
                <a:cs typeface="標楷體"/>
              </a:rPr>
              <a:t>妨</a:t>
            </a:r>
            <a:r>
              <a:rPr sz="2000" spc="-5" dirty="0">
                <a:latin typeface="微軟正黑體" panose="020B0604030504040204" pitchFamily="34" charset="-120"/>
                <a:ea typeface="微軟正黑體" panose="020B0604030504040204" pitchFamily="34" charset="-120"/>
                <a:cs typeface="標楷體"/>
              </a:rPr>
              <a:t>礙急</a:t>
            </a:r>
            <a:r>
              <a:rPr sz="2000" spc="5" dirty="0">
                <a:latin typeface="微軟正黑體" panose="020B0604030504040204" pitchFamily="34" charset="-120"/>
                <a:ea typeface="微軟正黑體" panose="020B0604030504040204" pitchFamily="34" charset="-120"/>
                <a:cs typeface="標楷體"/>
              </a:rPr>
              <a:t>救</a:t>
            </a:r>
            <a:r>
              <a:rPr sz="2000" spc="-5" dirty="0">
                <a:latin typeface="微軟正黑體" panose="020B0604030504040204" pitchFamily="34" charset="-120"/>
                <a:ea typeface="微軟正黑體" panose="020B0604030504040204" pitchFamily="34" charset="-120"/>
                <a:cs typeface="標楷體"/>
              </a:rPr>
              <a:t>情形：</a:t>
            </a:r>
            <a:endParaRPr sz="2000" dirty="0">
              <a:latin typeface="微軟正黑體" panose="020B0604030504040204" pitchFamily="34" charset="-120"/>
              <a:ea typeface="微軟正黑體" panose="020B0604030504040204" pitchFamily="34" charset="-120"/>
              <a:cs typeface="標楷體"/>
            </a:endParaRPr>
          </a:p>
          <a:p>
            <a:pPr marL="12700">
              <a:spcBef>
                <a:spcPts val="380"/>
              </a:spcBef>
              <a:tabLst>
                <a:tab pos="355600" algn="l"/>
                <a:tab pos="356235" algn="l"/>
              </a:tabLst>
            </a:pPr>
            <a:r>
              <a:rPr sz="2000" b="1" dirty="0">
                <a:solidFill>
                  <a:srgbClr val="0000CC"/>
                </a:solidFill>
                <a:latin typeface="微軟正黑體" panose="020B0604030504040204" pitchFamily="34" charset="-120"/>
                <a:ea typeface="微軟正黑體" panose="020B0604030504040204" pitchFamily="34" charset="-120"/>
                <a:cs typeface="標楷體"/>
              </a:rPr>
              <a:t>一</a:t>
            </a:r>
            <a:r>
              <a:rPr sz="2000" b="1" spc="-5" dirty="0">
                <a:solidFill>
                  <a:srgbClr val="0000CC"/>
                </a:solidFill>
                <a:latin typeface="微軟正黑體" panose="020B0604030504040204" pitchFamily="34" charset="-120"/>
                <a:ea typeface="微軟正黑體" panose="020B0604030504040204" pitchFamily="34" charset="-120"/>
                <a:cs typeface="標楷體"/>
              </a:rPr>
              <a:t>、</a:t>
            </a:r>
            <a:r>
              <a:rPr sz="2000" b="1" spc="-10" dirty="0">
                <a:solidFill>
                  <a:srgbClr val="0000CC"/>
                </a:solidFill>
                <a:latin typeface="微軟正黑體" panose="020B0604030504040204" pitchFamily="34" charset="-120"/>
                <a:ea typeface="微軟正黑體" panose="020B0604030504040204" pitchFamily="34" charset="-120"/>
                <a:cs typeface="標楷體"/>
              </a:rPr>
              <a:t>醫</a:t>
            </a:r>
            <a:r>
              <a:rPr sz="2000" b="1" dirty="0">
                <a:solidFill>
                  <a:srgbClr val="0000CC"/>
                </a:solidFill>
                <a:latin typeface="微軟正黑體" panose="020B0604030504040204" pitchFamily="34" charset="-120"/>
                <a:ea typeface="微軟正黑體" panose="020B0604030504040204" pitchFamily="34" charset="-120"/>
                <a:cs typeface="標楷體"/>
              </a:rPr>
              <a:t>護</a:t>
            </a:r>
            <a:r>
              <a:rPr sz="2000" b="1" spc="-5" dirty="0">
                <a:solidFill>
                  <a:srgbClr val="0000CC"/>
                </a:solidFill>
                <a:latin typeface="微軟正黑體" panose="020B0604030504040204" pitchFamily="34" charset="-120"/>
                <a:ea typeface="微軟正黑體" panose="020B0604030504040204" pitchFamily="34" charset="-120"/>
                <a:cs typeface="標楷體"/>
              </a:rPr>
              <a:t>人</a:t>
            </a:r>
            <a:r>
              <a:rPr sz="2000" b="1" spc="-10" dirty="0">
                <a:solidFill>
                  <a:srgbClr val="0000CC"/>
                </a:solidFill>
                <a:latin typeface="微軟正黑體" panose="020B0604030504040204" pitchFamily="34" charset="-120"/>
                <a:ea typeface="微軟正黑體" panose="020B0604030504040204" pitchFamily="34" charset="-120"/>
                <a:cs typeface="標楷體"/>
              </a:rPr>
              <a:t>員</a:t>
            </a:r>
            <a:r>
              <a:rPr sz="2000" b="1" spc="-5" dirty="0">
                <a:solidFill>
                  <a:srgbClr val="0000CC"/>
                </a:solidFill>
                <a:latin typeface="微軟正黑體" panose="020B0604030504040204" pitchFamily="34" charset="-120"/>
                <a:ea typeface="微軟正黑體" panose="020B0604030504040204" pitchFamily="34" charset="-120"/>
                <a:cs typeface="標楷體"/>
              </a:rPr>
              <a:t>。</a:t>
            </a:r>
            <a:endParaRPr sz="2000" b="1" dirty="0">
              <a:solidFill>
                <a:srgbClr val="0000CC"/>
              </a:solidFill>
              <a:latin typeface="微軟正黑體" panose="020B0604030504040204" pitchFamily="34" charset="-120"/>
              <a:ea typeface="微軟正黑體" panose="020B0604030504040204" pitchFamily="34" charset="-120"/>
              <a:cs typeface="標楷體"/>
            </a:endParaRPr>
          </a:p>
          <a:p>
            <a:pPr marL="12700">
              <a:spcBef>
                <a:spcPts val="390"/>
              </a:spcBef>
              <a:tabLst>
                <a:tab pos="355600" algn="l"/>
                <a:tab pos="356235" algn="l"/>
              </a:tabLst>
            </a:pPr>
            <a:r>
              <a:rPr sz="2000" b="1" dirty="0">
                <a:solidFill>
                  <a:srgbClr val="0000CC"/>
                </a:solidFill>
                <a:latin typeface="微軟正黑體" panose="020B0604030504040204" pitchFamily="34" charset="-120"/>
                <a:ea typeface="微軟正黑體" panose="020B0604030504040204" pitchFamily="34" charset="-120"/>
                <a:cs typeface="標楷體"/>
              </a:rPr>
              <a:t>二</a:t>
            </a:r>
            <a:r>
              <a:rPr sz="2000" b="1" spc="-10" dirty="0">
                <a:solidFill>
                  <a:srgbClr val="0000CC"/>
                </a:solidFill>
                <a:latin typeface="微軟正黑體" panose="020B0604030504040204" pitchFamily="34" charset="-120"/>
                <a:ea typeface="微軟正黑體" panose="020B0604030504040204" pitchFamily="34" charset="-120"/>
                <a:cs typeface="標楷體"/>
              </a:rPr>
              <a:t>、經</a:t>
            </a:r>
            <a:r>
              <a:rPr sz="2000" b="1" dirty="0">
                <a:solidFill>
                  <a:srgbClr val="0000CC"/>
                </a:solidFill>
                <a:latin typeface="微軟正黑體" panose="020B0604030504040204" pitchFamily="34" charset="-120"/>
                <a:ea typeface="微軟正黑體" panose="020B0604030504040204" pitchFamily="34" charset="-120"/>
                <a:cs typeface="標楷體"/>
              </a:rPr>
              <a:t>職</a:t>
            </a:r>
            <a:r>
              <a:rPr sz="2000" b="1" spc="-10" dirty="0">
                <a:solidFill>
                  <a:srgbClr val="0000CC"/>
                </a:solidFill>
                <a:latin typeface="微軟正黑體" panose="020B0604030504040204" pitchFamily="34" charset="-120"/>
                <a:ea typeface="微軟正黑體" panose="020B0604030504040204" pitchFamily="34" charset="-120"/>
                <a:cs typeface="標楷體"/>
              </a:rPr>
              <a:t>業安全</a:t>
            </a:r>
            <a:r>
              <a:rPr sz="2000" b="1" dirty="0">
                <a:solidFill>
                  <a:srgbClr val="0000CC"/>
                </a:solidFill>
                <a:latin typeface="微軟正黑體" panose="020B0604030504040204" pitchFamily="34" charset="-120"/>
                <a:ea typeface="微軟正黑體" panose="020B0604030504040204" pitchFamily="34" charset="-120"/>
                <a:cs typeface="標楷體"/>
              </a:rPr>
              <a:t>衛</a:t>
            </a:r>
            <a:r>
              <a:rPr sz="2000" b="1" spc="-10" dirty="0">
                <a:solidFill>
                  <a:srgbClr val="0000CC"/>
                </a:solidFill>
                <a:latin typeface="微軟正黑體" panose="020B0604030504040204" pitchFamily="34" charset="-120"/>
                <a:ea typeface="微軟正黑體" panose="020B0604030504040204" pitchFamily="34" charset="-120"/>
                <a:cs typeface="標楷體"/>
              </a:rPr>
              <a:t>生教</a:t>
            </a:r>
            <a:r>
              <a:rPr sz="2000" b="1" dirty="0">
                <a:solidFill>
                  <a:srgbClr val="0000CC"/>
                </a:solidFill>
                <a:latin typeface="微軟正黑體" panose="020B0604030504040204" pitchFamily="34" charset="-120"/>
                <a:ea typeface="微軟正黑體" panose="020B0604030504040204" pitchFamily="34" charset="-120"/>
                <a:cs typeface="標楷體"/>
              </a:rPr>
              <a:t>育</a:t>
            </a:r>
            <a:r>
              <a:rPr sz="2000" b="1" spc="-10" dirty="0">
                <a:solidFill>
                  <a:srgbClr val="0000CC"/>
                </a:solidFill>
                <a:latin typeface="微軟正黑體" panose="020B0604030504040204" pitchFamily="34" charset="-120"/>
                <a:ea typeface="微軟正黑體" panose="020B0604030504040204" pitchFamily="34" charset="-120"/>
                <a:cs typeface="標楷體"/>
              </a:rPr>
              <a:t>訓練規</a:t>
            </a:r>
            <a:r>
              <a:rPr sz="2000" b="1" dirty="0">
                <a:solidFill>
                  <a:srgbClr val="0000CC"/>
                </a:solidFill>
                <a:latin typeface="微軟正黑體" panose="020B0604030504040204" pitchFamily="34" charset="-120"/>
                <a:ea typeface="微軟正黑體" panose="020B0604030504040204" pitchFamily="34" charset="-120"/>
                <a:cs typeface="標楷體"/>
              </a:rPr>
              <a:t>則</a:t>
            </a:r>
            <a:r>
              <a:rPr sz="2000" b="1" spc="-10" dirty="0">
                <a:solidFill>
                  <a:srgbClr val="0000CC"/>
                </a:solidFill>
                <a:latin typeface="微軟正黑體" panose="020B0604030504040204" pitchFamily="34" charset="-120"/>
                <a:ea typeface="微軟正黑體" panose="020B0604030504040204" pitchFamily="34" charset="-120"/>
                <a:cs typeface="標楷體"/>
              </a:rPr>
              <a:t>所定</a:t>
            </a:r>
            <a:r>
              <a:rPr sz="2000" b="1" dirty="0">
                <a:solidFill>
                  <a:srgbClr val="0000CC"/>
                </a:solidFill>
                <a:latin typeface="微軟正黑體" panose="020B0604030504040204" pitchFamily="34" charset="-120"/>
                <a:ea typeface="微軟正黑體" panose="020B0604030504040204" pitchFamily="34" charset="-120"/>
                <a:cs typeface="標楷體"/>
              </a:rPr>
              <a:t>急</a:t>
            </a:r>
            <a:r>
              <a:rPr sz="2000" b="1" spc="-10" dirty="0">
                <a:solidFill>
                  <a:srgbClr val="0000CC"/>
                </a:solidFill>
                <a:latin typeface="微軟正黑體" panose="020B0604030504040204" pitchFamily="34" charset="-120"/>
                <a:ea typeface="微軟正黑體" panose="020B0604030504040204" pitchFamily="34" charset="-120"/>
                <a:cs typeface="標楷體"/>
              </a:rPr>
              <a:t>救人員</a:t>
            </a:r>
            <a:r>
              <a:rPr sz="2000" b="1" dirty="0">
                <a:solidFill>
                  <a:srgbClr val="0000CC"/>
                </a:solidFill>
                <a:latin typeface="微軟正黑體" panose="020B0604030504040204" pitchFamily="34" charset="-120"/>
                <a:ea typeface="微軟正黑體" panose="020B0604030504040204" pitchFamily="34" charset="-120"/>
                <a:cs typeface="標楷體"/>
              </a:rPr>
              <a:t>之</a:t>
            </a:r>
            <a:r>
              <a:rPr sz="2000" b="1" spc="-10" dirty="0">
                <a:solidFill>
                  <a:srgbClr val="0000CC"/>
                </a:solidFill>
                <a:latin typeface="微軟正黑體" panose="020B0604030504040204" pitchFamily="34" charset="-120"/>
                <a:ea typeface="微軟正黑體" panose="020B0604030504040204" pitchFamily="34" charset="-120"/>
                <a:cs typeface="標楷體"/>
              </a:rPr>
              <a:t>安全</a:t>
            </a:r>
            <a:r>
              <a:rPr sz="2000" b="1" dirty="0">
                <a:solidFill>
                  <a:srgbClr val="0000CC"/>
                </a:solidFill>
                <a:latin typeface="微軟正黑體" panose="020B0604030504040204" pitchFamily="34" charset="-120"/>
                <a:ea typeface="微軟正黑體" panose="020B0604030504040204" pitchFamily="34" charset="-120"/>
                <a:cs typeface="標楷體"/>
              </a:rPr>
              <a:t>衛</a:t>
            </a:r>
            <a:r>
              <a:rPr sz="2000" b="1" spc="-10" dirty="0">
                <a:solidFill>
                  <a:srgbClr val="0000CC"/>
                </a:solidFill>
                <a:latin typeface="微軟正黑體" panose="020B0604030504040204" pitchFamily="34" charset="-120"/>
                <a:ea typeface="微軟正黑體" panose="020B0604030504040204" pitchFamily="34" charset="-120"/>
                <a:cs typeface="標楷體"/>
              </a:rPr>
              <a:t>生教育</a:t>
            </a:r>
            <a:r>
              <a:rPr sz="2000" b="1" dirty="0">
                <a:solidFill>
                  <a:srgbClr val="0000CC"/>
                </a:solidFill>
                <a:latin typeface="微軟正黑體" panose="020B0604030504040204" pitchFamily="34" charset="-120"/>
                <a:ea typeface="微軟正黑體" panose="020B0604030504040204" pitchFamily="34" charset="-120"/>
                <a:cs typeface="標楷體"/>
              </a:rPr>
              <a:t>訓</a:t>
            </a:r>
            <a:r>
              <a:rPr sz="2000" b="1" spc="-10" dirty="0">
                <a:solidFill>
                  <a:srgbClr val="0000CC"/>
                </a:solidFill>
                <a:latin typeface="微軟正黑體" panose="020B0604030504040204" pitchFamily="34" charset="-120"/>
                <a:ea typeface="微軟正黑體" panose="020B0604030504040204" pitchFamily="34" charset="-120"/>
                <a:cs typeface="標楷體"/>
              </a:rPr>
              <a:t>練合</a:t>
            </a:r>
            <a:r>
              <a:rPr sz="2000" b="1" dirty="0">
                <a:solidFill>
                  <a:srgbClr val="0000CC"/>
                </a:solidFill>
                <a:latin typeface="微軟正黑體" panose="020B0604030504040204" pitchFamily="34" charset="-120"/>
                <a:ea typeface="微軟正黑體" panose="020B0604030504040204" pitchFamily="34" charset="-120"/>
                <a:cs typeface="標楷體"/>
              </a:rPr>
              <a:t>格</a:t>
            </a:r>
            <a:r>
              <a:rPr sz="2000" b="1" spc="-10" dirty="0">
                <a:solidFill>
                  <a:srgbClr val="0000CC"/>
                </a:solidFill>
                <a:latin typeface="微軟正黑體" panose="020B0604030504040204" pitchFamily="34" charset="-120"/>
                <a:ea typeface="微軟正黑體" panose="020B0604030504040204" pitchFamily="34" charset="-120"/>
                <a:cs typeface="標楷體"/>
              </a:rPr>
              <a:t>。</a:t>
            </a:r>
            <a:endParaRPr sz="2000" b="1" dirty="0">
              <a:solidFill>
                <a:srgbClr val="0000CC"/>
              </a:solidFill>
              <a:latin typeface="微軟正黑體" panose="020B0604030504040204" pitchFamily="34" charset="-120"/>
              <a:ea typeface="微軟正黑體" panose="020B0604030504040204" pitchFamily="34" charset="-120"/>
              <a:cs typeface="標楷體"/>
            </a:endParaRPr>
          </a:p>
          <a:p>
            <a:pPr marL="12700">
              <a:spcBef>
                <a:spcPts val="384"/>
              </a:spcBef>
              <a:tabLst>
                <a:tab pos="355600" algn="l"/>
                <a:tab pos="356235" algn="l"/>
              </a:tabLst>
            </a:pPr>
            <a:r>
              <a:rPr sz="2000" b="1" dirty="0">
                <a:solidFill>
                  <a:srgbClr val="0000CC"/>
                </a:solidFill>
                <a:latin typeface="微軟正黑體" panose="020B0604030504040204" pitchFamily="34" charset="-120"/>
                <a:ea typeface="微軟正黑體" panose="020B0604030504040204" pitchFamily="34" charset="-120"/>
                <a:cs typeface="標楷體"/>
              </a:rPr>
              <a:t>三</a:t>
            </a:r>
            <a:r>
              <a:rPr sz="2000" b="1" spc="-10" dirty="0">
                <a:solidFill>
                  <a:srgbClr val="0000CC"/>
                </a:solidFill>
                <a:latin typeface="微軟正黑體" panose="020B0604030504040204" pitchFamily="34" charset="-120"/>
                <a:ea typeface="微軟正黑體" panose="020B0604030504040204" pitchFamily="34" charset="-120"/>
                <a:cs typeface="標楷體"/>
              </a:rPr>
              <a:t>、緊</a:t>
            </a:r>
            <a:r>
              <a:rPr sz="2000" b="1" dirty="0">
                <a:solidFill>
                  <a:srgbClr val="0000CC"/>
                </a:solidFill>
                <a:latin typeface="微軟正黑體" panose="020B0604030504040204" pitchFamily="34" charset="-120"/>
                <a:ea typeface="微軟正黑體" panose="020B0604030504040204" pitchFamily="34" charset="-120"/>
                <a:cs typeface="標楷體"/>
              </a:rPr>
              <a:t>急</a:t>
            </a:r>
            <a:r>
              <a:rPr sz="2000" b="1" spc="-10" dirty="0">
                <a:solidFill>
                  <a:srgbClr val="0000CC"/>
                </a:solidFill>
                <a:latin typeface="微軟正黑體" panose="020B0604030504040204" pitchFamily="34" charset="-120"/>
                <a:ea typeface="微軟正黑體" panose="020B0604030504040204" pitchFamily="34" charset="-120"/>
                <a:cs typeface="標楷體"/>
              </a:rPr>
              <a:t>醫療救</a:t>
            </a:r>
            <a:r>
              <a:rPr sz="2000" b="1" dirty="0">
                <a:solidFill>
                  <a:srgbClr val="0000CC"/>
                </a:solidFill>
                <a:latin typeface="微軟正黑體" panose="020B0604030504040204" pitchFamily="34" charset="-120"/>
                <a:ea typeface="微軟正黑體" panose="020B0604030504040204" pitchFamily="34" charset="-120"/>
                <a:cs typeface="標楷體"/>
              </a:rPr>
              <a:t>護</a:t>
            </a:r>
            <a:r>
              <a:rPr sz="2000" b="1" spc="-10" dirty="0">
                <a:solidFill>
                  <a:srgbClr val="0000CC"/>
                </a:solidFill>
                <a:latin typeface="微軟正黑體" panose="020B0604030504040204" pitchFamily="34" charset="-120"/>
                <a:ea typeface="微軟正黑體" panose="020B0604030504040204" pitchFamily="34" charset="-120"/>
                <a:cs typeface="標楷體"/>
              </a:rPr>
              <a:t>法所</a:t>
            </a:r>
            <a:r>
              <a:rPr sz="2000" b="1" dirty="0">
                <a:solidFill>
                  <a:srgbClr val="0000CC"/>
                </a:solidFill>
                <a:latin typeface="微軟正黑體" panose="020B0604030504040204" pitchFamily="34" charset="-120"/>
                <a:ea typeface="微軟正黑體" panose="020B0604030504040204" pitchFamily="34" charset="-120"/>
                <a:cs typeface="標楷體"/>
              </a:rPr>
              <a:t>定</a:t>
            </a:r>
            <a:r>
              <a:rPr sz="2000" b="1" spc="-10" dirty="0">
                <a:solidFill>
                  <a:srgbClr val="0000CC"/>
                </a:solidFill>
                <a:latin typeface="微軟正黑體" panose="020B0604030504040204" pitchFamily="34" charset="-120"/>
                <a:ea typeface="微軟正黑體" panose="020B0604030504040204" pitchFamily="34" charset="-120"/>
                <a:cs typeface="標楷體"/>
              </a:rPr>
              <a:t>救護技</a:t>
            </a:r>
            <a:r>
              <a:rPr sz="2000" b="1" dirty="0">
                <a:solidFill>
                  <a:srgbClr val="0000CC"/>
                </a:solidFill>
                <a:latin typeface="微軟正黑體" panose="020B0604030504040204" pitchFamily="34" charset="-120"/>
                <a:ea typeface="微軟正黑體" panose="020B0604030504040204" pitchFamily="34" charset="-120"/>
                <a:cs typeface="標楷體"/>
              </a:rPr>
              <a:t>術</a:t>
            </a:r>
            <a:r>
              <a:rPr sz="2000" b="1" spc="-10" dirty="0">
                <a:solidFill>
                  <a:srgbClr val="0000CC"/>
                </a:solidFill>
                <a:latin typeface="微軟正黑體" panose="020B0604030504040204" pitchFamily="34" charset="-120"/>
                <a:ea typeface="微軟正黑體" panose="020B0604030504040204" pitchFamily="34" charset="-120"/>
                <a:cs typeface="標楷體"/>
              </a:rPr>
              <a:t>員。</a:t>
            </a:r>
            <a:endParaRPr sz="2000" b="1" dirty="0">
              <a:solidFill>
                <a:srgbClr val="0000CC"/>
              </a:solidFill>
              <a:latin typeface="微軟正黑體" panose="020B0604030504040204" pitchFamily="34" charset="-120"/>
              <a:ea typeface="微軟正黑體" panose="020B0604030504040204" pitchFamily="34" charset="-120"/>
              <a:cs typeface="標楷體"/>
            </a:endParaRPr>
          </a:p>
          <a:p>
            <a:pPr marL="12700" marR="107314">
              <a:spcBef>
                <a:spcPts val="380"/>
              </a:spcBef>
              <a:tabLst>
                <a:tab pos="355600" algn="l"/>
                <a:tab pos="356235" algn="l"/>
              </a:tabLst>
            </a:pPr>
            <a:r>
              <a:rPr sz="2000" spc="5" dirty="0">
                <a:latin typeface="微軟正黑體" panose="020B0604030504040204" pitchFamily="34" charset="-120"/>
                <a:ea typeface="微軟正黑體" panose="020B0604030504040204" pitchFamily="34" charset="-120"/>
                <a:cs typeface="標楷體"/>
              </a:rPr>
              <a:t>第</a:t>
            </a:r>
            <a:r>
              <a:rPr sz="2000" spc="-5" dirty="0">
                <a:latin typeface="微軟正黑體" panose="020B0604030504040204" pitchFamily="34" charset="-120"/>
                <a:ea typeface="微軟正黑體" panose="020B0604030504040204" pitchFamily="34" charset="-120"/>
                <a:cs typeface="標楷體"/>
              </a:rPr>
              <a:t>一項</a:t>
            </a:r>
            <a:r>
              <a:rPr sz="2000" spc="5" dirty="0">
                <a:latin typeface="微軟正黑體" panose="020B0604030504040204" pitchFamily="34" charset="-120"/>
                <a:ea typeface="微軟正黑體" panose="020B0604030504040204" pitchFamily="34" charset="-120"/>
                <a:cs typeface="標楷體"/>
              </a:rPr>
              <a:t>所</a:t>
            </a:r>
            <a:r>
              <a:rPr sz="2000" spc="-5" dirty="0">
                <a:latin typeface="微軟正黑體" panose="020B0604030504040204" pitchFamily="34" charset="-120"/>
                <a:ea typeface="微軟正黑體" panose="020B0604030504040204" pitchFamily="34" charset="-120"/>
                <a:cs typeface="標楷體"/>
              </a:rPr>
              <a:t>定急救</a:t>
            </a:r>
            <a:r>
              <a:rPr sz="2000" spc="5" dirty="0">
                <a:latin typeface="微軟正黑體" panose="020B0604030504040204" pitchFamily="34" charset="-120"/>
                <a:ea typeface="微軟正黑體" panose="020B0604030504040204" pitchFamily="34" charset="-120"/>
                <a:cs typeface="標楷體"/>
              </a:rPr>
              <a:t>藥</a:t>
            </a:r>
            <a:r>
              <a:rPr sz="2000" spc="-5" dirty="0">
                <a:latin typeface="微軟正黑體" panose="020B0604030504040204" pitchFamily="34" charset="-120"/>
                <a:ea typeface="微軟正黑體" panose="020B0604030504040204" pitchFamily="34" charset="-120"/>
                <a:cs typeface="標楷體"/>
              </a:rPr>
              <a:t>品與</a:t>
            </a:r>
            <a:r>
              <a:rPr sz="2000" spc="5" dirty="0">
                <a:latin typeface="微軟正黑體" panose="020B0604030504040204" pitchFamily="34" charset="-120"/>
                <a:ea typeface="微軟正黑體" panose="020B0604030504040204" pitchFamily="34" charset="-120"/>
                <a:cs typeface="標楷體"/>
              </a:rPr>
              <a:t>器</a:t>
            </a:r>
            <a:r>
              <a:rPr sz="2000" spc="-5" dirty="0">
                <a:latin typeface="微軟正黑體" panose="020B0604030504040204" pitchFamily="34" charset="-120"/>
                <a:ea typeface="微軟正黑體" panose="020B0604030504040204" pitchFamily="34" charset="-120"/>
                <a:cs typeface="標楷體"/>
              </a:rPr>
              <a:t>材，應</a:t>
            </a:r>
            <a:r>
              <a:rPr sz="2000" spc="5" dirty="0">
                <a:latin typeface="微軟正黑體" panose="020B0604030504040204" pitchFamily="34" charset="-120"/>
                <a:ea typeface="微軟正黑體" panose="020B0604030504040204" pitchFamily="34" charset="-120"/>
                <a:cs typeface="標楷體"/>
              </a:rPr>
              <a:t>置</a:t>
            </a:r>
            <a:r>
              <a:rPr sz="2000" spc="-5" dirty="0">
                <a:latin typeface="微軟正黑體" panose="020B0604030504040204" pitchFamily="34" charset="-120"/>
                <a:ea typeface="微軟正黑體" panose="020B0604030504040204" pitchFamily="34" charset="-120"/>
                <a:cs typeface="標楷體"/>
              </a:rPr>
              <a:t>於適</a:t>
            </a:r>
            <a:r>
              <a:rPr sz="2000" spc="5" dirty="0">
                <a:latin typeface="微軟正黑體" panose="020B0604030504040204" pitchFamily="34" charset="-120"/>
                <a:ea typeface="微軟正黑體" panose="020B0604030504040204" pitchFamily="34" charset="-120"/>
                <a:cs typeface="標楷體"/>
              </a:rPr>
              <a:t>當</a:t>
            </a:r>
            <a:r>
              <a:rPr sz="2000" spc="-5" dirty="0">
                <a:latin typeface="微軟正黑體" panose="020B0604030504040204" pitchFamily="34" charset="-120"/>
                <a:ea typeface="微軟正黑體" panose="020B0604030504040204" pitchFamily="34" charset="-120"/>
                <a:cs typeface="標楷體"/>
              </a:rPr>
              <a:t>固定處</a:t>
            </a:r>
            <a:r>
              <a:rPr sz="2000" spc="5" dirty="0">
                <a:latin typeface="微軟正黑體" panose="020B0604030504040204" pitchFamily="34" charset="-120"/>
                <a:ea typeface="微軟正黑體" panose="020B0604030504040204" pitchFamily="34" charset="-120"/>
                <a:cs typeface="標楷體"/>
              </a:rPr>
              <a:t>所</a:t>
            </a:r>
            <a:r>
              <a:rPr sz="2000" spc="-5" dirty="0">
                <a:latin typeface="微軟正黑體" panose="020B0604030504040204" pitchFamily="34" charset="-120"/>
                <a:ea typeface="微軟正黑體" panose="020B0604030504040204" pitchFamily="34" charset="-120"/>
                <a:cs typeface="標楷體"/>
              </a:rPr>
              <a:t>及保</a:t>
            </a:r>
            <a:r>
              <a:rPr sz="2000" spc="5" dirty="0">
                <a:latin typeface="微軟正黑體" panose="020B0604030504040204" pitchFamily="34" charset="-120"/>
                <a:ea typeface="微軟正黑體" panose="020B0604030504040204" pitchFamily="34" charset="-120"/>
                <a:cs typeface="標楷體"/>
              </a:rPr>
              <a:t>持</a:t>
            </a:r>
            <a:r>
              <a:rPr sz="2000" spc="-5" dirty="0">
                <a:latin typeface="微軟正黑體" panose="020B0604030504040204" pitchFamily="34" charset="-120"/>
                <a:ea typeface="微軟正黑體" panose="020B0604030504040204" pitchFamily="34" charset="-120"/>
                <a:cs typeface="標楷體"/>
              </a:rPr>
              <a:t>清潔，</a:t>
            </a:r>
            <a:r>
              <a:rPr sz="2000" spc="5" dirty="0">
                <a:latin typeface="微軟正黑體" panose="020B0604030504040204" pitchFamily="34" charset="-120"/>
                <a:ea typeface="微軟正黑體" panose="020B0604030504040204" pitchFamily="34" charset="-120"/>
                <a:cs typeface="標楷體"/>
              </a:rPr>
              <a:t>至</a:t>
            </a:r>
            <a:r>
              <a:rPr sz="2000" spc="-5" dirty="0">
                <a:latin typeface="微軟正黑體" panose="020B0604030504040204" pitchFamily="34" charset="-120"/>
                <a:ea typeface="微軟正黑體" panose="020B0604030504040204" pitchFamily="34" charset="-120"/>
                <a:cs typeface="標楷體"/>
              </a:rPr>
              <a:t>少每</a:t>
            </a:r>
            <a:r>
              <a:rPr sz="2000" spc="5" dirty="0">
                <a:latin typeface="微軟正黑體" panose="020B0604030504040204" pitchFamily="34" charset="-120"/>
                <a:ea typeface="微軟正黑體" panose="020B0604030504040204" pitchFamily="34" charset="-120"/>
                <a:cs typeface="標楷體"/>
              </a:rPr>
              <a:t>六</a:t>
            </a:r>
            <a:r>
              <a:rPr sz="2000" spc="-5" dirty="0">
                <a:latin typeface="微軟正黑體" panose="020B0604030504040204" pitchFamily="34" charset="-120"/>
                <a:ea typeface="微軟正黑體" panose="020B0604030504040204" pitchFamily="34" charset="-120"/>
                <a:cs typeface="標楷體"/>
              </a:rPr>
              <a:t>個月定</a:t>
            </a:r>
            <a:r>
              <a:rPr sz="2000" spc="5" dirty="0">
                <a:latin typeface="微軟正黑體" panose="020B0604030504040204" pitchFamily="34" charset="-120"/>
                <a:ea typeface="微軟正黑體" panose="020B0604030504040204" pitchFamily="34" charset="-120"/>
                <a:cs typeface="標楷體"/>
              </a:rPr>
              <a:t>期</a:t>
            </a:r>
            <a:r>
              <a:rPr sz="2000" spc="-5" dirty="0">
                <a:latin typeface="微軟正黑體" panose="020B0604030504040204" pitchFamily="34" charset="-120"/>
                <a:ea typeface="微軟正黑體" panose="020B0604030504040204" pitchFamily="34" charset="-120"/>
                <a:cs typeface="標楷體"/>
              </a:rPr>
              <a:t>檢 </a:t>
            </a:r>
            <a:r>
              <a:rPr sz="2000" spc="5" dirty="0">
                <a:latin typeface="微軟正黑體" panose="020B0604030504040204" pitchFamily="34" charset="-120"/>
                <a:ea typeface="微軟正黑體" panose="020B0604030504040204" pitchFamily="34" charset="-120"/>
                <a:cs typeface="標楷體"/>
              </a:rPr>
              <a:t>查</a:t>
            </a:r>
            <a:r>
              <a:rPr sz="2000" spc="-5" dirty="0">
                <a:latin typeface="微軟正黑體" panose="020B0604030504040204" pitchFamily="34" charset="-120"/>
                <a:ea typeface="微軟正黑體" panose="020B0604030504040204" pitchFamily="34" charset="-120"/>
                <a:cs typeface="標楷體"/>
              </a:rPr>
              <a:t>。對</a:t>
            </a:r>
            <a:r>
              <a:rPr sz="2000" spc="5" dirty="0">
                <a:latin typeface="微軟正黑體" panose="020B0604030504040204" pitchFamily="34" charset="-120"/>
                <a:ea typeface="微軟正黑體" panose="020B0604030504040204" pitchFamily="34" charset="-120"/>
                <a:cs typeface="標楷體"/>
              </a:rPr>
              <a:t>於</a:t>
            </a:r>
            <a:r>
              <a:rPr sz="2000" spc="-5" dirty="0">
                <a:latin typeface="微軟正黑體" panose="020B0604030504040204" pitchFamily="34" charset="-120"/>
                <a:ea typeface="微軟正黑體" panose="020B0604030504040204" pitchFamily="34" charset="-120"/>
                <a:cs typeface="標楷體"/>
              </a:rPr>
              <a:t>被污染</a:t>
            </a:r>
            <a:r>
              <a:rPr sz="2000" spc="5" dirty="0">
                <a:latin typeface="微軟正黑體" panose="020B0604030504040204" pitchFamily="34" charset="-120"/>
                <a:ea typeface="微軟正黑體" panose="020B0604030504040204" pitchFamily="34" charset="-120"/>
                <a:cs typeface="標楷體"/>
              </a:rPr>
              <a:t>或</a:t>
            </a:r>
            <a:r>
              <a:rPr sz="2000" spc="-5" dirty="0">
                <a:latin typeface="微軟正黑體" panose="020B0604030504040204" pitchFamily="34" charset="-120"/>
                <a:ea typeface="微軟正黑體" panose="020B0604030504040204" pitchFamily="34" charset="-120"/>
                <a:cs typeface="標楷體"/>
              </a:rPr>
              <a:t>失效</a:t>
            </a:r>
            <a:r>
              <a:rPr sz="2000" spc="5" dirty="0">
                <a:latin typeface="微軟正黑體" panose="020B0604030504040204" pitchFamily="34" charset="-120"/>
                <a:ea typeface="微軟正黑體" panose="020B0604030504040204" pitchFamily="34" charset="-120"/>
                <a:cs typeface="標楷體"/>
              </a:rPr>
              <a:t>之</a:t>
            </a:r>
            <a:r>
              <a:rPr sz="2000" spc="-5" dirty="0">
                <a:latin typeface="微軟正黑體" panose="020B0604030504040204" pitchFamily="34" charset="-120"/>
                <a:ea typeface="微軟正黑體" panose="020B0604030504040204" pitchFamily="34" charset="-120"/>
                <a:cs typeface="標楷體"/>
              </a:rPr>
              <a:t>物品，</a:t>
            </a:r>
            <a:r>
              <a:rPr sz="2000" spc="5" dirty="0">
                <a:latin typeface="微軟正黑體" panose="020B0604030504040204" pitchFamily="34" charset="-120"/>
                <a:ea typeface="微軟正黑體" panose="020B0604030504040204" pitchFamily="34" charset="-120"/>
                <a:cs typeface="標楷體"/>
              </a:rPr>
              <a:t>應</a:t>
            </a:r>
            <a:r>
              <a:rPr sz="2000" spc="-5" dirty="0">
                <a:latin typeface="微軟正黑體" panose="020B0604030504040204" pitchFamily="34" charset="-120"/>
                <a:ea typeface="微軟正黑體" panose="020B0604030504040204" pitchFamily="34" charset="-120"/>
                <a:cs typeface="標楷體"/>
              </a:rPr>
              <a:t>隨時</a:t>
            </a:r>
            <a:r>
              <a:rPr sz="2000" spc="5" dirty="0">
                <a:latin typeface="微軟正黑體" panose="020B0604030504040204" pitchFamily="34" charset="-120"/>
                <a:ea typeface="微軟正黑體" panose="020B0604030504040204" pitchFamily="34" charset="-120"/>
                <a:cs typeface="標楷體"/>
              </a:rPr>
              <a:t>予</a:t>
            </a:r>
            <a:r>
              <a:rPr sz="2000" spc="-5" dirty="0">
                <a:latin typeface="微軟正黑體" panose="020B0604030504040204" pitchFamily="34" charset="-120"/>
                <a:ea typeface="微軟正黑體" panose="020B0604030504040204" pitchFamily="34" charset="-120"/>
                <a:cs typeface="標楷體"/>
              </a:rPr>
              <a:t>以更換</a:t>
            </a:r>
            <a:r>
              <a:rPr sz="2000" spc="5" dirty="0">
                <a:latin typeface="微軟正黑體" panose="020B0604030504040204" pitchFamily="34" charset="-120"/>
                <a:ea typeface="微軟正黑體" panose="020B0604030504040204" pitchFamily="34" charset="-120"/>
                <a:cs typeface="標楷體"/>
              </a:rPr>
              <a:t>及</a:t>
            </a:r>
            <a:r>
              <a:rPr sz="2000" spc="-5" dirty="0">
                <a:latin typeface="微軟正黑體" panose="020B0604030504040204" pitchFamily="34" charset="-120"/>
                <a:ea typeface="微軟正黑體" panose="020B0604030504040204" pitchFamily="34" charset="-120"/>
                <a:cs typeface="標楷體"/>
              </a:rPr>
              <a:t>補充。</a:t>
            </a:r>
            <a:endParaRPr sz="2000" dirty="0">
              <a:latin typeface="微軟正黑體" panose="020B0604030504040204" pitchFamily="34" charset="-120"/>
              <a:ea typeface="微軟正黑體" panose="020B0604030504040204" pitchFamily="34" charset="-120"/>
              <a:cs typeface="標楷體"/>
            </a:endParaRPr>
          </a:p>
          <a:p>
            <a:pPr marL="12700" marR="106045" algn="just">
              <a:spcBef>
                <a:spcPts val="390"/>
              </a:spcBef>
              <a:tabLst>
                <a:tab pos="356235" algn="l"/>
              </a:tabLst>
            </a:pPr>
            <a:r>
              <a:rPr sz="2000" spc="5" dirty="0">
                <a:latin typeface="微軟正黑體" panose="020B0604030504040204" pitchFamily="34" charset="-120"/>
                <a:ea typeface="微軟正黑體" panose="020B0604030504040204" pitchFamily="34" charset="-120"/>
                <a:cs typeface="標楷體"/>
              </a:rPr>
              <a:t>第</a:t>
            </a:r>
            <a:r>
              <a:rPr sz="2000" spc="-5" dirty="0">
                <a:latin typeface="微軟正黑體" panose="020B0604030504040204" pitchFamily="34" charset="-120"/>
                <a:ea typeface="微軟正黑體" panose="020B0604030504040204" pitchFamily="34" charset="-120"/>
                <a:cs typeface="標楷體"/>
              </a:rPr>
              <a:t>一項</a:t>
            </a:r>
            <a:r>
              <a:rPr sz="2000" spc="5" dirty="0">
                <a:latin typeface="微軟正黑體" panose="020B0604030504040204" pitchFamily="34" charset="-120"/>
                <a:ea typeface="微軟正黑體" panose="020B0604030504040204" pitchFamily="34" charset="-120"/>
                <a:cs typeface="標楷體"/>
              </a:rPr>
              <a:t>急</a:t>
            </a:r>
            <a:r>
              <a:rPr sz="2000" spc="-5" dirty="0">
                <a:latin typeface="微軟正黑體" panose="020B0604030504040204" pitchFamily="34" charset="-120"/>
                <a:ea typeface="微軟正黑體" panose="020B0604030504040204" pitchFamily="34" charset="-120"/>
                <a:cs typeface="標楷體"/>
              </a:rPr>
              <a:t>救人員</a:t>
            </a:r>
            <a:r>
              <a:rPr sz="2000" spc="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每一</a:t>
            </a:r>
            <a:r>
              <a:rPr sz="2000" spc="5" dirty="0">
                <a:latin typeface="微軟正黑體" panose="020B0604030504040204" pitchFamily="34" charset="-120"/>
                <a:ea typeface="微軟正黑體" panose="020B0604030504040204" pitchFamily="34" charset="-120"/>
                <a:cs typeface="標楷體"/>
              </a:rPr>
              <a:t>輪</a:t>
            </a:r>
            <a:r>
              <a:rPr sz="2000" spc="-5" dirty="0">
                <a:latin typeface="微軟正黑體" panose="020B0604030504040204" pitchFamily="34" charset="-120"/>
                <a:ea typeface="微軟正黑體" panose="020B0604030504040204" pitchFamily="34" charset="-120"/>
                <a:cs typeface="標楷體"/>
              </a:rPr>
              <a:t>班次應</a:t>
            </a:r>
            <a:r>
              <a:rPr sz="2000" spc="5" dirty="0">
                <a:latin typeface="微軟正黑體" panose="020B0604030504040204" pitchFamily="34" charset="-120"/>
                <a:ea typeface="微軟正黑體" panose="020B0604030504040204" pitchFamily="34" charset="-120"/>
                <a:cs typeface="標楷體"/>
              </a:rPr>
              <a:t>至</a:t>
            </a:r>
            <a:r>
              <a:rPr sz="2000" spc="-5" dirty="0">
                <a:latin typeface="微軟正黑體" panose="020B0604030504040204" pitchFamily="34" charset="-120"/>
                <a:ea typeface="微軟正黑體" panose="020B0604030504040204" pitchFamily="34" charset="-120"/>
                <a:cs typeface="標楷體"/>
              </a:rPr>
              <a:t>少置</a:t>
            </a:r>
            <a:r>
              <a:rPr sz="2000" spc="5" dirty="0">
                <a:latin typeface="微軟正黑體" panose="020B0604030504040204" pitchFamily="34" charset="-120"/>
                <a:ea typeface="微軟正黑體" panose="020B0604030504040204" pitchFamily="34" charset="-120"/>
                <a:cs typeface="標楷體"/>
              </a:rPr>
              <a:t>一</a:t>
            </a:r>
            <a:r>
              <a:rPr sz="2000" spc="-5" dirty="0">
                <a:latin typeface="微軟正黑體" panose="020B0604030504040204" pitchFamily="34" charset="-120"/>
                <a:ea typeface="微軟正黑體" panose="020B0604030504040204" pitchFamily="34" charset="-120"/>
                <a:cs typeface="標楷體"/>
              </a:rPr>
              <a:t>人；</a:t>
            </a:r>
            <a:r>
              <a:rPr sz="2000" dirty="0">
                <a:latin typeface="微軟正黑體" panose="020B0604030504040204" pitchFamily="34" charset="-120"/>
                <a:ea typeface="微軟正黑體" panose="020B0604030504040204" pitchFamily="34" charset="-120"/>
                <a:cs typeface="標楷體"/>
              </a:rPr>
              <a:t>其</a:t>
            </a:r>
            <a:r>
              <a:rPr sz="2000" b="1" dirty="0">
                <a:solidFill>
                  <a:srgbClr val="FF0000"/>
                </a:solidFill>
                <a:latin typeface="微軟正黑體" panose="020B0604030504040204" pitchFamily="34" charset="-120"/>
                <a:ea typeface="微軟正黑體" panose="020B0604030504040204" pitchFamily="34" charset="-120"/>
                <a:cs typeface="標楷體"/>
              </a:rPr>
              <a:t>每</a:t>
            </a:r>
            <a:r>
              <a:rPr sz="2000" b="1" spc="-10" dirty="0">
                <a:solidFill>
                  <a:srgbClr val="FF0000"/>
                </a:solidFill>
                <a:latin typeface="微軟正黑體" panose="020B0604030504040204" pitchFamily="34" charset="-120"/>
                <a:ea typeface="微軟正黑體" panose="020B0604030504040204" pitchFamily="34" charset="-120"/>
                <a:cs typeface="標楷體"/>
              </a:rPr>
              <a:t>一輪</a:t>
            </a:r>
            <a:r>
              <a:rPr sz="2000" b="1" dirty="0">
                <a:solidFill>
                  <a:srgbClr val="FF0000"/>
                </a:solidFill>
                <a:latin typeface="微軟正黑體" panose="020B0604030504040204" pitchFamily="34" charset="-120"/>
                <a:ea typeface="微軟正黑體" panose="020B0604030504040204" pitchFamily="34" charset="-120"/>
                <a:cs typeface="標楷體"/>
              </a:rPr>
              <a:t>班</a:t>
            </a:r>
            <a:r>
              <a:rPr sz="2000" b="1" spc="-10" dirty="0">
                <a:solidFill>
                  <a:srgbClr val="FF0000"/>
                </a:solidFill>
                <a:latin typeface="微軟正黑體" panose="020B0604030504040204" pitchFamily="34" charset="-120"/>
                <a:ea typeface="微軟正黑體" panose="020B0604030504040204" pitchFamily="34" charset="-120"/>
                <a:cs typeface="標楷體"/>
              </a:rPr>
              <a:t>次</a:t>
            </a:r>
            <a:r>
              <a:rPr sz="2000" b="1" spc="-10" dirty="0">
                <a:solidFill>
                  <a:srgbClr val="0000CC"/>
                </a:solidFill>
                <a:latin typeface="微軟正黑體" panose="020B0604030504040204" pitchFamily="34" charset="-120"/>
                <a:ea typeface="微軟正黑體" panose="020B0604030504040204" pitchFamily="34" charset="-120"/>
                <a:cs typeface="標楷體"/>
              </a:rPr>
              <a:t>勞工</a:t>
            </a:r>
            <a:r>
              <a:rPr sz="2000" b="1" dirty="0">
                <a:solidFill>
                  <a:srgbClr val="0000CC"/>
                </a:solidFill>
                <a:latin typeface="微軟正黑體" panose="020B0604030504040204" pitchFamily="34" charset="-120"/>
                <a:ea typeface="微軟正黑體" panose="020B0604030504040204" pitchFamily="34" charset="-120"/>
                <a:cs typeface="標楷體"/>
              </a:rPr>
              <a:t>人</a:t>
            </a:r>
            <a:r>
              <a:rPr sz="2000" b="1" spc="-10" dirty="0">
                <a:solidFill>
                  <a:srgbClr val="0000CC"/>
                </a:solidFill>
                <a:latin typeface="微軟正黑體" panose="020B0604030504040204" pitchFamily="34" charset="-120"/>
                <a:ea typeface="微軟正黑體" panose="020B0604030504040204" pitchFamily="34" charset="-120"/>
                <a:cs typeface="標楷體"/>
              </a:rPr>
              <a:t>數超</a:t>
            </a:r>
            <a:r>
              <a:rPr sz="2000" b="1" dirty="0">
                <a:solidFill>
                  <a:srgbClr val="0000CC"/>
                </a:solidFill>
                <a:latin typeface="微軟正黑體" panose="020B0604030504040204" pitchFamily="34" charset="-120"/>
                <a:ea typeface="微軟正黑體" panose="020B0604030504040204" pitchFamily="34" charset="-120"/>
                <a:cs typeface="標楷體"/>
              </a:rPr>
              <a:t>過</a:t>
            </a:r>
            <a:r>
              <a:rPr sz="2000" b="1" spc="-10" dirty="0">
                <a:solidFill>
                  <a:srgbClr val="0000CC"/>
                </a:solidFill>
                <a:latin typeface="微軟正黑體" panose="020B0604030504040204" pitchFamily="34" charset="-120"/>
                <a:ea typeface="微軟正黑體" panose="020B0604030504040204" pitchFamily="34" charset="-120"/>
                <a:cs typeface="標楷體"/>
              </a:rPr>
              <a:t>五十人</a:t>
            </a:r>
            <a:r>
              <a:rPr sz="2000" b="1" dirty="0">
                <a:solidFill>
                  <a:srgbClr val="0000CC"/>
                </a:solidFill>
                <a:latin typeface="微軟正黑體" panose="020B0604030504040204" pitchFamily="34" charset="-120"/>
                <a:ea typeface="微軟正黑體" panose="020B0604030504040204" pitchFamily="34" charset="-120"/>
                <a:cs typeface="標楷體"/>
              </a:rPr>
              <a:t>者</a:t>
            </a:r>
            <a:r>
              <a:rPr sz="2000" b="1" spc="-10" dirty="0">
                <a:latin typeface="微軟正黑體" panose="020B0604030504040204" pitchFamily="34" charset="-120"/>
                <a:ea typeface="微軟正黑體" panose="020B0604030504040204" pitchFamily="34" charset="-120"/>
                <a:cs typeface="標楷體"/>
              </a:rPr>
              <a:t>，</a:t>
            </a:r>
            <a:r>
              <a:rPr sz="2000" b="1" dirty="0">
                <a:solidFill>
                  <a:srgbClr val="FF0000"/>
                </a:solidFill>
                <a:latin typeface="微軟正黑體" panose="020B0604030504040204" pitchFamily="34" charset="-120"/>
                <a:ea typeface="微軟正黑體" panose="020B0604030504040204" pitchFamily="34" charset="-120"/>
                <a:cs typeface="標楷體"/>
              </a:rPr>
              <a:t>每</a:t>
            </a:r>
            <a:r>
              <a:rPr sz="2000" b="1" spc="-10" dirty="0">
                <a:solidFill>
                  <a:srgbClr val="FF0000"/>
                </a:solidFill>
                <a:latin typeface="微軟正黑體" panose="020B0604030504040204" pitchFamily="34" charset="-120"/>
                <a:ea typeface="微軟正黑體" panose="020B0604030504040204" pitchFamily="34" charset="-120"/>
                <a:cs typeface="標楷體"/>
              </a:rPr>
              <a:t>增加</a:t>
            </a:r>
            <a:r>
              <a:rPr sz="2000" b="1" dirty="0">
                <a:solidFill>
                  <a:srgbClr val="FF0000"/>
                </a:solidFill>
                <a:latin typeface="微軟正黑體" panose="020B0604030504040204" pitchFamily="34" charset="-120"/>
                <a:ea typeface="微軟正黑體" panose="020B0604030504040204" pitchFamily="34" charset="-120"/>
                <a:cs typeface="標楷體"/>
              </a:rPr>
              <a:t>五</a:t>
            </a:r>
            <a:r>
              <a:rPr sz="2000" b="1" spc="-10" dirty="0">
                <a:solidFill>
                  <a:srgbClr val="FF0000"/>
                </a:solidFill>
                <a:latin typeface="微軟正黑體" panose="020B0604030504040204" pitchFamily="34" charset="-120"/>
                <a:ea typeface="微軟正黑體" panose="020B0604030504040204" pitchFamily="34" charset="-120"/>
                <a:cs typeface="標楷體"/>
              </a:rPr>
              <a:t>十人，</a:t>
            </a:r>
            <a:r>
              <a:rPr sz="2000" b="1" dirty="0">
                <a:solidFill>
                  <a:srgbClr val="FF0000"/>
                </a:solidFill>
                <a:latin typeface="微軟正黑體" panose="020B0604030504040204" pitchFamily="34" charset="-120"/>
                <a:ea typeface="微軟正黑體" panose="020B0604030504040204" pitchFamily="34" charset="-120"/>
                <a:cs typeface="標楷體"/>
              </a:rPr>
              <a:t>應</a:t>
            </a:r>
            <a:r>
              <a:rPr sz="2000" b="1" spc="-10" dirty="0">
                <a:solidFill>
                  <a:srgbClr val="FF0000"/>
                </a:solidFill>
                <a:latin typeface="微軟正黑體" panose="020B0604030504040204" pitchFamily="34" charset="-120"/>
                <a:ea typeface="微軟正黑體" panose="020B0604030504040204" pitchFamily="34" charset="-120"/>
                <a:cs typeface="標楷體"/>
              </a:rPr>
              <a:t>再置</a:t>
            </a:r>
            <a:r>
              <a:rPr sz="2000" b="1" dirty="0">
                <a:solidFill>
                  <a:srgbClr val="FF0000"/>
                </a:solidFill>
                <a:latin typeface="微軟正黑體" panose="020B0604030504040204" pitchFamily="34" charset="-120"/>
                <a:ea typeface="微軟正黑體" panose="020B0604030504040204" pitchFamily="34" charset="-120"/>
                <a:cs typeface="標楷體"/>
              </a:rPr>
              <a:t>一</a:t>
            </a:r>
            <a:r>
              <a:rPr sz="2000" b="1" spc="-10" dirty="0">
                <a:solidFill>
                  <a:srgbClr val="FF0000"/>
                </a:solidFill>
                <a:latin typeface="微軟正黑體" panose="020B0604030504040204" pitchFamily="34" charset="-120"/>
                <a:ea typeface="微軟正黑體" panose="020B0604030504040204" pitchFamily="34" charset="-120"/>
                <a:cs typeface="標楷體"/>
              </a:rPr>
              <a:t>人</a:t>
            </a:r>
            <a:r>
              <a:rPr sz="2000" b="1" spc="5" dirty="0">
                <a:latin typeface="微軟正黑體" panose="020B0604030504040204" pitchFamily="34" charset="-120"/>
                <a:ea typeface="微軟正黑體" panose="020B0604030504040204" pitchFamily="34" charset="-120"/>
                <a:cs typeface="標楷體"/>
              </a:rPr>
              <a:t>。</a:t>
            </a:r>
            <a:r>
              <a:rPr sz="2000" spc="-20" dirty="0">
                <a:latin typeface="微軟正黑體" panose="020B0604030504040204" pitchFamily="34" charset="-120"/>
                <a:ea typeface="微軟正黑體" panose="020B0604030504040204" pitchFamily="34" charset="-120"/>
                <a:cs typeface="標楷體"/>
              </a:rPr>
              <a:t>但</a:t>
            </a:r>
            <a:r>
              <a:rPr sz="2000" spc="5" dirty="0">
                <a:latin typeface="微軟正黑體" panose="020B0604030504040204" pitchFamily="34" charset="-120"/>
                <a:ea typeface="微軟正黑體" panose="020B0604030504040204" pitchFamily="34" charset="-120"/>
                <a:cs typeface="標楷體"/>
              </a:rPr>
              <a:t>事</a:t>
            </a:r>
            <a:r>
              <a:rPr sz="2000" spc="-5" dirty="0">
                <a:latin typeface="微軟正黑體" panose="020B0604030504040204" pitchFamily="34" charset="-120"/>
                <a:ea typeface="微軟正黑體" panose="020B0604030504040204" pitchFamily="34" charset="-120"/>
                <a:cs typeface="標楷體"/>
              </a:rPr>
              <a:t>業單</a:t>
            </a:r>
            <a:r>
              <a:rPr sz="2000" spc="5" dirty="0">
                <a:latin typeface="微軟正黑體" panose="020B0604030504040204" pitchFamily="34" charset="-120"/>
                <a:ea typeface="微軟正黑體" panose="020B0604030504040204" pitchFamily="34" charset="-120"/>
                <a:cs typeface="標楷體"/>
              </a:rPr>
              <a:t>位</a:t>
            </a:r>
            <a:r>
              <a:rPr sz="2000" spc="-5" dirty="0">
                <a:latin typeface="微軟正黑體" panose="020B0604030504040204" pitchFamily="34" charset="-120"/>
                <a:ea typeface="微軟正黑體" panose="020B0604030504040204" pitchFamily="34" charset="-120"/>
                <a:cs typeface="標楷體"/>
              </a:rPr>
              <a:t>有下列</a:t>
            </a:r>
            <a:r>
              <a:rPr sz="2000" spc="5" dirty="0">
                <a:latin typeface="微軟正黑體" panose="020B0604030504040204" pitchFamily="34" charset="-120"/>
                <a:ea typeface="微軟正黑體" panose="020B0604030504040204" pitchFamily="34" charset="-120"/>
                <a:cs typeface="標楷體"/>
              </a:rPr>
              <a:t>情</a:t>
            </a:r>
            <a:r>
              <a:rPr sz="2000" spc="-5" dirty="0">
                <a:latin typeface="微軟正黑體" panose="020B0604030504040204" pitchFamily="34" charset="-120"/>
                <a:ea typeface="微軟正黑體" panose="020B0604030504040204" pitchFamily="34" charset="-120"/>
                <a:cs typeface="標楷體"/>
              </a:rPr>
              <a:t>形之</a:t>
            </a:r>
            <a:r>
              <a:rPr sz="2000" spc="5" dirty="0">
                <a:latin typeface="微軟正黑體" panose="020B0604030504040204" pitchFamily="34" charset="-120"/>
                <a:ea typeface="微軟正黑體" panose="020B0604030504040204" pitchFamily="34" charset="-120"/>
                <a:cs typeface="標楷體"/>
              </a:rPr>
              <a:t>一</a:t>
            </a:r>
            <a:r>
              <a:rPr sz="2000" spc="-5" dirty="0">
                <a:latin typeface="微軟正黑體" panose="020B0604030504040204" pitchFamily="34" charset="-120"/>
                <a:ea typeface="微軟正黑體" panose="020B0604030504040204" pitchFamily="34" charset="-120"/>
                <a:cs typeface="標楷體"/>
              </a:rPr>
              <a:t>，且已</a:t>
            </a:r>
            <a:r>
              <a:rPr sz="2000" spc="5" dirty="0">
                <a:latin typeface="微軟正黑體" panose="020B0604030504040204" pitchFamily="34" charset="-120"/>
                <a:ea typeface="微軟正黑體" panose="020B0604030504040204" pitchFamily="34" charset="-120"/>
                <a:cs typeface="標楷體"/>
              </a:rPr>
              <a:t>建</a:t>
            </a:r>
            <a:r>
              <a:rPr sz="2000" spc="-5" dirty="0">
                <a:latin typeface="微軟正黑體" panose="020B0604030504040204" pitchFamily="34" charset="-120"/>
                <a:ea typeface="微軟正黑體" panose="020B0604030504040204" pitchFamily="34" charset="-120"/>
                <a:cs typeface="標楷體"/>
              </a:rPr>
              <a:t>置緊</a:t>
            </a:r>
            <a:r>
              <a:rPr sz="2000" spc="5" dirty="0">
                <a:latin typeface="微軟正黑體" panose="020B0604030504040204" pitchFamily="34" charset="-120"/>
                <a:ea typeface="微軟正黑體" panose="020B0604030504040204" pitchFamily="34" charset="-120"/>
                <a:cs typeface="標楷體"/>
              </a:rPr>
              <a:t>急</a:t>
            </a:r>
            <a:r>
              <a:rPr sz="2000" spc="-5" dirty="0">
                <a:latin typeface="微軟正黑體" panose="020B0604030504040204" pitchFamily="34" charset="-120"/>
                <a:ea typeface="微軟正黑體" panose="020B0604030504040204" pitchFamily="34" charset="-120"/>
                <a:cs typeface="標楷體"/>
              </a:rPr>
              <a:t>連線、</a:t>
            </a:r>
            <a:r>
              <a:rPr sz="2000" spc="5" dirty="0">
                <a:latin typeface="微軟正黑體" panose="020B0604030504040204" pitchFamily="34" charset="-120"/>
                <a:ea typeface="微軟正黑體" panose="020B0604030504040204" pitchFamily="34" charset="-120"/>
                <a:cs typeface="標楷體"/>
              </a:rPr>
              <a:t>通</a:t>
            </a:r>
            <a:r>
              <a:rPr sz="2000" spc="-5" dirty="0">
                <a:latin typeface="微軟正黑體" panose="020B0604030504040204" pitchFamily="34" charset="-120"/>
                <a:ea typeface="微軟正黑體" panose="020B0604030504040204" pitchFamily="34" charset="-120"/>
                <a:cs typeface="標楷體"/>
              </a:rPr>
              <a:t>報</a:t>
            </a:r>
            <a:r>
              <a:rPr sz="2000" spc="5" dirty="0">
                <a:latin typeface="微軟正黑體" panose="020B0604030504040204" pitchFamily="34" charset="-120"/>
                <a:ea typeface="微軟正黑體" panose="020B0604030504040204" pitchFamily="34" charset="-120"/>
                <a:cs typeface="標楷體"/>
              </a:rPr>
              <a:t>或</a:t>
            </a:r>
            <a:r>
              <a:rPr sz="2000" spc="-5" dirty="0">
                <a:latin typeface="微軟正黑體" panose="020B0604030504040204" pitchFamily="34" charset="-120"/>
                <a:ea typeface="微軟正黑體" panose="020B0604030504040204" pitchFamily="34" charset="-120"/>
                <a:cs typeface="標楷體"/>
              </a:rPr>
              <a:t>監視</a:t>
            </a:r>
            <a:r>
              <a:rPr sz="2000" spc="5" dirty="0">
                <a:latin typeface="微軟正黑體" panose="020B0604030504040204" pitchFamily="34" charset="-120"/>
                <a:ea typeface="微軟正黑體" panose="020B0604030504040204" pitchFamily="34" charset="-120"/>
                <a:cs typeface="標楷體"/>
              </a:rPr>
              <a:t>裝</a:t>
            </a:r>
            <a:r>
              <a:rPr sz="2000" spc="-5" dirty="0">
                <a:latin typeface="微軟正黑體" panose="020B0604030504040204" pitchFamily="34" charset="-120"/>
                <a:ea typeface="微軟正黑體" panose="020B0604030504040204" pitchFamily="34" charset="-120"/>
                <a:cs typeface="標楷體"/>
              </a:rPr>
              <a:t>置等措</a:t>
            </a:r>
            <a:r>
              <a:rPr sz="2000" spc="5" dirty="0">
                <a:latin typeface="微軟正黑體" panose="020B0604030504040204" pitchFamily="34" charset="-120"/>
                <a:ea typeface="微軟正黑體" panose="020B0604030504040204" pitchFamily="34" charset="-120"/>
                <a:cs typeface="標楷體"/>
              </a:rPr>
              <a:t>施</a:t>
            </a:r>
            <a:r>
              <a:rPr sz="2000" spc="-5" dirty="0">
                <a:latin typeface="微軟正黑體" panose="020B0604030504040204" pitchFamily="34" charset="-120"/>
                <a:ea typeface="微軟正黑體" panose="020B0604030504040204" pitchFamily="34" charset="-120"/>
                <a:cs typeface="標楷體"/>
              </a:rPr>
              <a:t>者，</a:t>
            </a:r>
            <a:r>
              <a:rPr sz="2000" spc="5" dirty="0">
                <a:latin typeface="微軟正黑體" panose="020B0604030504040204" pitchFamily="34" charset="-120"/>
                <a:ea typeface="微軟正黑體" panose="020B0604030504040204" pitchFamily="34" charset="-120"/>
                <a:cs typeface="標楷體"/>
              </a:rPr>
              <a:t>不</a:t>
            </a:r>
            <a:r>
              <a:rPr sz="2000" spc="-5" dirty="0">
                <a:latin typeface="微軟正黑體" panose="020B0604030504040204" pitchFamily="34" charset="-120"/>
                <a:ea typeface="微軟正黑體" panose="020B0604030504040204" pitchFamily="34" charset="-120"/>
                <a:cs typeface="標楷體"/>
              </a:rPr>
              <a:t>在此限：</a:t>
            </a:r>
            <a:endParaRPr sz="2000" dirty="0">
              <a:latin typeface="微軟正黑體" panose="020B0604030504040204" pitchFamily="34" charset="-120"/>
              <a:ea typeface="微軟正黑體" panose="020B0604030504040204" pitchFamily="34" charset="-120"/>
              <a:cs typeface="標楷體"/>
            </a:endParaRPr>
          </a:p>
          <a:p>
            <a:pPr marL="12700">
              <a:spcBef>
                <a:spcPts val="380"/>
              </a:spcBef>
              <a:tabLst>
                <a:tab pos="355600" algn="l"/>
                <a:tab pos="356235" algn="l"/>
              </a:tabLst>
            </a:pPr>
            <a:r>
              <a:rPr sz="2000" spc="5" dirty="0">
                <a:latin typeface="微軟正黑體" panose="020B0604030504040204" pitchFamily="34" charset="-120"/>
                <a:ea typeface="微軟正黑體" panose="020B0604030504040204" pitchFamily="34" charset="-120"/>
                <a:cs typeface="標楷體"/>
              </a:rPr>
              <a:t>一</a:t>
            </a:r>
            <a:r>
              <a:rPr sz="2000" spc="-5" dirty="0">
                <a:latin typeface="微軟正黑體" panose="020B0604030504040204" pitchFamily="34" charset="-120"/>
                <a:ea typeface="微軟正黑體" panose="020B0604030504040204" pitchFamily="34" charset="-120"/>
                <a:cs typeface="標楷體"/>
              </a:rPr>
              <a:t>、第</a:t>
            </a:r>
            <a:r>
              <a:rPr sz="2000" spc="5" dirty="0">
                <a:latin typeface="微軟正黑體" panose="020B0604030504040204" pitchFamily="34" charset="-120"/>
                <a:ea typeface="微軟正黑體" panose="020B0604030504040204" pitchFamily="34" charset="-120"/>
                <a:cs typeface="標楷體"/>
              </a:rPr>
              <a:t>一</a:t>
            </a:r>
            <a:r>
              <a:rPr sz="2000" spc="-5" dirty="0">
                <a:latin typeface="微軟正黑體" panose="020B0604030504040204" pitchFamily="34" charset="-120"/>
                <a:ea typeface="微軟正黑體" panose="020B0604030504040204" pitchFamily="34" charset="-120"/>
                <a:cs typeface="標楷體"/>
              </a:rPr>
              <a:t>類事業</a:t>
            </a:r>
            <a:r>
              <a:rPr sz="2000" spc="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每一</a:t>
            </a:r>
            <a:r>
              <a:rPr sz="2000" spc="5" dirty="0">
                <a:latin typeface="微軟正黑體" panose="020B0604030504040204" pitchFamily="34" charset="-120"/>
                <a:ea typeface="微軟正黑體" panose="020B0604030504040204" pitchFamily="34" charset="-120"/>
                <a:cs typeface="標楷體"/>
              </a:rPr>
              <a:t>輪</a:t>
            </a:r>
            <a:r>
              <a:rPr sz="2000" spc="-5" dirty="0">
                <a:latin typeface="微軟正黑體" panose="020B0604030504040204" pitchFamily="34" charset="-120"/>
                <a:ea typeface="微軟正黑體" panose="020B0604030504040204" pitchFamily="34" charset="-120"/>
                <a:cs typeface="標楷體"/>
              </a:rPr>
              <a:t>班次僅</a:t>
            </a:r>
            <a:r>
              <a:rPr sz="2000" spc="5" dirty="0">
                <a:latin typeface="微軟正黑體" panose="020B0604030504040204" pitchFamily="34" charset="-120"/>
                <a:ea typeface="微軟正黑體" panose="020B0604030504040204" pitchFamily="34" charset="-120"/>
                <a:cs typeface="標楷體"/>
              </a:rPr>
              <a:t>一</a:t>
            </a:r>
            <a:r>
              <a:rPr sz="2000" spc="-5" dirty="0">
                <a:latin typeface="微軟正黑體" panose="020B0604030504040204" pitchFamily="34" charset="-120"/>
                <a:ea typeface="微軟正黑體" panose="020B0604030504040204" pitchFamily="34" charset="-120"/>
                <a:cs typeface="標楷體"/>
              </a:rPr>
              <a:t>人作</a:t>
            </a:r>
            <a:r>
              <a:rPr sz="2000" spc="5" dirty="0">
                <a:latin typeface="微軟正黑體" panose="020B0604030504040204" pitchFamily="34" charset="-120"/>
                <a:ea typeface="微軟正黑體" panose="020B0604030504040204" pitchFamily="34" charset="-120"/>
                <a:cs typeface="標楷體"/>
              </a:rPr>
              <a:t>業</a:t>
            </a:r>
            <a:r>
              <a:rPr sz="2000" spc="-5" dirty="0">
                <a:latin typeface="微軟正黑體" panose="020B0604030504040204" pitchFamily="34" charset="-120"/>
                <a:ea typeface="微軟正黑體" panose="020B0604030504040204" pitchFamily="34" charset="-120"/>
                <a:cs typeface="標楷體"/>
              </a:rPr>
              <a:t>。</a:t>
            </a:r>
            <a:endParaRPr sz="2000" dirty="0">
              <a:latin typeface="微軟正黑體" panose="020B0604030504040204" pitchFamily="34" charset="-120"/>
              <a:ea typeface="微軟正黑體" panose="020B0604030504040204" pitchFamily="34" charset="-120"/>
              <a:cs typeface="標楷體"/>
            </a:endParaRPr>
          </a:p>
          <a:p>
            <a:pPr marL="12700">
              <a:spcBef>
                <a:spcPts val="385"/>
              </a:spcBef>
              <a:tabLst>
                <a:tab pos="355600" algn="l"/>
                <a:tab pos="356235" algn="l"/>
              </a:tabLst>
            </a:pPr>
            <a:r>
              <a:rPr sz="2000" dirty="0">
                <a:latin typeface="微軟正黑體" panose="020B0604030504040204" pitchFamily="34" charset="-120"/>
                <a:ea typeface="微軟正黑體" panose="020B0604030504040204" pitchFamily="34" charset="-120"/>
                <a:cs typeface="標楷體"/>
              </a:rPr>
              <a:t>二</a:t>
            </a:r>
            <a:r>
              <a:rPr sz="2000" spc="-5" dirty="0">
                <a:latin typeface="微軟正黑體" panose="020B0604030504040204" pitchFamily="34" charset="-120"/>
                <a:ea typeface="微軟正黑體" panose="020B0604030504040204" pitchFamily="34" charset="-120"/>
                <a:cs typeface="標楷體"/>
              </a:rPr>
              <a:t>、</a:t>
            </a:r>
            <a:r>
              <a:rPr sz="2000" spc="-10" dirty="0">
                <a:latin typeface="微軟正黑體" panose="020B0604030504040204" pitchFamily="34" charset="-120"/>
                <a:ea typeface="微軟正黑體" panose="020B0604030504040204" pitchFamily="34" charset="-120"/>
                <a:cs typeface="標楷體"/>
              </a:rPr>
              <a:t>第</a:t>
            </a:r>
            <a:r>
              <a:rPr sz="2000" dirty="0">
                <a:latin typeface="微軟正黑體" panose="020B0604030504040204" pitchFamily="34" charset="-120"/>
                <a:ea typeface="微軟正黑體" panose="020B0604030504040204" pitchFamily="34" charset="-120"/>
                <a:cs typeface="標楷體"/>
              </a:rPr>
              <a:t>二</a:t>
            </a:r>
            <a:r>
              <a:rPr sz="2000" spc="-5" dirty="0">
                <a:latin typeface="微軟正黑體" panose="020B0604030504040204" pitchFamily="34" charset="-120"/>
                <a:ea typeface="微軟正黑體" panose="020B0604030504040204" pitchFamily="34" charset="-120"/>
                <a:cs typeface="標楷體"/>
              </a:rPr>
              <a:t>類</a:t>
            </a:r>
            <a:r>
              <a:rPr sz="2000" spc="-10" dirty="0">
                <a:latin typeface="微軟正黑體" panose="020B0604030504040204" pitchFamily="34" charset="-120"/>
                <a:ea typeface="微軟正黑體" panose="020B0604030504040204" pitchFamily="34" charset="-120"/>
                <a:cs typeface="標楷體"/>
              </a:rPr>
              <a:t>或</a:t>
            </a:r>
            <a:r>
              <a:rPr sz="2000" spc="-5" dirty="0">
                <a:latin typeface="微軟正黑體" panose="020B0604030504040204" pitchFamily="34" charset="-120"/>
                <a:ea typeface="微軟正黑體" panose="020B0604030504040204" pitchFamily="34" charset="-120"/>
                <a:cs typeface="標楷體"/>
              </a:rPr>
              <a:t>第</a:t>
            </a:r>
            <a:r>
              <a:rPr sz="2000" dirty="0">
                <a:latin typeface="微軟正黑體" panose="020B0604030504040204" pitchFamily="34" charset="-120"/>
                <a:ea typeface="微軟正黑體" panose="020B0604030504040204" pitchFamily="34" charset="-120"/>
                <a:cs typeface="標楷體"/>
              </a:rPr>
              <a:t>三</a:t>
            </a:r>
            <a:r>
              <a:rPr sz="2000" spc="-5" dirty="0">
                <a:latin typeface="微軟正黑體" panose="020B0604030504040204" pitchFamily="34" charset="-120"/>
                <a:ea typeface="微軟正黑體" panose="020B0604030504040204" pitchFamily="34" charset="-120"/>
                <a:cs typeface="標楷體"/>
              </a:rPr>
              <a:t>類</a:t>
            </a:r>
            <a:r>
              <a:rPr sz="2000" spc="-10" dirty="0">
                <a:latin typeface="微軟正黑體" panose="020B0604030504040204" pitchFamily="34" charset="-120"/>
                <a:ea typeface="微軟正黑體" panose="020B0604030504040204" pitchFamily="34" charset="-120"/>
                <a:cs typeface="標楷體"/>
              </a:rPr>
              <a:t>事</a:t>
            </a:r>
            <a:r>
              <a:rPr sz="2000" dirty="0">
                <a:latin typeface="微軟正黑體" panose="020B0604030504040204" pitchFamily="34" charset="-120"/>
                <a:ea typeface="微軟正黑體" panose="020B0604030504040204" pitchFamily="34" charset="-120"/>
                <a:cs typeface="標楷體"/>
              </a:rPr>
              <a:t>業</a:t>
            </a:r>
            <a:r>
              <a:rPr sz="2000" spc="-5" dirty="0">
                <a:latin typeface="微軟正黑體" panose="020B0604030504040204" pitchFamily="34" charset="-120"/>
                <a:ea typeface="微軟正黑體" panose="020B0604030504040204" pitchFamily="34" charset="-120"/>
                <a:cs typeface="標楷體"/>
              </a:rPr>
              <a:t>，</a:t>
            </a:r>
            <a:r>
              <a:rPr sz="2000" spc="-10" dirty="0">
                <a:latin typeface="微軟正黑體" panose="020B0604030504040204" pitchFamily="34" charset="-120"/>
                <a:ea typeface="微軟正黑體" panose="020B0604030504040204" pitchFamily="34" charset="-120"/>
                <a:cs typeface="標楷體"/>
              </a:rPr>
              <a:t>每</a:t>
            </a:r>
            <a:r>
              <a:rPr sz="2000" spc="-5" dirty="0">
                <a:latin typeface="微軟正黑體" panose="020B0604030504040204" pitchFamily="34" charset="-120"/>
                <a:ea typeface="微軟正黑體" panose="020B0604030504040204" pitchFamily="34" charset="-120"/>
                <a:cs typeface="標楷體"/>
              </a:rPr>
              <a:t>一</a:t>
            </a:r>
            <a:r>
              <a:rPr sz="2000" dirty="0">
                <a:latin typeface="微軟正黑體" panose="020B0604030504040204" pitchFamily="34" charset="-120"/>
                <a:ea typeface="微軟正黑體" panose="020B0604030504040204" pitchFamily="34" charset="-120"/>
                <a:cs typeface="標楷體"/>
              </a:rPr>
              <a:t>輪</a:t>
            </a:r>
            <a:r>
              <a:rPr sz="2000" spc="-5" dirty="0">
                <a:latin typeface="微軟正黑體" panose="020B0604030504040204" pitchFamily="34" charset="-120"/>
                <a:ea typeface="微軟正黑體" panose="020B0604030504040204" pitchFamily="34" charset="-120"/>
                <a:cs typeface="標楷體"/>
              </a:rPr>
              <a:t>班</a:t>
            </a:r>
            <a:r>
              <a:rPr sz="2000" spc="-10" dirty="0">
                <a:latin typeface="微軟正黑體" panose="020B0604030504040204" pitchFamily="34" charset="-120"/>
                <a:ea typeface="微軟正黑體" panose="020B0604030504040204" pitchFamily="34" charset="-120"/>
                <a:cs typeface="標楷體"/>
              </a:rPr>
              <a:t>次</a:t>
            </a:r>
            <a:r>
              <a:rPr sz="2000" dirty="0">
                <a:latin typeface="微軟正黑體" panose="020B0604030504040204" pitchFamily="34" charset="-120"/>
                <a:ea typeface="微軟正黑體" panose="020B0604030504040204" pitchFamily="34" charset="-120"/>
                <a:cs typeface="標楷體"/>
              </a:rPr>
              <a:t>勞</a:t>
            </a:r>
            <a:r>
              <a:rPr sz="2000" spc="-5" dirty="0">
                <a:latin typeface="微軟正黑體" panose="020B0604030504040204" pitchFamily="34" charset="-120"/>
                <a:ea typeface="微軟正黑體" panose="020B0604030504040204" pitchFamily="34" charset="-120"/>
                <a:cs typeface="標楷體"/>
              </a:rPr>
              <a:t>工</a:t>
            </a:r>
            <a:r>
              <a:rPr sz="2000" spc="-10" dirty="0">
                <a:latin typeface="微軟正黑體" panose="020B0604030504040204" pitchFamily="34" charset="-120"/>
                <a:ea typeface="微軟正黑體" panose="020B0604030504040204" pitchFamily="34" charset="-120"/>
                <a:cs typeface="標楷體"/>
              </a:rPr>
              <a:t>人</a:t>
            </a:r>
            <a:r>
              <a:rPr sz="2000" spc="-5" dirty="0">
                <a:latin typeface="微軟正黑體" panose="020B0604030504040204" pitchFamily="34" charset="-120"/>
                <a:ea typeface="微軟正黑體" panose="020B0604030504040204" pitchFamily="34" charset="-120"/>
                <a:cs typeface="標楷體"/>
              </a:rPr>
              <a:t>數</a:t>
            </a:r>
            <a:r>
              <a:rPr sz="2000" dirty="0">
                <a:latin typeface="微軟正黑體" panose="020B0604030504040204" pitchFamily="34" charset="-120"/>
                <a:ea typeface="微軟正黑體" panose="020B0604030504040204" pitchFamily="34" charset="-120"/>
                <a:cs typeface="標楷體"/>
              </a:rPr>
              <a:t>未</a:t>
            </a:r>
            <a:r>
              <a:rPr sz="2000" spc="-5" dirty="0">
                <a:latin typeface="微軟正黑體" panose="020B0604030504040204" pitchFamily="34" charset="-120"/>
                <a:ea typeface="微軟正黑體" panose="020B0604030504040204" pitchFamily="34" charset="-120"/>
                <a:cs typeface="標楷體"/>
              </a:rPr>
              <a:t>達</a:t>
            </a:r>
            <a:r>
              <a:rPr sz="2000" spc="-10" dirty="0">
                <a:latin typeface="微軟正黑體" panose="020B0604030504040204" pitchFamily="34" charset="-120"/>
                <a:ea typeface="微軟正黑體" panose="020B0604030504040204" pitchFamily="34" charset="-120"/>
                <a:cs typeface="標楷體"/>
              </a:rPr>
              <a:t>五</a:t>
            </a:r>
            <a:r>
              <a:rPr sz="2000" dirty="0">
                <a:latin typeface="微軟正黑體" panose="020B0604030504040204" pitchFamily="34" charset="-120"/>
                <a:ea typeface="微軟正黑體" panose="020B0604030504040204" pitchFamily="34" charset="-120"/>
                <a:cs typeface="標楷體"/>
              </a:rPr>
              <a:t>人</a:t>
            </a:r>
            <a:r>
              <a:rPr sz="2000" spc="-5" dirty="0">
                <a:latin typeface="微軟正黑體" panose="020B0604030504040204" pitchFamily="34" charset="-120"/>
                <a:ea typeface="微軟正黑體" panose="020B0604030504040204" pitchFamily="34" charset="-120"/>
                <a:cs typeface="標楷體"/>
              </a:rPr>
              <a:t>。</a:t>
            </a:r>
            <a:endParaRPr sz="2000" dirty="0">
              <a:latin typeface="微軟正黑體" panose="020B0604030504040204" pitchFamily="34" charset="-120"/>
              <a:ea typeface="微軟正黑體" panose="020B0604030504040204" pitchFamily="34" charset="-120"/>
              <a:cs typeface="標楷體"/>
            </a:endParaRPr>
          </a:p>
          <a:p>
            <a:pPr marL="12700" marR="5080">
              <a:spcBef>
                <a:spcPts val="385"/>
              </a:spcBef>
              <a:tabLst>
                <a:tab pos="355600" algn="l"/>
                <a:tab pos="356235" algn="l"/>
              </a:tabLst>
            </a:pPr>
            <a:r>
              <a:rPr sz="2000" spc="5" dirty="0">
                <a:latin typeface="微軟正黑體" panose="020B0604030504040204" pitchFamily="34" charset="-120"/>
                <a:ea typeface="微軟正黑體" panose="020B0604030504040204" pitchFamily="34" charset="-120"/>
                <a:cs typeface="標楷體"/>
              </a:rPr>
              <a:t>急</a:t>
            </a:r>
            <a:r>
              <a:rPr sz="2000" spc="-5" dirty="0">
                <a:latin typeface="微軟正黑體" panose="020B0604030504040204" pitchFamily="34" charset="-120"/>
                <a:ea typeface="微軟正黑體" panose="020B0604030504040204" pitchFamily="34" charset="-120"/>
                <a:cs typeface="標楷體"/>
              </a:rPr>
              <a:t>救人</a:t>
            </a:r>
            <a:r>
              <a:rPr sz="2000" spc="5" dirty="0">
                <a:latin typeface="微軟正黑體" panose="020B0604030504040204" pitchFamily="34" charset="-120"/>
                <a:ea typeface="微軟正黑體" panose="020B0604030504040204" pitchFamily="34" charset="-120"/>
                <a:cs typeface="標楷體"/>
              </a:rPr>
              <a:t>員</a:t>
            </a:r>
            <a:r>
              <a:rPr sz="2000" spc="-5" dirty="0">
                <a:latin typeface="微軟正黑體" panose="020B0604030504040204" pitchFamily="34" charset="-120"/>
                <a:ea typeface="微軟正黑體" panose="020B0604030504040204" pitchFamily="34" charset="-120"/>
                <a:cs typeface="標楷體"/>
              </a:rPr>
              <a:t>因故未</a:t>
            </a:r>
            <a:r>
              <a:rPr sz="2000" spc="5" dirty="0">
                <a:latin typeface="微軟正黑體" panose="020B0604030504040204" pitchFamily="34" charset="-120"/>
                <a:ea typeface="微軟正黑體" panose="020B0604030504040204" pitchFamily="34" charset="-120"/>
                <a:cs typeface="標楷體"/>
              </a:rPr>
              <a:t>能</a:t>
            </a:r>
            <a:r>
              <a:rPr sz="2000" spc="-5" dirty="0">
                <a:latin typeface="微軟正黑體" panose="020B0604030504040204" pitchFamily="34" charset="-120"/>
                <a:ea typeface="微軟正黑體" panose="020B0604030504040204" pitchFamily="34" charset="-120"/>
                <a:cs typeface="標楷體"/>
              </a:rPr>
              <a:t>執行</a:t>
            </a:r>
            <a:r>
              <a:rPr sz="2000" spc="5" dirty="0">
                <a:latin typeface="微軟正黑體" panose="020B0604030504040204" pitchFamily="34" charset="-120"/>
                <a:ea typeface="微軟正黑體" panose="020B0604030504040204" pitchFamily="34" charset="-120"/>
                <a:cs typeface="標楷體"/>
              </a:rPr>
              <a:t>職</a:t>
            </a:r>
            <a:r>
              <a:rPr sz="2000" spc="-5" dirty="0">
                <a:latin typeface="微軟正黑體" panose="020B0604030504040204" pitchFamily="34" charset="-120"/>
                <a:ea typeface="微軟正黑體" panose="020B0604030504040204" pitchFamily="34" charset="-120"/>
                <a:cs typeface="標楷體"/>
              </a:rPr>
              <a:t>務時，</a:t>
            </a:r>
            <a:r>
              <a:rPr sz="2000" spc="5" dirty="0">
                <a:latin typeface="微軟正黑體" panose="020B0604030504040204" pitchFamily="34" charset="-120"/>
                <a:ea typeface="微軟正黑體" panose="020B0604030504040204" pitchFamily="34" charset="-120"/>
                <a:cs typeface="標楷體"/>
              </a:rPr>
              <a:t>雇</a:t>
            </a:r>
            <a:r>
              <a:rPr sz="2000" spc="-5" dirty="0">
                <a:latin typeface="微軟正黑體" panose="020B0604030504040204" pitchFamily="34" charset="-120"/>
                <a:ea typeface="微軟正黑體" panose="020B0604030504040204" pitchFamily="34" charset="-120"/>
                <a:cs typeface="標楷體"/>
              </a:rPr>
              <a:t>主應</a:t>
            </a:r>
            <a:r>
              <a:rPr sz="2000" spc="5" dirty="0">
                <a:latin typeface="微軟正黑體" panose="020B0604030504040204" pitchFamily="34" charset="-120"/>
                <a:ea typeface="微軟正黑體" panose="020B0604030504040204" pitchFamily="34" charset="-120"/>
                <a:cs typeface="標楷體"/>
              </a:rPr>
              <a:t>即</a:t>
            </a:r>
            <a:r>
              <a:rPr sz="2000" spc="-5" dirty="0">
                <a:latin typeface="微軟正黑體" panose="020B0604030504040204" pitchFamily="34" charset="-120"/>
                <a:ea typeface="微軟正黑體" panose="020B0604030504040204" pitchFamily="34" charset="-120"/>
                <a:cs typeface="標楷體"/>
              </a:rPr>
              <a:t>指定具</a:t>
            </a:r>
            <a:r>
              <a:rPr sz="2000" spc="5" dirty="0">
                <a:latin typeface="微軟正黑體" panose="020B0604030504040204" pitchFamily="34" charset="-120"/>
                <a:ea typeface="微軟正黑體" panose="020B0604030504040204" pitchFamily="34" charset="-120"/>
                <a:cs typeface="標楷體"/>
              </a:rPr>
              <a:t>第</a:t>
            </a:r>
            <a:r>
              <a:rPr sz="2000" spc="-5" dirty="0">
                <a:latin typeface="微軟正黑體" panose="020B0604030504040204" pitchFamily="34" charset="-120"/>
                <a:ea typeface="微軟正黑體" panose="020B0604030504040204" pitchFamily="34" charset="-120"/>
                <a:cs typeface="標楷體"/>
              </a:rPr>
              <a:t>二項</a:t>
            </a:r>
            <a:r>
              <a:rPr sz="2000" spc="5" dirty="0">
                <a:latin typeface="微軟正黑體" panose="020B0604030504040204" pitchFamily="34" charset="-120"/>
                <a:ea typeface="微軟正黑體" panose="020B0604030504040204" pitchFamily="34" charset="-120"/>
                <a:cs typeface="標楷體"/>
              </a:rPr>
              <a:t>資</a:t>
            </a:r>
            <a:r>
              <a:rPr sz="2000" spc="-5" dirty="0">
                <a:latin typeface="微軟正黑體" panose="020B0604030504040204" pitchFamily="34" charset="-120"/>
                <a:ea typeface="微軟正黑體" panose="020B0604030504040204" pitchFamily="34" charset="-120"/>
                <a:cs typeface="標楷體"/>
              </a:rPr>
              <a:t>格之人</a:t>
            </a:r>
            <a:r>
              <a:rPr sz="2000" spc="5" dirty="0">
                <a:latin typeface="微軟正黑體" panose="020B0604030504040204" pitchFamily="34" charset="-120"/>
                <a:ea typeface="微軟正黑體" panose="020B0604030504040204" pitchFamily="34" charset="-120"/>
                <a:cs typeface="標楷體"/>
              </a:rPr>
              <a:t>員</a:t>
            </a:r>
            <a:r>
              <a:rPr sz="2000" spc="-5" dirty="0">
                <a:latin typeface="微軟正黑體" panose="020B0604030504040204" pitchFamily="34" charset="-120"/>
                <a:ea typeface="微軟正黑體" panose="020B0604030504040204" pitchFamily="34" charset="-120"/>
                <a:cs typeface="標楷體"/>
              </a:rPr>
              <a:t>，代</a:t>
            </a:r>
            <a:r>
              <a:rPr sz="2000" spc="5" dirty="0">
                <a:latin typeface="微軟正黑體" panose="020B0604030504040204" pitchFamily="34" charset="-120"/>
                <a:ea typeface="微軟正黑體" panose="020B0604030504040204" pitchFamily="34" charset="-120"/>
                <a:cs typeface="標楷體"/>
              </a:rPr>
              <a:t>理</a:t>
            </a:r>
            <a:r>
              <a:rPr sz="2000" spc="-5" dirty="0">
                <a:latin typeface="微軟正黑體" panose="020B0604030504040204" pitchFamily="34" charset="-120"/>
                <a:ea typeface="微軟正黑體" panose="020B0604030504040204" pitchFamily="34" charset="-120"/>
                <a:cs typeface="標楷體"/>
              </a:rPr>
              <a:t>其職務</a:t>
            </a:r>
            <a:r>
              <a:rPr sz="2000" spc="20" dirty="0">
                <a:latin typeface="微軟正黑體" panose="020B0604030504040204" pitchFamily="34" charset="-120"/>
                <a:ea typeface="微軟正黑體" panose="020B0604030504040204" pitchFamily="34" charset="-120"/>
                <a:cs typeface="標楷體"/>
              </a:rPr>
              <a:t>。</a:t>
            </a:r>
            <a:r>
              <a:rPr sz="2000" spc="-15" dirty="0">
                <a:latin typeface="微軟正黑體" panose="020B0604030504040204" pitchFamily="34" charset="-120"/>
                <a:ea typeface="微軟正黑體" panose="020B0604030504040204" pitchFamily="34" charset="-120"/>
                <a:cs typeface="標楷體"/>
              </a:rPr>
              <a:t>(</a:t>
            </a:r>
            <a:r>
              <a:rPr sz="2000" spc="-5" dirty="0">
                <a:latin typeface="微軟正黑體" panose="020B0604030504040204" pitchFamily="34" charset="-120"/>
                <a:ea typeface="微軟正黑體" panose="020B0604030504040204" pitchFamily="34" charset="-120"/>
                <a:cs typeface="標楷體"/>
              </a:rPr>
              <a:t>健</a:t>
            </a:r>
            <a:r>
              <a:rPr sz="2000" spc="5" dirty="0">
                <a:latin typeface="微軟正黑體" panose="020B0604030504040204" pitchFamily="34" charset="-120"/>
                <a:ea typeface="微軟正黑體" panose="020B0604030504040204" pitchFamily="34" charset="-120"/>
                <a:cs typeface="標楷體"/>
              </a:rPr>
              <a:t>康</a:t>
            </a:r>
            <a:r>
              <a:rPr sz="2000" spc="-5" dirty="0">
                <a:latin typeface="微軟正黑體" panose="020B0604030504040204" pitchFamily="34" charset="-120"/>
                <a:ea typeface="微軟正黑體" panose="020B0604030504040204" pitchFamily="34" charset="-120"/>
                <a:cs typeface="標楷體"/>
              </a:rPr>
              <a:t>保護</a:t>
            </a:r>
            <a:r>
              <a:rPr sz="2000" spc="5" dirty="0">
                <a:latin typeface="微軟正黑體" panose="020B0604030504040204" pitchFamily="34" charset="-120"/>
                <a:ea typeface="微軟正黑體" panose="020B0604030504040204" pitchFamily="34" charset="-120"/>
                <a:cs typeface="標楷體"/>
              </a:rPr>
              <a:t>規</a:t>
            </a:r>
            <a:r>
              <a:rPr sz="2000" spc="-5" dirty="0">
                <a:latin typeface="微軟正黑體" panose="020B0604030504040204" pitchFamily="34" charset="-120"/>
                <a:ea typeface="微軟正黑體" panose="020B0604030504040204" pitchFamily="34" charset="-120"/>
                <a:cs typeface="標楷體"/>
              </a:rPr>
              <a:t>則</a:t>
            </a:r>
            <a:r>
              <a:rPr sz="2000" spc="5" dirty="0">
                <a:latin typeface="微軟正黑體" panose="020B0604030504040204" pitchFamily="34" charset="-120"/>
                <a:ea typeface="微軟正黑體" panose="020B0604030504040204" pitchFamily="34" charset="-120"/>
                <a:cs typeface="標楷體"/>
              </a:rPr>
              <a:t>第</a:t>
            </a:r>
            <a:r>
              <a:rPr sz="2000" spc="-15" dirty="0">
                <a:latin typeface="微軟正黑體" panose="020B0604030504040204" pitchFamily="34" charset="-120"/>
                <a:ea typeface="微軟正黑體" panose="020B0604030504040204" pitchFamily="34" charset="-120"/>
                <a:cs typeface="標楷體"/>
              </a:rPr>
              <a:t>15</a:t>
            </a:r>
            <a:r>
              <a:rPr sz="2000" spc="5" dirty="0">
                <a:latin typeface="微軟正黑體" panose="020B0604030504040204" pitchFamily="34" charset="-120"/>
                <a:ea typeface="微軟正黑體" panose="020B0604030504040204" pitchFamily="34" charset="-120"/>
                <a:cs typeface="標楷體"/>
              </a:rPr>
              <a:t>條</a:t>
            </a:r>
            <a:r>
              <a:rPr sz="2000" spc="-5" dirty="0">
                <a:latin typeface="微軟正黑體" panose="020B0604030504040204" pitchFamily="34" charset="-120"/>
                <a:ea typeface="微軟正黑體" panose="020B0604030504040204" pitchFamily="34" charset="-120"/>
                <a:cs typeface="標楷體"/>
              </a:rPr>
              <a:t>)</a:t>
            </a:r>
            <a:endParaRPr sz="2000" dirty="0">
              <a:latin typeface="微軟正黑體" panose="020B0604030504040204" pitchFamily="34" charset="-120"/>
              <a:ea typeface="微軟正黑體" panose="020B0604030504040204" pitchFamily="34" charset="-120"/>
              <a:cs typeface="標楷體"/>
            </a:endParaRPr>
          </a:p>
        </p:txBody>
      </p:sp>
      <p:sp>
        <p:nvSpPr>
          <p:cNvPr id="4" name="頁尾版面配置區 3">
            <a:extLst>
              <a:ext uri="{FF2B5EF4-FFF2-40B4-BE49-F238E27FC236}">
                <a16:creationId xmlns:a16="http://schemas.microsoft.com/office/drawing/2014/main" id="{A3872B24-D4A1-7795-99CE-A442B942E06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0C4B2F37-ACA3-5C16-13B4-5D4D562BB6F9}"/>
              </a:ext>
            </a:extLst>
          </p:cNvPr>
          <p:cNvSpPr>
            <a:spLocks noGrp="1"/>
          </p:cNvSpPr>
          <p:nvPr>
            <p:ph type="sldNum" sz="quarter" idx="7"/>
          </p:nvPr>
        </p:nvSpPr>
        <p:spPr/>
        <p:txBody>
          <a:bodyPr/>
          <a:lstStyle/>
          <a:p>
            <a:fld id="{B6F15528-21DE-4FAA-801E-634DDDAF4B2B}" type="slidenum">
              <a:rPr lang="en-US" altLang="zh-TW" smtClean="0"/>
              <a:t>68</a:t>
            </a:fld>
            <a:endParaRPr lang="zh-TW"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71600" y="1371600"/>
            <a:ext cx="3962400" cy="935513"/>
          </a:xfrm>
          <a:prstGeom prst="rect">
            <a:avLst/>
          </a:prstGeom>
        </p:spPr>
        <p:txBody>
          <a:bodyPr vert="horz" wrap="square" lIns="0" tIns="12065" rIns="0" bIns="0" rtlCol="0">
            <a:spAutoFit/>
          </a:bodyPr>
          <a:lstStyle/>
          <a:p>
            <a:pPr marL="12700">
              <a:spcBef>
                <a:spcPts val="95"/>
              </a:spcBef>
            </a:pPr>
            <a:r>
              <a:rPr sz="4000" b="1" u="heavy" spc="-1005" dirty="0">
                <a:solidFill>
                  <a:srgbClr val="0000FF"/>
                </a:solidFill>
                <a:uFill>
                  <a:solidFill>
                    <a:srgbClr val="0000FF"/>
                  </a:solidFill>
                </a:uFill>
                <a:latin typeface="Times New Roman"/>
                <a:cs typeface="Times New Roman"/>
              </a:rPr>
              <a:t> </a:t>
            </a:r>
            <a:r>
              <a:rPr sz="6000" b="1" u="heavy"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自動檢</a:t>
            </a:r>
            <a:r>
              <a:rPr sz="6000" b="1" u="heavy" spc="-10"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查</a:t>
            </a:r>
            <a:endParaRPr sz="6000" dirty="0">
              <a:latin typeface="微軟正黑體" panose="020B0604030504040204" pitchFamily="34" charset="-120"/>
              <a:ea typeface="微軟正黑體" panose="020B0604030504040204" pitchFamily="34" charset="-120"/>
              <a:cs typeface="新細明體"/>
            </a:endParaRPr>
          </a:p>
        </p:txBody>
      </p:sp>
      <p:sp>
        <p:nvSpPr>
          <p:cNvPr id="4" name="object 4"/>
          <p:cNvSpPr/>
          <p:nvPr/>
        </p:nvSpPr>
        <p:spPr>
          <a:xfrm>
            <a:off x="5181600" y="2133600"/>
            <a:ext cx="5281782" cy="310267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3BFC3FD6-883B-35B8-4B1B-2C51A9E9B7B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B920EA3-259F-1986-C617-35754C0A9D0C}"/>
              </a:ext>
            </a:extLst>
          </p:cNvPr>
          <p:cNvSpPr>
            <a:spLocks noGrp="1"/>
          </p:cNvSpPr>
          <p:nvPr>
            <p:ph type="sldNum" sz="quarter" idx="7"/>
          </p:nvPr>
        </p:nvSpPr>
        <p:spPr/>
        <p:txBody>
          <a:bodyPr/>
          <a:lstStyle/>
          <a:p>
            <a:fld id="{B6F15528-21DE-4FAA-801E-634DDDAF4B2B}" type="slidenum">
              <a:rPr lang="en-US" altLang="zh-TW" smtClean="0"/>
              <a:t>69</a:t>
            </a:fld>
            <a:endParaRPr lang="zh-TW"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BD4F88A-6598-EEF1-1AEF-8B9EE094D9D5}"/>
              </a:ext>
            </a:extLst>
          </p:cNvPr>
          <p:cNvPicPr>
            <a:picLocks noChangeAspect="1"/>
          </p:cNvPicPr>
          <p:nvPr/>
        </p:nvPicPr>
        <p:blipFill>
          <a:blip r:embed="rId2"/>
          <a:stretch>
            <a:fillRect/>
          </a:stretch>
        </p:blipFill>
        <p:spPr>
          <a:xfrm>
            <a:off x="4038600" y="2037320"/>
            <a:ext cx="4114799" cy="2809368"/>
          </a:xfrm>
          <a:prstGeom prst="rect">
            <a:avLst/>
          </a:prstGeom>
        </p:spPr>
      </p:pic>
      <p:sp>
        <p:nvSpPr>
          <p:cNvPr id="7" name="object 3">
            <a:extLst>
              <a:ext uri="{FF2B5EF4-FFF2-40B4-BE49-F238E27FC236}">
                <a16:creationId xmlns:a16="http://schemas.microsoft.com/office/drawing/2014/main" id="{72221F86-15B4-307B-C6BD-CE9BADFD8E0A}"/>
              </a:ext>
            </a:extLst>
          </p:cNvPr>
          <p:cNvSpPr txBox="1"/>
          <p:nvPr/>
        </p:nvSpPr>
        <p:spPr>
          <a:xfrm>
            <a:off x="2756271" y="228600"/>
            <a:ext cx="6679456" cy="1458090"/>
          </a:xfrm>
          <a:prstGeom prst="rect">
            <a:avLst/>
          </a:prstGeom>
        </p:spPr>
        <p:txBody>
          <a:bodyPr vert="horz" wrap="square" lIns="0" tIns="110489" rIns="0" bIns="0" rtlCol="0">
            <a:spAutoFit/>
          </a:bodyPr>
          <a:lstStyle/>
          <a:p>
            <a:pPr marL="12700" algn="ctr">
              <a:spcBef>
                <a:spcPts val="869"/>
              </a:spcBef>
              <a:tabLst>
                <a:tab pos="355600" algn="l"/>
                <a:tab pos="356235" algn="l"/>
              </a:tabLst>
            </a:pPr>
            <a:r>
              <a:rPr lang="zh-TW" altLang="en-US" sz="4000" b="1" dirty="0">
                <a:solidFill>
                  <a:srgbClr val="0000CC"/>
                </a:solidFill>
                <a:latin typeface="微軟正黑體" panose="020B0604030504040204" pitchFamily="34" charset="-120"/>
                <a:ea typeface="微軟正黑體" panose="020B0604030504040204" pitchFamily="34" charset="-120"/>
                <a:cs typeface="標楷體"/>
              </a:rPr>
              <a:t>適用範圍</a:t>
            </a:r>
            <a:endParaRPr lang="en-US" altLang="zh-TW" sz="4000" b="1" dirty="0">
              <a:solidFill>
                <a:srgbClr val="0000CC"/>
              </a:solidFill>
              <a:latin typeface="微軟正黑體" panose="020B0604030504040204" pitchFamily="34" charset="-120"/>
              <a:ea typeface="微軟正黑體" panose="020B0604030504040204" pitchFamily="34" charset="-120"/>
              <a:cs typeface="標楷體"/>
            </a:endParaRPr>
          </a:p>
          <a:p>
            <a:pPr marL="12700" algn="ctr">
              <a:spcBef>
                <a:spcPts val="869"/>
              </a:spcBef>
              <a:tabLst>
                <a:tab pos="355600" algn="l"/>
                <a:tab pos="356235" algn="l"/>
              </a:tabLst>
            </a:pPr>
            <a:r>
              <a:rPr lang="zh-TW" altLang="en-US" sz="4000" b="1" dirty="0">
                <a:solidFill>
                  <a:srgbClr val="0000CC"/>
                </a:solidFill>
                <a:latin typeface="微軟正黑體" panose="020B0604030504040204" pitchFamily="34" charset="-120"/>
                <a:ea typeface="微軟正黑體" panose="020B0604030504040204" pitchFamily="34" charset="-120"/>
                <a:cs typeface="標楷體"/>
              </a:rPr>
              <a:t>職業安全衛生法全面適用</a:t>
            </a:r>
            <a:endParaRPr sz="4000" b="1" dirty="0">
              <a:solidFill>
                <a:srgbClr val="0000CC"/>
              </a:solidFill>
              <a:latin typeface="微軟正黑體" panose="020B0604030504040204" pitchFamily="34" charset="-120"/>
              <a:ea typeface="微軟正黑體" panose="020B0604030504040204" pitchFamily="34" charset="-120"/>
              <a:cs typeface="標楷體"/>
            </a:endParaRPr>
          </a:p>
        </p:txBody>
      </p:sp>
      <p:sp>
        <p:nvSpPr>
          <p:cNvPr id="8" name="object 3">
            <a:extLst>
              <a:ext uri="{FF2B5EF4-FFF2-40B4-BE49-F238E27FC236}">
                <a16:creationId xmlns:a16="http://schemas.microsoft.com/office/drawing/2014/main" id="{B3318BC6-E501-BA1E-C055-C4D9EAD1EDDE}"/>
              </a:ext>
            </a:extLst>
          </p:cNvPr>
          <p:cNvSpPr txBox="1"/>
          <p:nvPr/>
        </p:nvSpPr>
        <p:spPr>
          <a:xfrm>
            <a:off x="2903523" y="4968718"/>
            <a:ext cx="6384952" cy="1458090"/>
          </a:xfrm>
          <a:prstGeom prst="rect">
            <a:avLst/>
          </a:prstGeom>
        </p:spPr>
        <p:txBody>
          <a:bodyPr vert="horz" wrap="square" lIns="0" tIns="110489" rIns="0" bIns="0" rtlCol="0">
            <a:spAutoFit/>
          </a:bodyPr>
          <a:lstStyle/>
          <a:p>
            <a:pPr marL="12700">
              <a:spcBef>
                <a:spcPts val="869"/>
              </a:spcBef>
              <a:tabLst>
                <a:tab pos="355600" algn="l"/>
                <a:tab pos="356235" algn="l"/>
              </a:tabLst>
            </a:pPr>
            <a:r>
              <a:rPr lang="en-US" altLang="zh-TW" sz="4000" dirty="0">
                <a:latin typeface="微軟正黑體" panose="020B0604030504040204" pitchFamily="34" charset="-120"/>
                <a:ea typeface="微軟正黑體" panose="020B0604030504040204" pitchFamily="34" charset="-120"/>
                <a:cs typeface="標楷體"/>
              </a:rPr>
              <a:t>1.</a:t>
            </a:r>
            <a:r>
              <a:rPr lang="zh-TW" altLang="en-US" sz="4000" dirty="0">
                <a:latin typeface="微軟正黑體" panose="020B0604030504040204" pitchFamily="34" charset="-120"/>
                <a:ea typeface="微軟正黑體" panose="020B0604030504040204" pitchFamily="34" charset="-120"/>
                <a:cs typeface="標楷體"/>
              </a:rPr>
              <a:t>對像：</a:t>
            </a:r>
            <a:r>
              <a:rPr lang="zh-TW" altLang="en-US" sz="4000" b="1" dirty="0">
                <a:solidFill>
                  <a:srgbClr val="FF0000"/>
                </a:solidFill>
                <a:latin typeface="微軟正黑體" panose="020B0604030504040204" pitchFamily="34" charset="-120"/>
                <a:ea typeface="微軟正黑體" panose="020B0604030504040204" pitchFamily="34" charset="-120"/>
                <a:cs typeface="標楷體"/>
              </a:rPr>
              <a:t>工作者</a:t>
            </a:r>
            <a:endParaRPr lang="en-US" altLang="zh-TW" sz="4000" b="1" dirty="0">
              <a:solidFill>
                <a:srgbClr val="FF0000"/>
              </a:solidFill>
              <a:latin typeface="微軟正黑體" panose="020B0604030504040204" pitchFamily="34" charset="-120"/>
              <a:ea typeface="微軟正黑體" panose="020B0604030504040204" pitchFamily="34" charset="-120"/>
              <a:cs typeface="標楷體"/>
            </a:endParaRPr>
          </a:p>
          <a:p>
            <a:pPr marL="12700">
              <a:spcBef>
                <a:spcPts val="869"/>
              </a:spcBef>
              <a:tabLst>
                <a:tab pos="355600" algn="l"/>
                <a:tab pos="356235" algn="l"/>
              </a:tabLst>
            </a:pPr>
            <a:r>
              <a:rPr lang="en-US" altLang="zh-TW" sz="4000" dirty="0">
                <a:latin typeface="微軟正黑體" panose="020B0604030504040204" pitchFamily="34" charset="-120"/>
                <a:ea typeface="微軟正黑體" panose="020B0604030504040204" pitchFamily="34" charset="-120"/>
                <a:cs typeface="標楷體"/>
              </a:rPr>
              <a:t>2.</a:t>
            </a:r>
            <a:r>
              <a:rPr lang="zh-TW" altLang="en-US" sz="4000" dirty="0">
                <a:latin typeface="微軟正黑體" panose="020B0604030504040204" pitchFamily="34" charset="-120"/>
                <a:ea typeface="微軟正黑體" panose="020B0604030504040204" pitchFamily="34" charset="-120"/>
                <a:cs typeface="標楷體"/>
              </a:rPr>
              <a:t>場所：各級學校全校區</a:t>
            </a:r>
            <a:endParaRPr sz="4000" dirty="0">
              <a:latin typeface="微軟正黑體" panose="020B0604030504040204" pitchFamily="34" charset="-120"/>
              <a:ea typeface="微軟正黑體" panose="020B0604030504040204" pitchFamily="34" charset="-120"/>
              <a:cs typeface="標楷體"/>
            </a:endParaRPr>
          </a:p>
        </p:txBody>
      </p:sp>
      <p:sp>
        <p:nvSpPr>
          <p:cNvPr id="2" name="頁尾版面配置區 1">
            <a:extLst>
              <a:ext uri="{FF2B5EF4-FFF2-40B4-BE49-F238E27FC236}">
                <a16:creationId xmlns:a16="http://schemas.microsoft.com/office/drawing/2014/main" id="{E515D25F-59FA-FE56-6127-9FA7EBC055B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A1432E26-FAFC-B49A-70BF-EE479AE00033}"/>
              </a:ext>
            </a:extLst>
          </p:cNvPr>
          <p:cNvSpPr>
            <a:spLocks noGrp="1"/>
          </p:cNvSpPr>
          <p:nvPr>
            <p:ph type="sldNum" sz="quarter" idx="7"/>
          </p:nvPr>
        </p:nvSpPr>
        <p:spPr/>
        <p:txBody>
          <a:bodyPr/>
          <a:lstStyle/>
          <a:p>
            <a:fld id="{B6F15528-21DE-4FAA-801E-634DDDAF4B2B}" type="slidenum">
              <a:rPr lang="en-US" altLang="zh-TW" smtClean="0"/>
              <a:t>7</a:t>
            </a:fld>
            <a:endParaRPr lang="zh-TW"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221324" y="331218"/>
            <a:ext cx="7830883" cy="690574"/>
          </a:xfrm>
          <a:prstGeom prst="rect">
            <a:avLst/>
          </a:prstGeom>
        </p:spPr>
        <p:txBody>
          <a:bodyPr vert="horz" wrap="square" lIns="0" tIns="13335" rIns="0" bIns="0" rtlCol="0">
            <a:spAutoFit/>
          </a:bodyPr>
          <a:lstStyle/>
          <a:p>
            <a:pPr marL="12700">
              <a:spcBef>
                <a:spcPts val="105"/>
              </a:spcBef>
            </a:pPr>
            <a:r>
              <a:rPr dirty="0" err="1">
                <a:latin typeface="微軟正黑體" panose="020B0604030504040204" pitchFamily="34" charset="-120"/>
                <a:ea typeface="微軟正黑體" panose="020B0604030504040204" pitchFamily="34" charset="-120"/>
                <a:cs typeface="新細明體"/>
              </a:rPr>
              <a:t>訂</a:t>
            </a:r>
            <a:r>
              <a:rPr spc="-5" dirty="0" err="1">
                <a:latin typeface="微軟正黑體" panose="020B0604030504040204" pitchFamily="34" charset="-120"/>
                <a:ea typeface="微軟正黑體" panose="020B0604030504040204" pitchFamily="34" charset="-120"/>
                <a:cs typeface="新細明體"/>
              </a:rPr>
              <a:t>定</a:t>
            </a:r>
            <a:r>
              <a:rPr dirty="0" err="1">
                <a:solidFill>
                  <a:srgbClr val="0000FF"/>
                </a:solidFill>
                <a:latin typeface="微軟正黑體" panose="020B0604030504040204" pitchFamily="34" charset="-120"/>
                <a:ea typeface="微軟正黑體" panose="020B0604030504040204" pitchFamily="34" charset="-120"/>
                <a:cs typeface="新細明體"/>
              </a:rPr>
              <a:t>自動檢查計</a:t>
            </a:r>
            <a:r>
              <a:rPr spc="5" dirty="0" err="1">
                <a:solidFill>
                  <a:srgbClr val="0000FF"/>
                </a:solidFill>
                <a:latin typeface="微軟正黑體" panose="020B0604030504040204" pitchFamily="34" charset="-120"/>
                <a:ea typeface="微軟正黑體" panose="020B0604030504040204" pitchFamily="34" charset="-120"/>
                <a:cs typeface="新細明體"/>
              </a:rPr>
              <a:t>畫</a:t>
            </a:r>
            <a:r>
              <a:rPr spc="-5" dirty="0">
                <a:latin typeface="微軟正黑體" panose="020B0604030504040204" pitchFamily="34" charset="-120"/>
                <a:ea typeface="微軟正黑體" panose="020B0604030504040204" pitchFamily="34" charset="-120"/>
                <a:cs typeface="Calibri"/>
              </a:rPr>
              <a:t>(</a:t>
            </a:r>
            <a:r>
              <a:rPr dirty="0">
                <a:latin typeface="微軟正黑體" panose="020B0604030504040204" pitchFamily="34" charset="-120"/>
                <a:ea typeface="微軟正黑體" panose="020B0604030504040204" pitchFamily="34" charset="-120"/>
                <a:cs typeface="新細明體"/>
              </a:rPr>
              <a:t>管理辦</a:t>
            </a:r>
            <a:r>
              <a:rPr spc="-10" dirty="0">
                <a:latin typeface="微軟正黑體" panose="020B0604030504040204" pitchFamily="34" charset="-120"/>
                <a:ea typeface="微軟正黑體" panose="020B0604030504040204" pitchFamily="34" charset="-120"/>
                <a:cs typeface="新細明體"/>
              </a:rPr>
              <a:t>法</a:t>
            </a:r>
            <a:r>
              <a:rPr spc="-5" dirty="0">
                <a:latin typeface="微軟正黑體" panose="020B0604030504040204" pitchFamily="34" charset="-120"/>
                <a:ea typeface="微軟正黑體" panose="020B0604030504040204" pitchFamily="34" charset="-120"/>
                <a:cs typeface="Calibri"/>
              </a:rPr>
              <a:t>79)</a:t>
            </a:r>
          </a:p>
        </p:txBody>
      </p:sp>
      <p:sp>
        <p:nvSpPr>
          <p:cNvPr id="6" name="object 6"/>
          <p:cNvSpPr txBox="1"/>
          <p:nvPr/>
        </p:nvSpPr>
        <p:spPr>
          <a:xfrm>
            <a:off x="5532912" y="6226671"/>
            <a:ext cx="5347970" cy="289823"/>
          </a:xfrm>
          <a:prstGeom prst="rect">
            <a:avLst/>
          </a:prstGeom>
        </p:spPr>
        <p:txBody>
          <a:bodyPr vert="horz" wrap="square" lIns="0" tIns="12700" rIns="0" bIns="0" rtlCol="0">
            <a:spAutoFit/>
          </a:bodyPr>
          <a:lstStyle/>
          <a:p>
            <a:pPr marL="12700">
              <a:spcBef>
                <a:spcPts val="100"/>
              </a:spcBef>
            </a:pPr>
            <a:r>
              <a:rPr dirty="0" err="1">
                <a:latin typeface="微軟正黑體"/>
                <a:cs typeface="微軟正黑體"/>
              </a:rPr>
              <a:t>資料來源</a:t>
            </a:r>
            <a:r>
              <a:rPr dirty="0" err="1">
                <a:latin typeface="Arial"/>
                <a:cs typeface="Arial"/>
              </a:rPr>
              <a:t>:</a:t>
            </a:r>
            <a:r>
              <a:rPr dirty="0" err="1">
                <a:latin typeface="微軟正黑體"/>
                <a:cs typeface="微軟正黑體"/>
              </a:rPr>
              <a:t>國立海洋大學實驗場所安全衛生輔導說明會</a:t>
            </a:r>
            <a:endParaRPr dirty="0">
              <a:latin typeface="微軟正黑體"/>
              <a:cs typeface="微軟正黑體"/>
            </a:endParaRPr>
          </a:p>
        </p:txBody>
      </p:sp>
      <p:pic>
        <p:nvPicPr>
          <p:cNvPr id="8" name="圖片 7" descr="一張含有 文字 的圖片&#10;&#10;自動產生的描述">
            <a:extLst>
              <a:ext uri="{FF2B5EF4-FFF2-40B4-BE49-F238E27FC236}">
                <a16:creationId xmlns:a16="http://schemas.microsoft.com/office/drawing/2014/main" id="{3F37656E-CDA7-F0B0-354F-C2322A830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95400"/>
            <a:ext cx="9601200" cy="4947486"/>
          </a:xfrm>
          <a:prstGeom prst="rect">
            <a:avLst/>
          </a:prstGeom>
        </p:spPr>
      </p:pic>
      <p:sp>
        <p:nvSpPr>
          <p:cNvPr id="2" name="頁尾版面配置區 1">
            <a:extLst>
              <a:ext uri="{FF2B5EF4-FFF2-40B4-BE49-F238E27FC236}">
                <a16:creationId xmlns:a16="http://schemas.microsoft.com/office/drawing/2014/main" id="{83BBBC90-2243-9DFA-6873-DFFAEBF2313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AF98D1D5-4E8F-3647-6842-1DFD7C806DF1}"/>
              </a:ext>
            </a:extLst>
          </p:cNvPr>
          <p:cNvSpPr>
            <a:spLocks noGrp="1"/>
          </p:cNvSpPr>
          <p:nvPr>
            <p:ph type="sldNum" sz="quarter" idx="7"/>
          </p:nvPr>
        </p:nvSpPr>
        <p:spPr/>
        <p:txBody>
          <a:bodyPr/>
          <a:lstStyle/>
          <a:p>
            <a:fld id="{B6F15528-21DE-4FAA-801E-634DDDAF4B2B}" type="slidenum">
              <a:rPr lang="en-US" altLang="zh-TW" smtClean="0"/>
              <a:t>70</a:t>
            </a:fld>
            <a:endParaRPr lang="zh-TW"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2333BAC9-BEDA-FB32-72DC-6DD54C92653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33ED89BB-1610-6785-1F86-716D3F631C2D}"/>
              </a:ext>
            </a:extLst>
          </p:cNvPr>
          <p:cNvSpPr>
            <a:spLocks noGrp="1"/>
          </p:cNvSpPr>
          <p:nvPr>
            <p:ph type="sldNum" sz="quarter" idx="7"/>
          </p:nvPr>
        </p:nvSpPr>
        <p:spPr/>
        <p:txBody>
          <a:bodyPr/>
          <a:lstStyle/>
          <a:p>
            <a:fld id="{B6F15528-21DE-4FAA-801E-634DDDAF4B2B}" type="slidenum">
              <a:rPr lang="en-US" altLang="zh-TW" smtClean="0"/>
              <a:t>71</a:t>
            </a:fld>
            <a:endParaRPr lang="zh-TW"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3770" y="347116"/>
            <a:ext cx="7744459" cy="696595"/>
          </a:xfrm>
          <a:prstGeom prst="rect">
            <a:avLst/>
          </a:prstGeom>
        </p:spPr>
        <p:txBody>
          <a:bodyPr vert="horz" wrap="square" lIns="0" tIns="13335" rIns="0" bIns="0" rtlCol="0">
            <a:spAutoFit/>
          </a:bodyPr>
          <a:lstStyle/>
          <a:p>
            <a:pPr marL="12700">
              <a:spcBef>
                <a:spcPts val="105"/>
              </a:spcBef>
            </a:pPr>
            <a:r>
              <a:rPr dirty="0" err="1">
                <a:latin typeface="微軟正黑體" panose="020B0604030504040204" pitchFamily="34" charset="-120"/>
                <a:ea typeface="微軟正黑體" panose="020B0604030504040204" pitchFamily="34" charset="-120"/>
                <a:cs typeface="新細明體"/>
              </a:rPr>
              <a:t>自動檢查紀</a:t>
            </a:r>
            <a:r>
              <a:rPr spc="-10" dirty="0" err="1">
                <a:latin typeface="微軟正黑體" panose="020B0604030504040204" pitchFamily="34" charset="-120"/>
                <a:ea typeface="微軟正黑體" panose="020B0604030504040204" pitchFamily="34" charset="-120"/>
                <a:cs typeface="新細明體"/>
              </a:rPr>
              <a:t>錄</a:t>
            </a:r>
            <a:r>
              <a:rPr dirty="0">
                <a:latin typeface="微軟正黑體" panose="020B0604030504040204" pitchFamily="34" charset="-120"/>
                <a:ea typeface="微軟正黑體" panose="020B0604030504040204" pitchFamily="34" charset="-120"/>
                <a:cs typeface="微軟正黑體"/>
              </a:rPr>
              <a:t>(</a:t>
            </a:r>
            <a:r>
              <a:rPr dirty="0">
                <a:latin typeface="微軟正黑體" panose="020B0604030504040204" pitchFamily="34" charset="-120"/>
                <a:ea typeface="微軟正黑體" panose="020B0604030504040204" pitchFamily="34" charset="-120"/>
                <a:cs typeface="新細明體"/>
              </a:rPr>
              <a:t>管理辦法</a:t>
            </a:r>
            <a:r>
              <a:rPr spc="-10" dirty="0">
                <a:latin typeface="微軟正黑體" panose="020B0604030504040204" pitchFamily="34" charset="-120"/>
                <a:ea typeface="微軟正黑體" panose="020B0604030504040204" pitchFamily="34" charset="-120"/>
                <a:cs typeface="新細明體"/>
              </a:rPr>
              <a:t>第</a:t>
            </a:r>
            <a:r>
              <a:rPr spc="-5" dirty="0">
                <a:latin typeface="微軟正黑體" panose="020B0604030504040204" pitchFamily="34" charset="-120"/>
                <a:ea typeface="微軟正黑體" panose="020B0604030504040204" pitchFamily="34" charset="-120"/>
                <a:cs typeface="微軟正黑體"/>
              </a:rPr>
              <a:t>80</a:t>
            </a:r>
            <a:r>
              <a:rPr dirty="0">
                <a:latin typeface="微軟正黑體" panose="020B0604030504040204" pitchFamily="34" charset="-120"/>
                <a:ea typeface="微軟正黑體" panose="020B0604030504040204" pitchFamily="34" charset="-120"/>
                <a:cs typeface="新細明體"/>
              </a:rPr>
              <a:t>條</a:t>
            </a:r>
            <a:r>
              <a:rPr dirty="0">
                <a:latin typeface="微軟正黑體" panose="020B0604030504040204" pitchFamily="34" charset="-120"/>
                <a:ea typeface="微軟正黑體" panose="020B0604030504040204" pitchFamily="34" charset="-120"/>
                <a:cs typeface="微軟正黑體"/>
              </a:rPr>
              <a:t>)</a:t>
            </a:r>
          </a:p>
        </p:txBody>
      </p:sp>
      <p:sp>
        <p:nvSpPr>
          <p:cNvPr id="3" name="object 3"/>
          <p:cNvSpPr/>
          <p:nvPr/>
        </p:nvSpPr>
        <p:spPr>
          <a:xfrm>
            <a:off x="5123689" y="5884164"/>
            <a:ext cx="2440305" cy="0"/>
          </a:xfrm>
          <a:custGeom>
            <a:avLst/>
            <a:gdLst/>
            <a:ahLst/>
            <a:cxnLst/>
            <a:rect l="l" t="t" r="r" b="b"/>
            <a:pathLst>
              <a:path w="2440304">
                <a:moveTo>
                  <a:pt x="0" y="0"/>
                </a:moveTo>
                <a:lnTo>
                  <a:pt x="2439924" y="0"/>
                </a:lnTo>
              </a:path>
            </a:pathLst>
          </a:custGeom>
          <a:ln w="12191">
            <a:solidFill>
              <a:srgbClr val="CC0099"/>
            </a:solidFill>
          </a:ln>
        </p:spPr>
        <p:txBody>
          <a:bodyPr wrap="square" lIns="0" tIns="0" rIns="0" bIns="0" rtlCol="0"/>
          <a:lstStyle/>
          <a:p>
            <a:endParaRPr dirty="0"/>
          </a:p>
        </p:txBody>
      </p:sp>
      <p:sp>
        <p:nvSpPr>
          <p:cNvPr id="4" name="object 4"/>
          <p:cNvSpPr txBox="1"/>
          <p:nvPr/>
        </p:nvSpPr>
        <p:spPr>
          <a:xfrm>
            <a:off x="1295400" y="1569847"/>
            <a:ext cx="9601199" cy="4380045"/>
          </a:xfrm>
          <a:prstGeom prst="rect">
            <a:avLst/>
          </a:prstGeom>
        </p:spPr>
        <p:txBody>
          <a:bodyPr vert="horz" wrap="square" lIns="0" tIns="67945" rIns="0" bIns="0" rtlCol="0">
            <a:spAutoFit/>
          </a:bodyPr>
          <a:lstStyle/>
          <a:p>
            <a:pPr marL="12700" marR="5080">
              <a:lnSpc>
                <a:spcPts val="3460"/>
              </a:lnSpc>
              <a:spcBef>
                <a:spcPts val="535"/>
              </a:spcBef>
            </a:pPr>
            <a:r>
              <a:rPr sz="3200" dirty="0">
                <a:latin typeface="微軟正黑體" panose="020B0604030504040204" pitchFamily="34" charset="-120"/>
                <a:ea typeface="微軟正黑體" panose="020B0604030504040204" pitchFamily="34" charset="-120"/>
                <a:cs typeface="新細明體"/>
              </a:rPr>
              <a:t>雇主依</a:t>
            </a:r>
            <a:r>
              <a:rPr sz="3200" spc="-10" dirty="0">
                <a:latin typeface="微軟正黑體" panose="020B0604030504040204" pitchFamily="34" charset="-120"/>
                <a:ea typeface="微軟正黑體" panose="020B0604030504040204" pitchFamily="34" charset="-120"/>
                <a:cs typeface="新細明體"/>
              </a:rPr>
              <a:t>第</a:t>
            </a:r>
            <a:r>
              <a:rPr sz="3200" spc="-10" dirty="0">
                <a:latin typeface="微軟正黑體" panose="020B0604030504040204" pitchFamily="34" charset="-120"/>
                <a:ea typeface="微軟正黑體" panose="020B0604030504040204" pitchFamily="34" charset="-120"/>
                <a:cs typeface="微軟正黑體"/>
              </a:rPr>
              <a:t>1</a:t>
            </a:r>
            <a:r>
              <a:rPr sz="3200" dirty="0">
                <a:latin typeface="微軟正黑體" panose="020B0604030504040204" pitchFamily="34" charset="-120"/>
                <a:ea typeface="微軟正黑體" panose="020B0604030504040204" pitchFamily="34" charset="-120"/>
                <a:cs typeface="微軟正黑體"/>
              </a:rPr>
              <a:t>3</a:t>
            </a:r>
            <a:r>
              <a:rPr sz="3200" dirty="0">
                <a:latin typeface="微軟正黑體" panose="020B0604030504040204" pitchFamily="34" charset="-120"/>
                <a:ea typeface="微軟正黑體" panose="020B0604030504040204" pitchFamily="34" charset="-120"/>
                <a:cs typeface="新細明體"/>
              </a:rPr>
              <a:t>條至</a:t>
            </a:r>
            <a:r>
              <a:rPr sz="3200" spc="-25" dirty="0">
                <a:latin typeface="微軟正黑體" panose="020B0604030504040204" pitchFamily="34" charset="-120"/>
                <a:ea typeface="微軟正黑體" panose="020B0604030504040204" pitchFamily="34" charset="-120"/>
                <a:cs typeface="新細明體"/>
              </a:rPr>
              <a:t>第</a:t>
            </a:r>
            <a:r>
              <a:rPr sz="3200" dirty="0">
                <a:latin typeface="微軟正黑體" panose="020B0604030504040204" pitchFamily="34" charset="-120"/>
                <a:ea typeface="微軟正黑體" panose="020B0604030504040204" pitchFamily="34" charset="-120"/>
                <a:cs typeface="微軟正黑體"/>
              </a:rPr>
              <a:t>4</a:t>
            </a:r>
            <a:r>
              <a:rPr sz="3200" spc="-10" dirty="0">
                <a:latin typeface="微軟正黑體" panose="020B0604030504040204" pitchFamily="34" charset="-120"/>
                <a:ea typeface="微軟正黑體" panose="020B0604030504040204" pitchFamily="34" charset="-120"/>
                <a:cs typeface="微軟正黑體"/>
              </a:rPr>
              <a:t>9</a:t>
            </a:r>
            <a:r>
              <a:rPr sz="3200" dirty="0">
                <a:latin typeface="微軟正黑體" panose="020B0604030504040204" pitchFamily="34" charset="-120"/>
                <a:ea typeface="微軟正黑體" panose="020B0604030504040204" pitchFamily="34" charset="-120"/>
                <a:cs typeface="新細明體"/>
              </a:rPr>
              <a:t>條規定實施之定期</a:t>
            </a:r>
            <a:r>
              <a:rPr sz="3200" spc="-15" dirty="0">
                <a:latin typeface="微軟正黑體" panose="020B0604030504040204" pitchFamily="34" charset="-120"/>
                <a:ea typeface="微軟正黑體" panose="020B0604030504040204" pitchFamily="34" charset="-120"/>
                <a:cs typeface="新細明體"/>
              </a:rPr>
              <a:t>檢</a:t>
            </a:r>
            <a:r>
              <a:rPr sz="3200" dirty="0">
                <a:latin typeface="微軟正黑體" panose="020B0604030504040204" pitchFamily="34" charset="-120"/>
                <a:ea typeface="微軟正黑體" panose="020B0604030504040204" pitchFamily="34" charset="-120"/>
                <a:cs typeface="新細明體"/>
              </a:rPr>
              <a:t>查、重點檢查，應就下列事</a:t>
            </a:r>
            <a:r>
              <a:rPr sz="3200" spc="-15" dirty="0">
                <a:latin typeface="微軟正黑體" panose="020B0604030504040204" pitchFamily="34" charset="-120"/>
                <a:ea typeface="微軟正黑體" panose="020B0604030504040204" pitchFamily="34" charset="-120"/>
                <a:cs typeface="新細明體"/>
              </a:rPr>
              <a:t>項</a:t>
            </a:r>
            <a:r>
              <a:rPr sz="3200" dirty="0">
                <a:latin typeface="微軟正黑體" panose="020B0604030504040204" pitchFamily="34" charset="-120"/>
                <a:ea typeface="微軟正黑體" panose="020B0604030504040204" pitchFamily="34" charset="-120"/>
                <a:cs typeface="新細明體"/>
              </a:rPr>
              <a:t>記錄</a:t>
            </a:r>
            <a:r>
              <a:rPr sz="3200" spc="-15" dirty="0">
                <a:latin typeface="微軟正黑體" panose="020B0604030504040204" pitchFamily="34" charset="-120"/>
                <a:ea typeface="微軟正黑體" panose="020B0604030504040204" pitchFamily="34" charset="-120"/>
                <a:cs typeface="新細明體"/>
              </a:rPr>
              <a:t>，</a:t>
            </a:r>
            <a:r>
              <a:rPr sz="3200" spc="-25" dirty="0">
                <a:latin typeface="微軟正黑體" panose="020B0604030504040204" pitchFamily="34" charset="-120"/>
                <a:ea typeface="微軟正黑體" panose="020B0604030504040204" pitchFamily="34" charset="-120"/>
                <a:cs typeface="新細明體"/>
              </a:rPr>
              <a:t>並</a:t>
            </a:r>
            <a:r>
              <a:rPr sz="3200" dirty="0">
                <a:solidFill>
                  <a:srgbClr val="FF0000"/>
                </a:solidFill>
                <a:latin typeface="微軟正黑體" panose="020B0604030504040204" pitchFamily="34" charset="-120"/>
                <a:ea typeface="微軟正黑體" panose="020B0604030504040204" pitchFamily="34" charset="-120"/>
                <a:cs typeface="新細明體"/>
              </a:rPr>
              <a:t>保</a:t>
            </a:r>
            <a:r>
              <a:rPr sz="3200" spc="-15" dirty="0">
                <a:solidFill>
                  <a:srgbClr val="FF0000"/>
                </a:solidFill>
                <a:latin typeface="微軟正黑體" panose="020B0604030504040204" pitchFamily="34" charset="-120"/>
                <a:ea typeface="微軟正黑體" panose="020B0604030504040204" pitchFamily="34" charset="-120"/>
                <a:cs typeface="新細明體"/>
              </a:rPr>
              <a:t>存</a:t>
            </a:r>
            <a:r>
              <a:rPr sz="3200" dirty="0">
                <a:solidFill>
                  <a:srgbClr val="FF0000"/>
                </a:solidFill>
                <a:latin typeface="微軟正黑體" panose="020B0604030504040204" pitchFamily="34" charset="-120"/>
                <a:ea typeface="微軟正黑體" panose="020B0604030504040204" pitchFamily="34" charset="-120"/>
                <a:cs typeface="微軟正黑體"/>
              </a:rPr>
              <a:t>3</a:t>
            </a:r>
            <a:r>
              <a:rPr sz="3200" spc="-15" dirty="0">
                <a:solidFill>
                  <a:srgbClr val="FF0000"/>
                </a:solidFill>
                <a:latin typeface="微軟正黑體" panose="020B0604030504040204" pitchFamily="34" charset="-120"/>
                <a:ea typeface="微軟正黑體" panose="020B0604030504040204" pitchFamily="34" charset="-120"/>
                <a:cs typeface="新細明體"/>
              </a:rPr>
              <a:t>年</a:t>
            </a:r>
            <a:r>
              <a:rPr sz="3200" dirty="0">
                <a:latin typeface="微軟正黑體" panose="020B0604030504040204" pitchFamily="34" charset="-120"/>
                <a:ea typeface="微軟正黑體" panose="020B0604030504040204" pitchFamily="34" charset="-120"/>
                <a:cs typeface="新細明體"/>
              </a:rPr>
              <a:t>：</a:t>
            </a:r>
          </a:p>
          <a:p>
            <a:pPr marL="215265" marR="4805045">
              <a:lnSpc>
                <a:spcPts val="4420"/>
              </a:lnSpc>
              <a:spcBef>
                <a:spcPts val="185"/>
              </a:spcBef>
            </a:pPr>
            <a:r>
              <a:rPr sz="3200" spc="5" dirty="0" err="1">
                <a:solidFill>
                  <a:srgbClr val="CC0099"/>
                </a:solidFill>
                <a:latin typeface="微軟正黑體" panose="020B0604030504040204" pitchFamily="34" charset="-120"/>
                <a:ea typeface="微軟正黑體" panose="020B0604030504040204" pitchFamily="34" charset="-120"/>
                <a:cs typeface="新細明體"/>
              </a:rPr>
              <a:t>一、檢查年月日</a:t>
            </a:r>
            <a:r>
              <a:rPr sz="3200" spc="5" dirty="0">
                <a:solidFill>
                  <a:srgbClr val="CC0099"/>
                </a:solidFill>
                <a:latin typeface="微軟正黑體" panose="020B0604030504040204" pitchFamily="34" charset="-120"/>
                <a:ea typeface="微軟正黑體" panose="020B0604030504040204" pitchFamily="34" charset="-120"/>
                <a:cs typeface="新細明體"/>
              </a:rPr>
              <a:t>。</a:t>
            </a:r>
            <a:endParaRPr lang="en-US" sz="3200" spc="5" dirty="0">
              <a:solidFill>
                <a:srgbClr val="CC0099"/>
              </a:solidFill>
              <a:latin typeface="微軟正黑體" panose="020B0604030504040204" pitchFamily="34" charset="-120"/>
              <a:ea typeface="微軟正黑體" panose="020B0604030504040204" pitchFamily="34" charset="-120"/>
              <a:cs typeface="新細明體"/>
            </a:endParaRPr>
          </a:p>
          <a:p>
            <a:pPr marL="215265" marR="4805045">
              <a:lnSpc>
                <a:spcPts val="4420"/>
              </a:lnSpc>
              <a:spcBef>
                <a:spcPts val="185"/>
              </a:spcBef>
            </a:pPr>
            <a:r>
              <a:rPr sz="3200" spc="5" dirty="0">
                <a:solidFill>
                  <a:srgbClr val="CC0099"/>
                </a:solidFill>
                <a:latin typeface="微軟正黑體" panose="020B0604030504040204" pitchFamily="34" charset="-120"/>
                <a:ea typeface="微軟正黑體" panose="020B0604030504040204" pitchFamily="34" charset="-120"/>
                <a:cs typeface="新細明體"/>
              </a:rPr>
              <a:t> 二、檢查方法。 </a:t>
            </a:r>
            <a:endParaRPr lang="en-US" sz="3200" spc="5" dirty="0">
              <a:solidFill>
                <a:srgbClr val="CC0099"/>
              </a:solidFill>
              <a:latin typeface="微軟正黑體" panose="020B0604030504040204" pitchFamily="34" charset="-120"/>
              <a:ea typeface="微軟正黑體" panose="020B0604030504040204" pitchFamily="34" charset="-120"/>
              <a:cs typeface="新細明體"/>
            </a:endParaRPr>
          </a:p>
          <a:p>
            <a:pPr marL="215265" marR="4805045">
              <a:lnSpc>
                <a:spcPts val="4420"/>
              </a:lnSpc>
              <a:spcBef>
                <a:spcPts val="185"/>
              </a:spcBef>
            </a:pPr>
            <a:r>
              <a:rPr sz="3200" spc="5" dirty="0" err="1">
                <a:solidFill>
                  <a:srgbClr val="CC0099"/>
                </a:solidFill>
                <a:latin typeface="微軟正黑體" panose="020B0604030504040204" pitchFamily="34" charset="-120"/>
                <a:ea typeface="微軟正黑體" panose="020B0604030504040204" pitchFamily="34" charset="-120"/>
                <a:cs typeface="新細明體"/>
              </a:rPr>
              <a:t>三、檢查部分</a:t>
            </a:r>
            <a:r>
              <a:rPr sz="3200" spc="5" dirty="0">
                <a:solidFill>
                  <a:srgbClr val="CC0099"/>
                </a:solidFill>
                <a:latin typeface="微軟正黑體" panose="020B0604030504040204" pitchFamily="34" charset="-120"/>
                <a:ea typeface="微軟正黑體" panose="020B0604030504040204" pitchFamily="34" charset="-120"/>
                <a:cs typeface="新細明體"/>
              </a:rPr>
              <a:t>。</a:t>
            </a:r>
            <a:endParaRPr sz="3200" dirty="0">
              <a:latin typeface="微軟正黑體" panose="020B0604030504040204" pitchFamily="34" charset="-120"/>
              <a:ea typeface="微軟正黑體" panose="020B0604030504040204" pitchFamily="34" charset="-120"/>
              <a:cs typeface="新細明體"/>
            </a:endParaRPr>
          </a:p>
          <a:p>
            <a:pPr marL="215265">
              <a:spcBef>
                <a:spcPts val="325"/>
              </a:spcBef>
            </a:pPr>
            <a:r>
              <a:rPr sz="3200" dirty="0">
                <a:solidFill>
                  <a:srgbClr val="CC0099"/>
                </a:solidFill>
                <a:latin typeface="微軟正黑體" panose="020B0604030504040204" pitchFamily="34" charset="-120"/>
                <a:ea typeface="微軟正黑體" panose="020B0604030504040204" pitchFamily="34" charset="-120"/>
                <a:cs typeface="新細明體"/>
              </a:rPr>
              <a:t>四、檢查結果。</a:t>
            </a:r>
            <a:endParaRPr sz="3200" dirty="0">
              <a:latin typeface="微軟正黑體" panose="020B0604030504040204" pitchFamily="34" charset="-120"/>
              <a:ea typeface="微軟正黑體" panose="020B0604030504040204" pitchFamily="34" charset="-120"/>
              <a:cs typeface="新細明體"/>
            </a:endParaRPr>
          </a:p>
          <a:p>
            <a:pPr marL="215265">
              <a:spcBef>
                <a:spcPts val="580"/>
              </a:spcBef>
            </a:pPr>
            <a:r>
              <a:rPr sz="3200" spc="5" dirty="0">
                <a:solidFill>
                  <a:srgbClr val="CC0099"/>
                </a:solidFill>
                <a:latin typeface="微軟正黑體" panose="020B0604030504040204" pitchFamily="34" charset="-120"/>
                <a:ea typeface="微軟正黑體" panose="020B0604030504040204" pitchFamily="34" charset="-120"/>
                <a:cs typeface="新細明體"/>
              </a:rPr>
              <a:t>五、實施檢查者之姓名。</a:t>
            </a:r>
            <a:endParaRPr sz="3200" dirty="0">
              <a:latin typeface="微軟正黑體" panose="020B0604030504040204" pitchFamily="34" charset="-120"/>
              <a:ea typeface="微軟正黑體" panose="020B0604030504040204" pitchFamily="34" charset="-120"/>
              <a:cs typeface="新細明體"/>
            </a:endParaRPr>
          </a:p>
          <a:p>
            <a:pPr marL="215265">
              <a:spcBef>
                <a:spcPts val="575"/>
              </a:spcBef>
            </a:pPr>
            <a:r>
              <a:rPr sz="3200" dirty="0">
                <a:solidFill>
                  <a:srgbClr val="CC0099"/>
                </a:solidFill>
                <a:latin typeface="微軟正黑體" panose="020B0604030504040204" pitchFamily="34" charset="-120"/>
                <a:ea typeface="微軟正黑體" panose="020B0604030504040204" pitchFamily="34" charset="-120"/>
                <a:cs typeface="新細明體"/>
              </a:rPr>
              <a:t>六、依檢查結</a:t>
            </a:r>
            <a:r>
              <a:rPr sz="3200" spc="-10" dirty="0">
                <a:solidFill>
                  <a:srgbClr val="CC0099"/>
                </a:solidFill>
                <a:latin typeface="微軟正黑體" panose="020B0604030504040204" pitchFamily="34" charset="-120"/>
                <a:ea typeface="微軟正黑體" panose="020B0604030504040204" pitchFamily="34" charset="-120"/>
                <a:cs typeface="新細明體"/>
              </a:rPr>
              <a:t>果</a:t>
            </a:r>
            <a:r>
              <a:rPr sz="3200" dirty="0">
                <a:solidFill>
                  <a:srgbClr val="CC0099"/>
                </a:solidFill>
                <a:latin typeface="微軟正黑體" panose="020B0604030504040204" pitchFamily="34" charset="-120"/>
                <a:ea typeface="微軟正黑體" panose="020B0604030504040204" pitchFamily="34" charset="-120"/>
                <a:cs typeface="新細明體"/>
              </a:rPr>
              <a:t>採取改善</a:t>
            </a:r>
            <a:r>
              <a:rPr sz="3200" spc="-15" dirty="0">
                <a:solidFill>
                  <a:srgbClr val="CC0099"/>
                </a:solidFill>
                <a:latin typeface="微軟正黑體" panose="020B0604030504040204" pitchFamily="34" charset="-120"/>
                <a:ea typeface="微軟正黑體" panose="020B0604030504040204" pitchFamily="34" charset="-120"/>
                <a:cs typeface="新細明體"/>
              </a:rPr>
              <a:t>措</a:t>
            </a:r>
            <a:r>
              <a:rPr sz="3200" dirty="0">
                <a:solidFill>
                  <a:srgbClr val="CC0099"/>
                </a:solidFill>
                <a:latin typeface="微軟正黑體" panose="020B0604030504040204" pitchFamily="34" charset="-120"/>
                <a:ea typeface="微軟正黑體" panose="020B0604030504040204" pitchFamily="34" charset="-120"/>
                <a:cs typeface="新細明體"/>
              </a:rPr>
              <a:t>施之</a:t>
            </a:r>
            <a:r>
              <a:rPr sz="3200" spc="-15" dirty="0">
                <a:solidFill>
                  <a:srgbClr val="CC0099"/>
                </a:solidFill>
                <a:latin typeface="微軟正黑體" panose="020B0604030504040204" pitchFamily="34" charset="-120"/>
                <a:ea typeface="微軟正黑體" panose="020B0604030504040204" pitchFamily="34" charset="-120"/>
                <a:cs typeface="新細明體"/>
              </a:rPr>
              <a:t>內</a:t>
            </a:r>
            <a:r>
              <a:rPr sz="3200" dirty="0">
                <a:solidFill>
                  <a:srgbClr val="CC0099"/>
                </a:solidFill>
                <a:latin typeface="微軟正黑體" panose="020B0604030504040204" pitchFamily="34" charset="-120"/>
                <a:ea typeface="微軟正黑體" panose="020B0604030504040204" pitchFamily="34" charset="-120"/>
                <a:cs typeface="新細明體"/>
              </a:rPr>
              <a:t>容。</a:t>
            </a:r>
            <a:endParaRPr sz="3200" dirty="0">
              <a:latin typeface="微軟正黑體" panose="020B0604030504040204" pitchFamily="34" charset="-120"/>
              <a:ea typeface="微軟正黑體" panose="020B0604030504040204" pitchFamily="34" charset="-120"/>
              <a:cs typeface="新細明體"/>
            </a:endParaRPr>
          </a:p>
        </p:txBody>
      </p:sp>
      <p:sp>
        <p:nvSpPr>
          <p:cNvPr id="5" name="頁尾版面配置區 4">
            <a:extLst>
              <a:ext uri="{FF2B5EF4-FFF2-40B4-BE49-F238E27FC236}">
                <a16:creationId xmlns:a16="http://schemas.microsoft.com/office/drawing/2014/main" id="{8F30FC5F-B214-EC83-774D-9B1A91461BD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BDDD465F-D3CE-6251-4992-31017436EFAC}"/>
              </a:ext>
            </a:extLst>
          </p:cNvPr>
          <p:cNvSpPr>
            <a:spLocks noGrp="1"/>
          </p:cNvSpPr>
          <p:nvPr>
            <p:ph type="sldNum" sz="quarter" idx="7"/>
          </p:nvPr>
        </p:nvSpPr>
        <p:spPr/>
        <p:txBody>
          <a:bodyPr/>
          <a:lstStyle/>
          <a:p>
            <a:fld id="{B6F15528-21DE-4FAA-801E-634DDDAF4B2B}" type="slidenum">
              <a:rPr lang="en-US" altLang="zh-TW" smtClean="0"/>
              <a:t>72</a:t>
            </a:fld>
            <a:endParaRPr lang="zh-TW" alt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3543300" y="1066800"/>
            <a:ext cx="5105400" cy="4724400"/>
          </a:xfrm>
          <a:prstGeom prst="rect">
            <a:avLst/>
          </a:prstGeom>
          <a:blipFill>
            <a:blip r:embed="rId2" cstate="print"/>
            <a:stretch>
              <a:fillRect/>
            </a:stretch>
          </a:blipFill>
        </p:spPr>
        <p:txBody>
          <a:bodyPr wrap="square" lIns="0" tIns="0" rIns="0" bIns="0" rtlCol="0"/>
          <a:lstStyle/>
          <a:p>
            <a:endParaRPr dirty="0"/>
          </a:p>
        </p:txBody>
      </p:sp>
      <p:sp>
        <p:nvSpPr>
          <p:cNvPr id="2" name="object 2"/>
          <p:cNvSpPr txBox="1">
            <a:spLocks noGrp="1"/>
          </p:cNvSpPr>
          <p:nvPr>
            <p:ph type="title"/>
          </p:nvPr>
        </p:nvSpPr>
        <p:spPr>
          <a:xfrm>
            <a:off x="609600" y="685800"/>
            <a:ext cx="5715000" cy="935513"/>
          </a:xfrm>
          <a:prstGeom prst="rect">
            <a:avLst/>
          </a:prstGeom>
        </p:spPr>
        <p:txBody>
          <a:bodyPr vert="horz" wrap="square" lIns="0" tIns="12065" rIns="0" bIns="0" rtlCol="0">
            <a:spAutoFit/>
          </a:bodyPr>
          <a:lstStyle/>
          <a:p>
            <a:pPr marL="12700">
              <a:spcBef>
                <a:spcPts val="95"/>
              </a:spcBef>
            </a:pPr>
            <a:r>
              <a:rPr sz="6000" b="1" dirty="0">
                <a:solidFill>
                  <a:srgbClr val="0000CC"/>
                </a:solidFill>
                <a:latin typeface="微軟正黑體" panose="020B0604030504040204" pitchFamily="34" charset="-120"/>
                <a:ea typeface="微軟正黑體" panose="020B0604030504040204" pitchFamily="34" charset="-120"/>
              </a:rPr>
              <a:t>主</a:t>
            </a:r>
            <a:r>
              <a:rPr sz="6000" b="1" spc="-5" dirty="0">
                <a:solidFill>
                  <a:srgbClr val="0000CC"/>
                </a:solidFill>
                <a:latin typeface="微軟正黑體" panose="020B0604030504040204" pitchFamily="34" charset="-120"/>
                <a:ea typeface="微軟正黑體" panose="020B0604030504040204" pitchFamily="34" charset="-120"/>
              </a:rPr>
              <a:t>要災</a:t>
            </a:r>
            <a:r>
              <a:rPr sz="6000" b="1" dirty="0">
                <a:solidFill>
                  <a:srgbClr val="0000CC"/>
                </a:solidFill>
                <a:latin typeface="微軟正黑體" panose="020B0604030504040204" pitchFamily="34" charset="-120"/>
                <a:ea typeface="微軟正黑體" panose="020B0604030504040204" pitchFamily="34" charset="-120"/>
              </a:rPr>
              <a:t>害</a:t>
            </a:r>
            <a:r>
              <a:rPr sz="6000" b="1" spc="-5" dirty="0">
                <a:solidFill>
                  <a:srgbClr val="0000CC"/>
                </a:solidFill>
                <a:latin typeface="微軟正黑體" panose="020B0604030504040204" pitchFamily="34" charset="-120"/>
                <a:ea typeface="微軟正黑體" panose="020B0604030504040204" pitchFamily="34" charset="-120"/>
              </a:rPr>
              <a:t>類型</a:t>
            </a:r>
            <a:endParaRPr sz="6000" b="1" dirty="0">
              <a:solidFill>
                <a:srgbClr val="0000CC"/>
              </a:solidFill>
              <a:latin typeface="微軟正黑體" panose="020B0604030504040204" pitchFamily="34" charset="-120"/>
              <a:ea typeface="微軟正黑體" panose="020B0604030504040204" pitchFamily="34" charset="-120"/>
            </a:endParaRPr>
          </a:p>
        </p:txBody>
      </p:sp>
      <p:sp>
        <p:nvSpPr>
          <p:cNvPr id="3" name="頁尾版面配置區 2">
            <a:extLst>
              <a:ext uri="{FF2B5EF4-FFF2-40B4-BE49-F238E27FC236}">
                <a16:creationId xmlns:a16="http://schemas.microsoft.com/office/drawing/2014/main" id="{F2BBDFE1-C37D-2558-52B1-1E082E3B477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1BB29E9D-D1A6-2DE9-642D-03988CEE8BE6}"/>
              </a:ext>
            </a:extLst>
          </p:cNvPr>
          <p:cNvSpPr>
            <a:spLocks noGrp="1"/>
          </p:cNvSpPr>
          <p:nvPr>
            <p:ph type="sldNum" sz="quarter" idx="7"/>
          </p:nvPr>
        </p:nvSpPr>
        <p:spPr/>
        <p:txBody>
          <a:bodyPr/>
          <a:lstStyle/>
          <a:p>
            <a:fld id="{B6F15528-21DE-4FAA-801E-634DDDAF4B2B}" type="slidenum">
              <a:rPr lang="en-US" altLang="zh-TW" smtClean="0"/>
              <a:t>73</a:t>
            </a:fld>
            <a:endParaRPr lang="zh-TW"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679514"/>
            <a:ext cx="6324600" cy="936795"/>
          </a:xfrm>
          <a:prstGeom prst="rect">
            <a:avLst/>
          </a:prstGeom>
        </p:spPr>
        <p:txBody>
          <a:bodyPr vert="horz" wrap="square" lIns="0" tIns="13335" rIns="0" bIns="0" rtlCol="0">
            <a:spAutoFit/>
          </a:bodyPr>
          <a:lstStyle/>
          <a:p>
            <a:pPr marL="12700">
              <a:spcBef>
                <a:spcPts val="105"/>
              </a:spcBef>
            </a:pPr>
            <a:r>
              <a:rPr sz="6000" b="1" spc="5" dirty="0">
                <a:solidFill>
                  <a:srgbClr val="0000CC"/>
                </a:solidFill>
                <a:latin typeface="微軟正黑體" panose="020B0604030504040204" pitchFamily="34" charset="-120"/>
                <a:ea typeface="微軟正黑體" panose="020B0604030504040204" pitchFamily="34" charset="-120"/>
                <a:cs typeface="新細明體"/>
              </a:rPr>
              <a:t>危害預防</a:t>
            </a:r>
            <a:r>
              <a:rPr sz="6000" b="1" spc="-250" dirty="0">
                <a:solidFill>
                  <a:srgbClr val="0000CC"/>
                </a:solidFill>
                <a:latin typeface="微軟正黑體" panose="020B0604030504040204" pitchFamily="34" charset="-120"/>
                <a:ea typeface="微軟正黑體" panose="020B0604030504040204" pitchFamily="34" charset="-120"/>
                <a:cs typeface="新細明體"/>
              </a:rPr>
              <a:t> </a:t>
            </a:r>
            <a:r>
              <a:rPr sz="6000" b="1" dirty="0">
                <a:solidFill>
                  <a:srgbClr val="0000CC"/>
                </a:solidFill>
                <a:latin typeface="微軟正黑體" panose="020B0604030504040204" pitchFamily="34" charset="-120"/>
                <a:ea typeface="微軟正黑體" panose="020B0604030504040204" pitchFamily="34" charset="-120"/>
                <a:cs typeface="新細明體"/>
              </a:rPr>
              <a:t>三步驟</a:t>
            </a:r>
          </a:p>
        </p:txBody>
      </p:sp>
      <p:sp>
        <p:nvSpPr>
          <p:cNvPr id="3" name="object 3"/>
          <p:cNvSpPr/>
          <p:nvPr/>
        </p:nvSpPr>
        <p:spPr>
          <a:xfrm>
            <a:off x="2572511" y="1828800"/>
            <a:ext cx="7047230" cy="3200400"/>
          </a:xfrm>
          <a:custGeom>
            <a:avLst/>
            <a:gdLst/>
            <a:ahLst/>
            <a:cxnLst/>
            <a:rect l="l" t="t" r="r" b="b"/>
            <a:pathLst>
              <a:path w="7047230" h="3200400">
                <a:moveTo>
                  <a:pt x="5446776" y="0"/>
                </a:moveTo>
                <a:lnTo>
                  <a:pt x="5446776" y="800100"/>
                </a:lnTo>
                <a:lnTo>
                  <a:pt x="0" y="800100"/>
                </a:lnTo>
                <a:lnTo>
                  <a:pt x="0" y="2400300"/>
                </a:lnTo>
                <a:lnTo>
                  <a:pt x="5446776" y="2400300"/>
                </a:lnTo>
                <a:lnTo>
                  <a:pt x="5446776" y="3200400"/>
                </a:lnTo>
                <a:lnTo>
                  <a:pt x="7046976" y="1600200"/>
                </a:lnTo>
                <a:lnTo>
                  <a:pt x="5446776" y="0"/>
                </a:lnTo>
                <a:close/>
              </a:path>
            </a:pathLst>
          </a:custGeom>
          <a:solidFill>
            <a:srgbClr val="4274AE"/>
          </a:solidFill>
        </p:spPr>
        <p:txBody>
          <a:bodyPr wrap="square" lIns="0" tIns="0" rIns="0" bIns="0" rtlCol="0"/>
          <a:lstStyle/>
          <a:p>
            <a:endParaRPr dirty="0"/>
          </a:p>
        </p:txBody>
      </p:sp>
      <p:sp>
        <p:nvSpPr>
          <p:cNvPr id="4" name="object 4"/>
          <p:cNvSpPr/>
          <p:nvPr/>
        </p:nvSpPr>
        <p:spPr>
          <a:xfrm>
            <a:off x="1951482" y="2789682"/>
            <a:ext cx="2487295" cy="1280160"/>
          </a:xfrm>
          <a:custGeom>
            <a:avLst/>
            <a:gdLst/>
            <a:ahLst/>
            <a:cxnLst/>
            <a:rect l="l" t="t" r="r" b="b"/>
            <a:pathLst>
              <a:path w="2487295" h="1280160">
                <a:moveTo>
                  <a:pt x="2273808" y="0"/>
                </a:moveTo>
                <a:lnTo>
                  <a:pt x="213360" y="0"/>
                </a:lnTo>
                <a:lnTo>
                  <a:pt x="164440" y="5633"/>
                </a:lnTo>
                <a:lnTo>
                  <a:pt x="119531" y="21682"/>
                </a:lnTo>
                <a:lnTo>
                  <a:pt x="79916" y="46866"/>
                </a:lnTo>
                <a:lnTo>
                  <a:pt x="46874" y="79905"/>
                </a:lnTo>
                <a:lnTo>
                  <a:pt x="21687" y="119520"/>
                </a:lnTo>
                <a:lnTo>
                  <a:pt x="5635" y="164432"/>
                </a:lnTo>
                <a:lnTo>
                  <a:pt x="0" y="213359"/>
                </a:lnTo>
                <a:lnTo>
                  <a:pt x="0" y="1066799"/>
                </a:lnTo>
                <a:lnTo>
                  <a:pt x="5635" y="1115727"/>
                </a:lnTo>
                <a:lnTo>
                  <a:pt x="21687" y="1160639"/>
                </a:lnTo>
                <a:lnTo>
                  <a:pt x="46874" y="1200254"/>
                </a:lnTo>
                <a:lnTo>
                  <a:pt x="79916" y="1233293"/>
                </a:lnTo>
                <a:lnTo>
                  <a:pt x="119531" y="1258477"/>
                </a:lnTo>
                <a:lnTo>
                  <a:pt x="164440" y="1274526"/>
                </a:lnTo>
                <a:lnTo>
                  <a:pt x="213360" y="1280159"/>
                </a:lnTo>
                <a:lnTo>
                  <a:pt x="2273808" y="1280159"/>
                </a:lnTo>
                <a:lnTo>
                  <a:pt x="2322735" y="1274526"/>
                </a:lnTo>
                <a:lnTo>
                  <a:pt x="2367647" y="1258477"/>
                </a:lnTo>
                <a:lnTo>
                  <a:pt x="2407262" y="1233293"/>
                </a:lnTo>
                <a:lnTo>
                  <a:pt x="2440301" y="1200254"/>
                </a:lnTo>
                <a:lnTo>
                  <a:pt x="2465485" y="1160639"/>
                </a:lnTo>
                <a:lnTo>
                  <a:pt x="2481534" y="1115727"/>
                </a:lnTo>
                <a:lnTo>
                  <a:pt x="2487168" y="1066799"/>
                </a:lnTo>
                <a:lnTo>
                  <a:pt x="2487168" y="213359"/>
                </a:lnTo>
                <a:lnTo>
                  <a:pt x="2481534" y="164432"/>
                </a:lnTo>
                <a:lnTo>
                  <a:pt x="2465485" y="119520"/>
                </a:lnTo>
                <a:lnTo>
                  <a:pt x="2440301" y="79905"/>
                </a:lnTo>
                <a:lnTo>
                  <a:pt x="2407262" y="46866"/>
                </a:lnTo>
                <a:lnTo>
                  <a:pt x="2367647" y="21682"/>
                </a:lnTo>
                <a:lnTo>
                  <a:pt x="2322735" y="5633"/>
                </a:lnTo>
                <a:lnTo>
                  <a:pt x="2273808" y="0"/>
                </a:lnTo>
                <a:close/>
              </a:path>
            </a:pathLst>
          </a:custGeom>
          <a:solidFill>
            <a:srgbClr val="00AF50"/>
          </a:solidFill>
        </p:spPr>
        <p:txBody>
          <a:bodyPr wrap="square" lIns="0" tIns="0" rIns="0" bIns="0" rtlCol="0"/>
          <a:lstStyle/>
          <a:p>
            <a:endParaRPr dirty="0"/>
          </a:p>
        </p:txBody>
      </p:sp>
      <p:sp>
        <p:nvSpPr>
          <p:cNvPr id="5" name="object 5"/>
          <p:cNvSpPr/>
          <p:nvPr/>
        </p:nvSpPr>
        <p:spPr>
          <a:xfrm>
            <a:off x="1951482" y="2789682"/>
            <a:ext cx="2487295" cy="1280160"/>
          </a:xfrm>
          <a:custGeom>
            <a:avLst/>
            <a:gdLst/>
            <a:ahLst/>
            <a:cxnLst/>
            <a:rect l="l" t="t" r="r" b="b"/>
            <a:pathLst>
              <a:path w="2487295" h="1280160">
                <a:moveTo>
                  <a:pt x="0" y="213359"/>
                </a:moveTo>
                <a:lnTo>
                  <a:pt x="5635" y="164432"/>
                </a:lnTo>
                <a:lnTo>
                  <a:pt x="21687" y="119520"/>
                </a:lnTo>
                <a:lnTo>
                  <a:pt x="46874" y="79905"/>
                </a:lnTo>
                <a:lnTo>
                  <a:pt x="79916" y="46866"/>
                </a:lnTo>
                <a:lnTo>
                  <a:pt x="119531" y="21682"/>
                </a:lnTo>
                <a:lnTo>
                  <a:pt x="164440" y="5633"/>
                </a:lnTo>
                <a:lnTo>
                  <a:pt x="213360" y="0"/>
                </a:lnTo>
                <a:lnTo>
                  <a:pt x="2273808" y="0"/>
                </a:lnTo>
                <a:lnTo>
                  <a:pt x="2322735" y="5633"/>
                </a:lnTo>
                <a:lnTo>
                  <a:pt x="2367647" y="21682"/>
                </a:lnTo>
                <a:lnTo>
                  <a:pt x="2407262" y="46866"/>
                </a:lnTo>
                <a:lnTo>
                  <a:pt x="2440301" y="79905"/>
                </a:lnTo>
                <a:lnTo>
                  <a:pt x="2465485" y="119520"/>
                </a:lnTo>
                <a:lnTo>
                  <a:pt x="2481534" y="164432"/>
                </a:lnTo>
                <a:lnTo>
                  <a:pt x="2487168" y="213359"/>
                </a:lnTo>
                <a:lnTo>
                  <a:pt x="2487168" y="1066799"/>
                </a:lnTo>
                <a:lnTo>
                  <a:pt x="2481534" y="1115727"/>
                </a:lnTo>
                <a:lnTo>
                  <a:pt x="2465485" y="1160639"/>
                </a:lnTo>
                <a:lnTo>
                  <a:pt x="2440301" y="1200254"/>
                </a:lnTo>
                <a:lnTo>
                  <a:pt x="2407262" y="1233293"/>
                </a:lnTo>
                <a:lnTo>
                  <a:pt x="2367647" y="1258477"/>
                </a:lnTo>
                <a:lnTo>
                  <a:pt x="2322735" y="1274526"/>
                </a:lnTo>
                <a:lnTo>
                  <a:pt x="2273808" y="1280159"/>
                </a:lnTo>
                <a:lnTo>
                  <a:pt x="213360" y="1280159"/>
                </a:lnTo>
                <a:lnTo>
                  <a:pt x="164440" y="1274526"/>
                </a:lnTo>
                <a:lnTo>
                  <a:pt x="119531" y="1258477"/>
                </a:lnTo>
                <a:lnTo>
                  <a:pt x="79916" y="1233293"/>
                </a:lnTo>
                <a:lnTo>
                  <a:pt x="46874" y="1200254"/>
                </a:lnTo>
                <a:lnTo>
                  <a:pt x="21687" y="1160639"/>
                </a:lnTo>
                <a:lnTo>
                  <a:pt x="5635" y="1115727"/>
                </a:lnTo>
                <a:lnTo>
                  <a:pt x="0" y="1066799"/>
                </a:lnTo>
                <a:lnTo>
                  <a:pt x="0" y="213359"/>
                </a:lnTo>
                <a:close/>
              </a:path>
            </a:pathLst>
          </a:custGeom>
          <a:ln w="25400">
            <a:solidFill>
              <a:srgbClr val="FFFFFF"/>
            </a:solidFill>
          </a:ln>
        </p:spPr>
        <p:txBody>
          <a:bodyPr wrap="square" lIns="0" tIns="0" rIns="0" bIns="0" rtlCol="0"/>
          <a:lstStyle/>
          <a:p>
            <a:endParaRPr dirty="0"/>
          </a:p>
        </p:txBody>
      </p:sp>
      <p:sp>
        <p:nvSpPr>
          <p:cNvPr id="6" name="object 6"/>
          <p:cNvSpPr txBox="1"/>
          <p:nvPr/>
        </p:nvSpPr>
        <p:spPr>
          <a:xfrm>
            <a:off x="2546794" y="3034665"/>
            <a:ext cx="1296670" cy="788670"/>
          </a:xfrm>
          <a:prstGeom prst="rect">
            <a:avLst/>
          </a:prstGeom>
        </p:spPr>
        <p:txBody>
          <a:bodyPr vert="horz" wrap="square" lIns="0" tIns="13335" rIns="0" bIns="0" rtlCol="0">
            <a:spAutoFit/>
          </a:bodyPr>
          <a:lstStyle/>
          <a:p>
            <a:pPr marL="12700">
              <a:spcBef>
                <a:spcPts val="105"/>
              </a:spcBef>
            </a:pPr>
            <a:r>
              <a:rPr sz="5000" dirty="0">
                <a:solidFill>
                  <a:srgbClr val="FFFFFF"/>
                </a:solidFill>
                <a:latin typeface="微軟正黑體" panose="020B0604030504040204" pitchFamily="34" charset="-120"/>
                <a:ea typeface="微軟正黑體" panose="020B0604030504040204" pitchFamily="34" charset="-120"/>
                <a:cs typeface="新細明體"/>
              </a:rPr>
              <a:t>辨識</a:t>
            </a:r>
            <a:endParaRPr sz="5000" dirty="0">
              <a:latin typeface="微軟正黑體" panose="020B0604030504040204" pitchFamily="34" charset="-120"/>
              <a:ea typeface="微軟正黑體" panose="020B0604030504040204" pitchFamily="34" charset="-120"/>
              <a:cs typeface="新細明體"/>
            </a:endParaRPr>
          </a:p>
        </p:txBody>
      </p:sp>
      <p:sp>
        <p:nvSpPr>
          <p:cNvPr id="7" name="object 7"/>
          <p:cNvSpPr/>
          <p:nvPr/>
        </p:nvSpPr>
        <p:spPr>
          <a:xfrm>
            <a:off x="4853179" y="2789682"/>
            <a:ext cx="2487295" cy="1280160"/>
          </a:xfrm>
          <a:custGeom>
            <a:avLst/>
            <a:gdLst/>
            <a:ahLst/>
            <a:cxnLst/>
            <a:rect l="l" t="t" r="r" b="b"/>
            <a:pathLst>
              <a:path w="2487295" h="1280160">
                <a:moveTo>
                  <a:pt x="2273808" y="0"/>
                </a:moveTo>
                <a:lnTo>
                  <a:pt x="213360" y="0"/>
                </a:lnTo>
                <a:lnTo>
                  <a:pt x="164432" y="5633"/>
                </a:lnTo>
                <a:lnTo>
                  <a:pt x="119520" y="21682"/>
                </a:lnTo>
                <a:lnTo>
                  <a:pt x="79905" y="46866"/>
                </a:lnTo>
                <a:lnTo>
                  <a:pt x="46866" y="79905"/>
                </a:lnTo>
                <a:lnTo>
                  <a:pt x="21682" y="119520"/>
                </a:lnTo>
                <a:lnTo>
                  <a:pt x="5633" y="164432"/>
                </a:lnTo>
                <a:lnTo>
                  <a:pt x="0" y="213359"/>
                </a:lnTo>
                <a:lnTo>
                  <a:pt x="0" y="1066799"/>
                </a:lnTo>
                <a:lnTo>
                  <a:pt x="5633" y="1115727"/>
                </a:lnTo>
                <a:lnTo>
                  <a:pt x="21682" y="1160639"/>
                </a:lnTo>
                <a:lnTo>
                  <a:pt x="46866" y="1200254"/>
                </a:lnTo>
                <a:lnTo>
                  <a:pt x="79905" y="1233293"/>
                </a:lnTo>
                <a:lnTo>
                  <a:pt x="119520" y="1258477"/>
                </a:lnTo>
                <a:lnTo>
                  <a:pt x="164432" y="1274526"/>
                </a:lnTo>
                <a:lnTo>
                  <a:pt x="213360" y="1280159"/>
                </a:lnTo>
                <a:lnTo>
                  <a:pt x="2273808" y="1280159"/>
                </a:lnTo>
                <a:lnTo>
                  <a:pt x="2322735" y="1274526"/>
                </a:lnTo>
                <a:lnTo>
                  <a:pt x="2367647" y="1258477"/>
                </a:lnTo>
                <a:lnTo>
                  <a:pt x="2407262" y="1233293"/>
                </a:lnTo>
                <a:lnTo>
                  <a:pt x="2440301" y="1200254"/>
                </a:lnTo>
                <a:lnTo>
                  <a:pt x="2465485" y="1160639"/>
                </a:lnTo>
                <a:lnTo>
                  <a:pt x="2481534" y="1115727"/>
                </a:lnTo>
                <a:lnTo>
                  <a:pt x="2487168" y="1066799"/>
                </a:lnTo>
                <a:lnTo>
                  <a:pt x="2487168" y="213359"/>
                </a:lnTo>
                <a:lnTo>
                  <a:pt x="2481534" y="164432"/>
                </a:lnTo>
                <a:lnTo>
                  <a:pt x="2465485" y="119520"/>
                </a:lnTo>
                <a:lnTo>
                  <a:pt x="2440301" y="79905"/>
                </a:lnTo>
                <a:lnTo>
                  <a:pt x="2407262" y="46866"/>
                </a:lnTo>
                <a:lnTo>
                  <a:pt x="2367647" y="21682"/>
                </a:lnTo>
                <a:lnTo>
                  <a:pt x="2322735" y="5633"/>
                </a:lnTo>
                <a:lnTo>
                  <a:pt x="2273808" y="0"/>
                </a:lnTo>
                <a:close/>
              </a:path>
            </a:pathLst>
          </a:custGeom>
          <a:solidFill>
            <a:srgbClr val="3366FF"/>
          </a:solidFill>
        </p:spPr>
        <p:txBody>
          <a:bodyPr wrap="square" lIns="0" tIns="0" rIns="0" bIns="0" rtlCol="0"/>
          <a:lstStyle/>
          <a:p>
            <a:endParaRPr dirty="0"/>
          </a:p>
        </p:txBody>
      </p:sp>
      <p:sp>
        <p:nvSpPr>
          <p:cNvPr id="8" name="object 8"/>
          <p:cNvSpPr/>
          <p:nvPr/>
        </p:nvSpPr>
        <p:spPr>
          <a:xfrm>
            <a:off x="4853179" y="2789682"/>
            <a:ext cx="2487295" cy="1280160"/>
          </a:xfrm>
          <a:custGeom>
            <a:avLst/>
            <a:gdLst/>
            <a:ahLst/>
            <a:cxnLst/>
            <a:rect l="l" t="t" r="r" b="b"/>
            <a:pathLst>
              <a:path w="2487295" h="1280160">
                <a:moveTo>
                  <a:pt x="0" y="213359"/>
                </a:moveTo>
                <a:lnTo>
                  <a:pt x="5633" y="164432"/>
                </a:lnTo>
                <a:lnTo>
                  <a:pt x="21682" y="119520"/>
                </a:lnTo>
                <a:lnTo>
                  <a:pt x="46866" y="79905"/>
                </a:lnTo>
                <a:lnTo>
                  <a:pt x="79905" y="46866"/>
                </a:lnTo>
                <a:lnTo>
                  <a:pt x="119520" y="21682"/>
                </a:lnTo>
                <a:lnTo>
                  <a:pt x="164432" y="5633"/>
                </a:lnTo>
                <a:lnTo>
                  <a:pt x="213360" y="0"/>
                </a:lnTo>
                <a:lnTo>
                  <a:pt x="2273808" y="0"/>
                </a:lnTo>
                <a:lnTo>
                  <a:pt x="2322735" y="5633"/>
                </a:lnTo>
                <a:lnTo>
                  <a:pt x="2367647" y="21682"/>
                </a:lnTo>
                <a:lnTo>
                  <a:pt x="2407262" y="46866"/>
                </a:lnTo>
                <a:lnTo>
                  <a:pt x="2440301" y="79905"/>
                </a:lnTo>
                <a:lnTo>
                  <a:pt x="2465485" y="119520"/>
                </a:lnTo>
                <a:lnTo>
                  <a:pt x="2481534" y="164432"/>
                </a:lnTo>
                <a:lnTo>
                  <a:pt x="2487168" y="213359"/>
                </a:lnTo>
                <a:lnTo>
                  <a:pt x="2487168" y="1066799"/>
                </a:lnTo>
                <a:lnTo>
                  <a:pt x="2481534" y="1115727"/>
                </a:lnTo>
                <a:lnTo>
                  <a:pt x="2465485" y="1160639"/>
                </a:lnTo>
                <a:lnTo>
                  <a:pt x="2440301" y="1200254"/>
                </a:lnTo>
                <a:lnTo>
                  <a:pt x="2407262" y="1233293"/>
                </a:lnTo>
                <a:lnTo>
                  <a:pt x="2367647" y="1258477"/>
                </a:lnTo>
                <a:lnTo>
                  <a:pt x="2322735" y="1274526"/>
                </a:lnTo>
                <a:lnTo>
                  <a:pt x="2273808" y="1280159"/>
                </a:lnTo>
                <a:lnTo>
                  <a:pt x="213360" y="1280159"/>
                </a:lnTo>
                <a:lnTo>
                  <a:pt x="164432" y="1274526"/>
                </a:lnTo>
                <a:lnTo>
                  <a:pt x="119520" y="1258477"/>
                </a:lnTo>
                <a:lnTo>
                  <a:pt x="79905" y="1233293"/>
                </a:lnTo>
                <a:lnTo>
                  <a:pt x="46866" y="1200254"/>
                </a:lnTo>
                <a:lnTo>
                  <a:pt x="21682" y="1160639"/>
                </a:lnTo>
                <a:lnTo>
                  <a:pt x="5633" y="1115727"/>
                </a:lnTo>
                <a:lnTo>
                  <a:pt x="0" y="1066799"/>
                </a:lnTo>
                <a:lnTo>
                  <a:pt x="0" y="213359"/>
                </a:lnTo>
                <a:close/>
              </a:path>
            </a:pathLst>
          </a:custGeom>
          <a:ln w="25400">
            <a:solidFill>
              <a:srgbClr val="FFFFFF"/>
            </a:solidFill>
          </a:ln>
        </p:spPr>
        <p:txBody>
          <a:bodyPr wrap="square" lIns="0" tIns="0" rIns="0" bIns="0" rtlCol="0"/>
          <a:lstStyle/>
          <a:p>
            <a:endParaRPr dirty="0"/>
          </a:p>
        </p:txBody>
      </p:sp>
      <p:sp>
        <p:nvSpPr>
          <p:cNvPr id="9" name="object 9"/>
          <p:cNvSpPr txBox="1"/>
          <p:nvPr/>
        </p:nvSpPr>
        <p:spPr>
          <a:xfrm>
            <a:off x="5447665" y="3034665"/>
            <a:ext cx="1296670" cy="788670"/>
          </a:xfrm>
          <a:prstGeom prst="rect">
            <a:avLst/>
          </a:prstGeom>
        </p:spPr>
        <p:txBody>
          <a:bodyPr vert="horz" wrap="square" lIns="0" tIns="13335" rIns="0" bIns="0" rtlCol="0">
            <a:spAutoFit/>
          </a:bodyPr>
          <a:lstStyle/>
          <a:p>
            <a:pPr marL="12700">
              <a:spcBef>
                <a:spcPts val="105"/>
              </a:spcBef>
            </a:pPr>
            <a:r>
              <a:rPr sz="5000" dirty="0">
                <a:solidFill>
                  <a:srgbClr val="FFFFFF"/>
                </a:solidFill>
                <a:latin typeface="微軟正黑體" panose="020B0604030504040204" pitchFamily="34" charset="-120"/>
                <a:ea typeface="微軟正黑體" panose="020B0604030504040204" pitchFamily="34" charset="-120"/>
              </a:rPr>
              <a:t>評估</a:t>
            </a:r>
          </a:p>
        </p:txBody>
      </p:sp>
      <p:sp>
        <p:nvSpPr>
          <p:cNvPr id="10" name="object 10"/>
          <p:cNvSpPr/>
          <p:nvPr/>
        </p:nvSpPr>
        <p:spPr>
          <a:xfrm>
            <a:off x="7754874" y="2789682"/>
            <a:ext cx="2487295" cy="1280160"/>
          </a:xfrm>
          <a:custGeom>
            <a:avLst/>
            <a:gdLst/>
            <a:ahLst/>
            <a:cxnLst/>
            <a:rect l="l" t="t" r="r" b="b"/>
            <a:pathLst>
              <a:path w="2487295" h="1280160">
                <a:moveTo>
                  <a:pt x="2273807" y="0"/>
                </a:moveTo>
                <a:lnTo>
                  <a:pt x="213360" y="0"/>
                </a:lnTo>
                <a:lnTo>
                  <a:pt x="164432" y="5633"/>
                </a:lnTo>
                <a:lnTo>
                  <a:pt x="119520" y="21682"/>
                </a:lnTo>
                <a:lnTo>
                  <a:pt x="79905" y="46866"/>
                </a:lnTo>
                <a:lnTo>
                  <a:pt x="46866" y="79905"/>
                </a:lnTo>
                <a:lnTo>
                  <a:pt x="21682" y="119520"/>
                </a:lnTo>
                <a:lnTo>
                  <a:pt x="5633" y="164432"/>
                </a:lnTo>
                <a:lnTo>
                  <a:pt x="0" y="213359"/>
                </a:lnTo>
                <a:lnTo>
                  <a:pt x="0" y="1066799"/>
                </a:lnTo>
                <a:lnTo>
                  <a:pt x="5633" y="1115727"/>
                </a:lnTo>
                <a:lnTo>
                  <a:pt x="21682" y="1160639"/>
                </a:lnTo>
                <a:lnTo>
                  <a:pt x="46866" y="1200254"/>
                </a:lnTo>
                <a:lnTo>
                  <a:pt x="79905" y="1233293"/>
                </a:lnTo>
                <a:lnTo>
                  <a:pt x="119520" y="1258477"/>
                </a:lnTo>
                <a:lnTo>
                  <a:pt x="164432" y="1274526"/>
                </a:lnTo>
                <a:lnTo>
                  <a:pt x="213360" y="1280159"/>
                </a:lnTo>
                <a:lnTo>
                  <a:pt x="2273807" y="1280159"/>
                </a:lnTo>
                <a:lnTo>
                  <a:pt x="2322735" y="1274526"/>
                </a:lnTo>
                <a:lnTo>
                  <a:pt x="2367647" y="1258477"/>
                </a:lnTo>
                <a:lnTo>
                  <a:pt x="2407262" y="1233293"/>
                </a:lnTo>
                <a:lnTo>
                  <a:pt x="2440301" y="1200254"/>
                </a:lnTo>
                <a:lnTo>
                  <a:pt x="2465485" y="1160639"/>
                </a:lnTo>
                <a:lnTo>
                  <a:pt x="2481534" y="1115727"/>
                </a:lnTo>
                <a:lnTo>
                  <a:pt x="2487168" y="1066799"/>
                </a:lnTo>
                <a:lnTo>
                  <a:pt x="2487168" y="213359"/>
                </a:lnTo>
                <a:lnTo>
                  <a:pt x="2481534" y="164432"/>
                </a:lnTo>
                <a:lnTo>
                  <a:pt x="2465485" y="119520"/>
                </a:lnTo>
                <a:lnTo>
                  <a:pt x="2440301" y="79905"/>
                </a:lnTo>
                <a:lnTo>
                  <a:pt x="2407262" y="46866"/>
                </a:lnTo>
                <a:lnTo>
                  <a:pt x="2367647" y="21682"/>
                </a:lnTo>
                <a:lnTo>
                  <a:pt x="2322735" y="5633"/>
                </a:lnTo>
                <a:lnTo>
                  <a:pt x="2273807" y="0"/>
                </a:lnTo>
                <a:close/>
              </a:path>
            </a:pathLst>
          </a:custGeom>
          <a:solidFill>
            <a:srgbClr val="FF5050"/>
          </a:solidFill>
        </p:spPr>
        <p:txBody>
          <a:bodyPr wrap="square" lIns="0" tIns="0" rIns="0" bIns="0" rtlCol="0"/>
          <a:lstStyle/>
          <a:p>
            <a:endParaRPr dirty="0"/>
          </a:p>
        </p:txBody>
      </p:sp>
      <p:sp>
        <p:nvSpPr>
          <p:cNvPr id="11" name="object 11"/>
          <p:cNvSpPr/>
          <p:nvPr/>
        </p:nvSpPr>
        <p:spPr>
          <a:xfrm>
            <a:off x="7754874" y="2789682"/>
            <a:ext cx="2487295" cy="1280160"/>
          </a:xfrm>
          <a:custGeom>
            <a:avLst/>
            <a:gdLst/>
            <a:ahLst/>
            <a:cxnLst/>
            <a:rect l="l" t="t" r="r" b="b"/>
            <a:pathLst>
              <a:path w="2487295" h="1280160">
                <a:moveTo>
                  <a:pt x="0" y="213359"/>
                </a:moveTo>
                <a:lnTo>
                  <a:pt x="5633" y="164432"/>
                </a:lnTo>
                <a:lnTo>
                  <a:pt x="21682" y="119520"/>
                </a:lnTo>
                <a:lnTo>
                  <a:pt x="46866" y="79905"/>
                </a:lnTo>
                <a:lnTo>
                  <a:pt x="79905" y="46866"/>
                </a:lnTo>
                <a:lnTo>
                  <a:pt x="119520" y="21682"/>
                </a:lnTo>
                <a:lnTo>
                  <a:pt x="164432" y="5633"/>
                </a:lnTo>
                <a:lnTo>
                  <a:pt x="213360" y="0"/>
                </a:lnTo>
                <a:lnTo>
                  <a:pt x="2273807" y="0"/>
                </a:lnTo>
                <a:lnTo>
                  <a:pt x="2322735" y="5633"/>
                </a:lnTo>
                <a:lnTo>
                  <a:pt x="2367647" y="21682"/>
                </a:lnTo>
                <a:lnTo>
                  <a:pt x="2407262" y="46866"/>
                </a:lnTo>
                <a:lnTo>
                  <a:pt x="2440301" y="79905"/>
                </a:lnTo>
                <a:lnTo>
                  <a:pt x="2465485" y="119520"/>
                </a:lnTo>
                <a:lnTo>
                  <a:pt x="2481534" y="164432"/>
                </a:lnTo>
                <a:lnTo>
                  <a:pt x="2487168" y="213359"/>
                </a:lnTo>
                <a:lnTo>
                  <a:pt x="2487168" y="1066799"/>
                </a:lnTo>
                <a:lnTo>
                  <a:pt x="2481534" y="1115727"/>
                </a:lnTo>
                <a:lnTo>
                  <a:pt x="2465485" y="1160639"/>
                </a:lnTo>
                <a:lnTo>
                  <a:pt x="2440301" y="1200254"/>
                </a:lnTo>
                <a:lnTo>
                  <a:pt x="2407262" y="1233293"/>
                </a:lnTo>
                <a:lnTo>
                  <a:pt x="2367647" y="1258477"/>
                </a:lnTo>
                <a:lnTo>
                  <a:pt x="2322735" y="1274526"/>
                </a:lnTo>
                <a:lnTo>
                  <a:pt x="2273807" y="1280159"/>
                </a:lnTo>
                <a:lnTo>
                  <a:pt x="213360" y="1280159"/>
                </a:lnTo>
                <a:lnTo>
                  <a:pt x="164432" y="1274526"/>
                </a:lnTo>
                <a:lnTo>
                  <a:pt x="119520" y="1258477"/>
                </a:lnTo>
                <a:lnTo>
                  <a:pt x="79905" y="1233293"/>
                </a:lnTo>
                <a:lnTo>
                  <a:pt x="46866" y="1200254"/>
                </a:lnTo>
                <a:lnTo>
                  <a:pt x="21682" y="1160639"/>
                </a:lnTo>
                <a:lnTo>
                  <a:pt x="5633" y="1115727"/>
                </a:lnTo>
                <a:lnTo>
                  <a:pt x="0" y="1066799"/>
                </a:lnTo>
                <a:lnTo>
                  <a:pt x="0" y="213359"/>
                </a:lnTo>
                <a:close/>
              </a:path>
            </a:pathLst>
          </a:custGeom>
          <a:ln w="25400">
            <a:solidFill>
              <a:srgbClr val="FFFFFF"/>
            </a:solidFill>
          </a:ln>
        </p:spPr>
        <p:txBody>
          <a:bodyPr wrap="square" lIns="0" tIns="0" rIns="0" bIns="0" rtlCol="0"/>
          <a:lstStyle/>
          <a:p>
            <a:endParaRPr dirty="0"/>
          </a:p>
        </p:txBody>
      </p:sp>
      <p:sp>
        <p:nvSpPr>
          <p:cNvPr id="12" name="object 12"/>
          <p:cNvSpPr txBox="1"/>
          <p:nvPr/>
        </p:nvSpPr>
        <p:spPr>
          <a:xfrm>
            <a:off x="8322184" y="3034665"/>
            <a:ext cx="1297305" cy="788670"/>
          </a:xfrm>
          <a:prstGeom prst="rect">
            <a:avLst/>
          </a:prstGeom>
        </p:spPr>
        <p:txBody>
          <a:bodyPr vert="horz" wrap="square" lIns="0" tIns="13335" rIns="0" bIns="0" rtlCol="0">
            <a:spAutoFit/>
          </a:bodyPr>
          <a:lstStyle/>
          <a:p>
            <a:pPr marL="12700">
              <a:spcBef>
                <a:spcPts val="105"/>
              </a:spcBef>
            </a:pPr>
            <a:r>
              <a:rPr sz="5000" dirty="0">
                <a:solidFill>
                  <a:srgbClr val="FFFFFF"/>
                </a:solidFill>
                <a:latin typeface="微軟正黑體" panose="020B0604030504040204" pitchFamily="34" charset="-120"/>
                <a:ea typeface="微軟正黑體" panose="020B0604030504040204" pitchFamily="34" charset="-120"/>
              </a:rPr>
              <a:t>控制</a:t>
            </a:r>
          </a:p>
        </p:txBody>
      </p:sp>
      <p:sp>
        <p:nvSpPr>
          <p:cNvPr id="13" name="頁尾版面配置區 12">
            <a:extLst>
              <a:ext uri="{FF2B5EF4-FFF2-40B4-BE49-F238E27FC236}">
                <a16:creationId xmlns:a16="http://schemas.microsoft.com/office/drawing/2014/main" id="{25771D10-3B8E-E46B-4484-5644DBB48E7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14" name="投影片編號版面配置區 13">
            <a:extLst>
              <a:ext uri="{FF2B5EF4-FFF2-40B4-BE49-F238E27FC236}">
                <a16:creationId xmlns:a16="http://schemas.microsoft.com/office/drawing/2014/main" id="{37EEF521-FC3E-6486-7193-415A20E6A8E9}"/>
              </a:ext>
            </a:extLst>
          </p:cNvPr>
          <p:cNvSpPr>
            <a:spLocks noGrp="1"/>
          </p:cNvSpPr>
          <p:nvPr>
            <p:ph type="sldNum" sz="quarter" idx="7"/>
          </p:nvPr>
        </p:nvSpPr>
        <p:spPr/>
        <p:txBody>
          <a:bodyPr/>
          <a:lstStyle/>
          <a:p>
            <a:fld id="{B6F15528-21DE-4FAA-801E-634DDDAF4B2B}" type="slidenum">
              <a:rPr lang="en-US" altLang="zh-TW" smtClean="0"/>
              <a:t>74</a:t>
            </a:fld>
            <a:endParaRPr lang="zh-TW"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2362200" y="4470804"/>
            <a:ext cx="1676400" cy="382156"/>
          </a:xfrm>
          <a:custGeom>
            <a:avLst/>
            <a:gdLst/>
            <a:ahLst/>
            <a:cxnLst/>
            <a:rect l="l" t="t" r="r" b="b"/>
            <a:pathLst>
              <a:path w="1584960" h="401320">
                <a:moveTo>
                  <a:pt x="0" y="400812"/>
                </a:moveTo>
                <a:lnTo>
                  <a:pt x="1584960" y="400812"/>
                </a:lnTo>
                <a:lnTo>
                  <a:pt x="1584960" y="0"/>
                </a:lnTo>
                <a:lnTo>
                  <a:pt x="0" y="0"/>
                </a:lnTo>
                <a:lnTo>
                  <a:pt x="0" y="400812"/>
                </a:lnTo>
                <a:close/>
              </a:path>
            </a:pathLst>
          </a:custGeom>
          <a:solidFill>
            <a:srgbClr val="FFFFFF"/>
          </a:solidFill>
        </p:spPr>
        <p:txBody>
          <a:bodyPr wrap="square" lIns="0" tIns="0" rIns="0" bIns="0" rtlCol="0"/>
          <a:lstStyle/>
          <a:p>
            <a:endParaRPr dirty="0"/>
          </a:p>
        </p:txBody>
      </p:sp>
      <p:sp>
        <p:nvSpPr>
          <p:cNvPr id="4" name="object 4"/>
          <p:cNvSpPr txBox="1">
            <a:spLocks noGrp="1"/>
          </p:cNvSpPr>
          <p:nvPr>
            <p:ph type="title"/>
          </p:nvPr>
        </p:nvSpPr>
        <p:spPr>
          <a:xfrm>
            <a:off x="2286000" y="4470804"/>
            <a:ext cx="2133599" cy="351378"/>
          </a:xfrm>
          <a:prstGeom prst="rect">
            <a:avLst/>
          </a:prstGeom>
        </p:spPr>
        <p:txBody>
          <a:bodyPr vert="horz" wrap="square" lIns="0" tIns="12700" rIns="0" bIns="0" rtlCol="0">
            <a:spAutoFit/>
          </a:bodyPr>
          <a:lstStyle/>
          <a:p>
            <a:pPr marL="12700">
              <a:spcBef>
                <a:spcPts val="100"/>
              </a:spcBef>
            </a:pPr>
            <a:r>
              <a:rPr lang="zh-TW" altLang="en-US" sz="2200" b="1" dirty="0">
                <a:solidFill>
                  <a:srgbClr val="006FC0"/>
                </a:solidFill>
                <a:latin typeface="微軟正黑體" panose="020B0604030504040204" pitchFamily="34" charset="-120"/>
                <a:ea typeface="微軟正黑體" panose="020B0604030504040204" pitchFamily="34" charset="-120"/>
              </a:rPr>
              <a:t>被</a:t>
            </a:r>
            <a:r>
              <a:rPr sz="2200" b="1" dirty="0" err="1">
                <a:solidFill>
                  <a:srgbClr val="006FC0"/>
                </a:solidFill>
                <a:latin typeface="微軟正黑體" panose="020B0604030504040204" pitchFamily="34" charset="-120"/>
                <a:ea typeface="微軟正黑體" panose="020B0604030504040204" pitchFamily="34" charset="-120"/>
                <a:cs typeface="微軟正黑體"/>
              </a:rPr>
              <a:t>化學品噴濺</a:t>
            </a:r>
            <a:endParaRPr sz="2200" dirty="0">
              <a:latin typeface="微軟正黑體" panose="020B0604030504040204" pitchFamily="34" charset="-120"/>
              <a:ea typeface="微軟正黑體" panose="020B0604030504040204" pitchFamily="34" charset="-120"/>
              <a:cs typeface="微軟正黑體"/>
            </a:endParaRPr>
          </a:p>
        </p:txBody>
      </p:sp>
      <p:sp>
        <p:nvSpPr>
          <p:cNvPr id="5" name="頁尾版面配置區 4">
            <a:extLst>
              <a:ext uri="{FF2B5EF4-FFF2-40B4-BE49-F238E27FC236}">
                <a16:creationId xmlns:a16="http://schemas.microsoft.com/office/drawing/2014/main" id="{2B076EBA-5C17-8AAB-398E-E6D153231F5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B6B08D02-0B54-B3E3-C4BD-1000493AEF1C}"/>
              </a:ext>
            </a:extLst>
          </p:cNvPr>
          <p:cNvSpPr>
            <a:spLocks noGrp="1"/>
          </p:cNvSpPr>
          <p:nvPr>
            <p:ph type="sldNum" sz="quarter" idx="7"/>
          </p:nvPr>
        </p:nvSpPr>
        <p:spPr/>
        <p:txBody>
          <a:bodyPr/>
          <a:lstStyle/>
          <a:p>
            <a:fld id="{B6F15528-21DE-4FAA-801E-634DDDAF4B2B}" type="slidenum">
              <a:rPr lang="en-US" altLang="zh-TW" smtClean="0"/>
              <a:t>75</a:t>
            </a:fld>
            <a:endParaRPr lang="zh-TW"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799"/>
            <a:ext cx="10972800" cy="5486401"/>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C7492245-DD60-DD82-C6AF-2DAA029C7E3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5137A383-6C8E-EA70-9AA5-822A000FE2EE}"/>
              </a:ext>
            </a:extLst>
          </p:cNvPr>
          <p:cNvSpPr>
            <a:spLocks noGrp="1"/>
          </p:cNvSpPr>
          <p:nvPr>
            <p:ph type="sldNum" sz="quarter" idx="7"/>
          </p:nvPr>
        </p:nvSpPr>
        <p:spPr/>
        <p:txBody>
          <a:bodyPr/>
          <a:lstStyle/>
          <a:p>
            <a:fld id="{B6F15528-21DE-4FAA-801E-634DDDAF4B2B}" type="slidenum">
              <a:rPr lang="en-US" altLang="zh-TW" smtClean="0"/>
              <a:t>76</a:t>
            </a:fld>
            <a:endParaRPr lang="zh-TW"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600" y="685800"/>
            <a:ext cx="10972800" cy="5486399"/>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CFE2A9C3-E738-F7A5-5580-ECB9A24C739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D3F6F13E-34B0-EEC6-2B1B-05A87BDF6D38}"/>
              </a:ext>
            </a:extLst>
          </p:cNvPr>
          <p:cNvSpPr>
            <a:spLocks noGrp="1"/>
          </p:cNvSpPr>
          <p:nvPr>
            <p:ph type="sldNum" sz="quarter" idx="7"/>
          </p:nvPr>
        </p:nvSpPr>
        <p:spPr/>
        <p:txBody>
          <a:bodyPr/>
          <a:lstStyle/>
          <a:p>
            <a:fld id="{B6F15528-21DE-4FAA-801E-634DDDAF4B2B}" type="slidenum">
              <a:rPr lang="en-US" altLang="zh-TW" smtClean="0"/>
              <a:t>77</a:t>
            </a:fld>
            <a:endParaRPr lang="zh-TW"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381000"/>
            <a:ext cx="9385910" cy="629018"/>
          </a:xfrm>
          <a:prstGeom prst="rect">
            <a:avLst/>
          </a:prstGeom>
        </p:spPr>
        <p:txBody>
          <a:bodyPr vert="horz" wrap="square" lIns="0" tIns="13335" rIns="0" bIns="0" rtlCol="0">
            <a:spAutoFit/>
          </a:bodyPr>
          <a:lstStyle/>
          <a:p>
            <a:pPr marL="12700">
              <a:spcBef>
                <a:spcPts val="105"/>
              </a:spcBef>
            </a:pPr>
            <a:r>
              <a:rPr sz="4000" dirty="0">
                <a:latin typeface="微軟正黑體" panose="020B0604030504040204" pitchFamily="34" charset="-120"/>
                <a:ea typeface="微軟正黑體" panose="020B0604030504040204" pitchFamily="34" charset="-120"/>
              </a:rPr>
              <a:t>風險</a:t>
            </a:r>
            <a:r>
              <a:rPr sz="4000" spc="-15" dirty="0">
                <a:latin typeface="微軟正黑體" panose="020B0604030504040204" pitchFamily="34" charset="-120"/>
                <a:ea typeface="微軟正黑體" panose="020B0604030504040204" pitchFamily="34" charset="-120"/>
              </a:rPr>
              <a:t>評</a:t>
            </a:r>
            <a:r>
              <a:rPr sz="4000" dirty="0">
                <a:latin typeface="微軟正黑體" panose="020B0604030504040204" pitchFamily="34" charset="-120"/>
                <a:ea typeface="微軟正黑體" panose="020B0604030504040204" pitchFamily="34" charset="-120"/>
              </a:rPr>
              <a:t>估時</a:t>
            </a:r>
            <a:r>
              <a:rPr sz="4000" spc="-15" dirty="0">
                <a:latin typeface="微軟正黑體" panose="020B0604030504040204" pitchFamily="34" charset="-120"/>
                <a:ea typeface="微軟正黑體" panose="020B0604030504040204" pitchFamily="34" charset="-120"/>
              </a:rPr>
              <a:t>，</a:t>
            </a:r>
            <a:r>
              <a:rPr sz="4000" dirty="0">
                <a:latin typeface="微軟正黑體" panose="020B0604030504040204" pitchFamily="34" charset="-120"/>
                <a:ea typeface="微軟正黑體" panose="020B0604030504040204" pitchFamily="34" charset="-120"/>
              </a:rPr>
              <a:t>應從</a:t>
            </a:r>
            <a:r>
              <a:rPr sz="4000" spc="-15" dirty="0">
                <a:latin typeface="微軟正黑體" panose="020B0604030504040204" pitchFamily="34" charset="-120"/>
                <a:ea typeface="微軟正黑體" panose="020B0604030504040204" pitchFamily="34" charset="-120"/>
              </a:rPr>
              <a:t>何</a:t>
            </a:r>
            <a:r>
              <a:rPr sz="4000" dirty="0">
                <a:latin typeface="微軟正黑體" panose="020B0604030504040204" pitchFamily="34" charset="-120"/>
                <a:ea typeface="微軟正黑體" panose="020B0604030504040204" pitchFamily="34" charset="-120"/>
              </a:rPr>
              <a:t>處下</a:t>
            </a:r>
            <a:r>
              <a:rPr sz="4000" spc="-15" dirty="0">
                <a:latin typeface="微軟正黑體" panose="020B0604030504040204" pitchFamily="34" charset="-120"/>
                <a:ea typeface="微軟正黑體" panose="020B0604030504040204" pitchFamily="34" charset="-120"/>
              </a:rPr>
              <a:t>手</a:t>
            </a:r>
            <a:r>
              <a:rPr sz="4000" dirty="0">
                <a:latin typeface="微軟正黑體" panose="020B0604030504040204" pitchFamily="34" charset="-120"/>
                <a:ea typeface="微軟正黑體" panose="020B0604030504040204" pitchFamily="34" charset="-120"/>
              </a:rPr>
              <a:t>找尋</a:t>
            </a:r>
            <a:r>
              <a:rPr sz="4000" spc="-15" dirty="0">
                <a:latin typeface="微軟正黑體" panose="020B0604030504040204" pitchFamily="34" charset="-120"/>
                <a:ea typeface="微軟正黑體" panose="020B0604030504040204" pitchFamily="34" charset="-120"/>
              </a:rPr>
              <a:t>危</a:t>
            </a:r>
            <a:r>
              <a:rPr sz="4000" dirty="0">
                <a:latin typeface="微軟正黑體" panose="020B0604030504040204" pitchFamily="34" charset="-120"/>
                <a:ea typeface="微軟正黑體" panose="020B0604030504040204" pitchFamily="34" charset="-120"/>
              </a:rPr>
              <a:t>害源呢</a:t>
            </a:r>
          </a:p>
        </p:txBody>
      </p:sp>
      <p:sp>
        <p:nvSpPr>
          <p:cNvPr id="3" name="object 3"/>
          <p:cNvSpPr/>
          <p:nvPr/>
        </p:nvSpPr>
        <p:spPr>
          <a:xfrm>
            <a:off x="609600" y="1371600"/>
            <a:ext cx="10972800" cy="4800600"/>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FD5CB361-181D-FFA0-75B0-F051291903BD}"/>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E35D9F34-269B-8083-CEE4-C27B8641D427}"/>
              </a:ext>
            </a:extLst>
          </p:cNvPr>
          <p:cNvSpPr>
            <a:spLocks noGrp="1"/>
          </p:cNvSpPr>
          <p:nvPr>
            <p:ph type="sldNum" sz="quarter" idx="7"/>
          </p:nvPr>
        </p:nvSpPr>
        <p:spPr/>
        <p:txBody>
          <a:bodyPr/>
          <a:lstStyle/>
          <a:p>
            <a:fld id="{B6F15528-21DE-4FAA-801E-634DDDAF4B2B}" type="slidenum">
              <a:rPr lang="en-US" altLang="zh-TW" smtClean="0"/>
              <a:t>78</a:t>
            </a:fld>
            <a:endParaRPr lang="zh-TW"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36609" y="353568"/>
            <a:ext cx="7705090" cy="629018"/>
          </a:xfrm>
          <a:prstGeom prst="rect">
            <a:avLst/>
          </a:prstGeom>
        </p:spPr>
        <p:txBody>
          <a:bodyPr vert="horz" wrap="square" lIns="0" tIns="13335" rIns="0" bIns="0" rtlCol="0">
            <a:spAutoFit/>
          </a:bodyPr>
          <a:lstStyle/>
          <a:p>
            <a:pPr marL="12700">
              <a:spcBef>
                <a:spcPts val="105"/>
              </a:spcBef>
            </a:pPr>
            <a:r>
              <a:rPr sz="4000" spc="-5" dirty="0">
                <a:latin typeface="微軟正黑體" panose="020B0604030504040204" pitchFamily="34" charset="-120"/>
                <a:ea typeface="微軟正黑體" panose="020B0604030504040204" pitchFamily="34" charset="-120"/>
                <a:cs typeface="新細明體"/>
              </a:rPr>
              <a:t>第</a:t>
            </a:r>
            <a:r>
              <a:rPr sz="4000" dirty="0">
                <a:latin typeface="微軟正黑體" panose="020B0604030504040204" pitchFamily="34" charset="-120"/>
                <a:ea typeface="微軟正黑體" panose="020B0604030504040204" pitchFamily="34" charset="-120"/>
                <a:cs typeface="Calibri"/>
              </a:rPr>
              <a:t>2</a:t>
            </a:r>
            <a:r>
              <a:rPr sz="4000" spc="-60" dirty="0">
                <a:latin typeface="微軟正黑體" panose="020B0604030504040204" pitchFamily="34" charset="-120"/>
                <a:ea typeface="微軟正黑體" panose="020B0604030504040204" pitchFamily="34" charset="-120"/>
                <a:cs typeface="Calibri"/>
              </a:rPr>
              <a:t> </a:t>
            </a:r>
            <a:r>
              <a:rPr sz="4000" dirty="0">
                <a:latin typeface="微軟正黑體" panose="020B0604030504040204" pitchFamily="34" charset="-120"/>
                <a:ea typeface="微軟正黑體" panose="020B0604030504040204" pitchFamily="34" charset="-120"/>
                <a:cs typeface="新細明體"/>
              </a:rPr>
              <a:t>步評估風險及決定預防措施</a:t>
            </a:r>
          </a:p>
        </p:txBody>
      </p:sp>
      <p:sp>
        <p:nvSpPr>
          <p:cNvPr id="5" name="object 5"/>
          <p:cNvSpPr/>
          <p:nvPr/>
        </p:nvSpPr>
        <p:spPr>
          <a:xfrm>
            <a:off x="609600" y="1371601"/>
            <a:ext cx="10972800" cy="4800599"/>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65D1D5FC-78EC-73A9-BDC7-E8853A265D8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091F2BF8-47DC-3F72-02CA-12D4B99809DF}"/>
              </a:ext>
            </a:extLst>
          </p:cNvPr>
          <p:cNvSpPr>
            <a:spLocks noGrp="1"/>
          </p:cNvSpPr>
          <p:nvPr>
            <p:ph type="sldNum" sz="quarter" idx="7"/>
          </p:nvPr>
        </p:nvSpPr>
        <p:spPr/>
        <p:txBody>
          <a:bodyPr/>
          <a:lstStyle/>
          <a:p>
            <a:fld id="{B6F15528-21DE-4FAA-801E-634DDDAF4B2B}" type="slidenum">
              <a:rPr lang="en-US" altLang="zh-TW" smtClean="0"/>
              <a:t>79</a:t>
            </a:fld>
            <a:endParaRPr lang="zh-TW"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95400" y="520319"/>
            <a:ext cx="9601200" cy="443070"/>
          </a:xfrm>
          <a:prstGeom prst="rect">
            <a:avLst/>
          </a:prstGeom>
        </p:spPr>
        <p:txBody>
          <a:bodyPr vert="horz" wrap="square" lIns="0" tIns="12065" rIns="0" bIns="0" rtlCol="0">
            <a:spAutoFit/>
          </a:bodyPr>
          <a:lstStyle/>
          <a:p>
            <a:pPr marL="355600" indent="-342900">
              <a:spcBef>
                <a:spcPts val="95"/>
              </a:spcBef>
              <a:buFont typeface="Arial"/>
              <a:buChar char="•"/>
              <a:tabLst>
                <a:tab pos="354965" algn="l"/>
                <a:tab pos="355600" algn="l"/>
              </a:tabLst>
            </a:pPr>
            <a:r>
              <a:rPr sz="2800" spc="-5" dirty="0">
                <a:latin typeface="微軟正黑體" panose="020B0604030504040204" pitchFamily="34" charset="-120"/>
                <a:ea typeface="微軟正黑體" panose="020B0604030504040204" pitchFamily="34" charset="-120"/>
                <a:cs typeface="標楷體"/>
              </a:rPr>
              <a:t>102</a:t>
            </a:r>
            <a:r>
              <a:rPr sz="2800" spc="5" dirty="0">
                <a:latin typeface="微軟正黑體" panose="020B0604030504040204" pitchFamily="34" charset="-120"/>
                <a:ea typeface="微軟正黑體" panose="020B0604030504040204" pitchFamily="34" charset="-120"/>
                <a:cs typeface="標楷體"/>
              </a:rPr>
              <a:t>年</a:t>
            </a:r>
            <a:r>
              <a:rPr sz="2800" spc="-15" dirty="0">
                <a:latin typeface="微軟正黑體" panose="020B0604030504040204" pitchFamily="34" charset="-120"/>
                <a:ea typeface="微軟正黑體" panose="020B0604030504040204" pitchFamily="34" charset="-120"/>
                <a:cs typeface="標楷體"/>
              </a:rPr>
              <a:t>7</a:t>
            </a:r>
            <a:r>
              <a:rPr sz="2800" spc="-5" dirty="0">
                <a:latin typeface="微軟正黑體" panose="020B0604030504040204" pitchFamily="34" charset="-120"/>
                <a:ea typeface="微軟正黑體" panose="020B0604030504040204" pitchFamily="34" charset="-120"/>
                <a:cs typeface="標楷體"/>
              </a:rPr>
              <a:t>月</a:t>
            </a:r>
            <a:r>
              <a:rPr sz="2800" dirty="0">
                <a:latin typeface="微軟正黑體" panose="020B0604030504040204" pitchFamily="34" charset="-120"/>
                <a:ea typeface="微軟正黑體" panose="020B0604030504040204" pitchFamily="34" charset="-120"/>
                <a:cs typeface="標楷體"/>
              </a:rPr>
              <a:t>3</a:t>
            </a:r>
            <a:r>
              <a:rPr sz="2800" spc="-5" dirty="0">
                <a:latin typeface="微軟正黑體" panose="020B0604030504040204" pitchFamily="34" charset="-120"/>
                <a:ea typeface="微軟正黑體" panose="020B0604030504040204" pitchFamily="34" charset="-120"/>
                <a:cs typeface="標楷體"/>
              </a:rPr>
              <a:t>日</a:t>
            </a:r>
            <a:r>
              <a:rPr sz="2800" dirty="0">
                <a:latin typeface="微軟正黑體" panose="020B0604030504040204" pitchFamily="34" charset="-120"/>
                <a:ea typeface="微軟正黑體" panose="020B0604030504040204" pitchFamily="34" charset="-120"/>
                <a:cs typeface="標楷體"/>
              </a:rPr>
              <a:t>新</a:t>
            </a:r>
            <a:r>
              <a:rPr sz="2800" spc="-5" dirty="0">
                <a:latin typeface="微軟正黑體" panose="020B0604030504040204" pitchFamily="34" charset="-120"/>
                <a:ea typeface="微軟正黑體" panose="020B0604030504040204" pitchFamily="34" charset="-120"/>
                <a:cs typeface="標楷體"/>
              </a:rPr>
              <a:t>公</a:t>
            </a:r>
            <a:r>
              <a:rPr sz="2800" dirty="0">
                <a:latin typeface="微軟正黑體" panose="020B0604030504040204" pitchFamily="34" charset="-120"/>
                <a:ea typeface="微軟正黑體" panose="020B0604030504040204" pitchFamily="34" charset="-120"/>
                <a:cs typeface="標楷體"/>
              </a:rPr>
              <a:t>告</a:t>
            </a:r>
            <a:r>
              <a:rPr sz="2800" spc="-5" dirty="0">
                <a:latin typeface="微軟正黑體" panose="020B0604030504040204" pitchFamily="34" charset="-120"/>
                <a:ea typeface="微軟正黑體" panose="020B0604030504040204" pitchFamily="34" charset="-120"/>
                <a:cs typeface="標楷體"/>
              </a:rPr>
              <a:t>「職業</a:t>
            </a:r>
            <a:r>
              <a:rPr sz="2800" dirty="0">
                <a:latin typeface="微軟正黑體" panose="020B0604030504040204" pitchFamily="34" charset="-120"/>
                <a:ea typeface="微軟正黑體" panose="020B0604030504040204" pitchFamily="34" charset="-120"/>
                <a:cs typeface="標楷體"/>
              </a:rPr>
              <a:t>安</a:t>
            </a:r>
            <a:r>
              <a:rPr sz="2800" spc="-5" dirty="0">
                <a:latin typeface="微軟正黑體" panose="020B0604030504040204" pitchFamily="34" charset="-120"/>
                <a:ea typeface="微軟正黑體" panose="020B0604030504040204" pitchFamily="34" charset="-120"/>
                <a:cs typeface="標楷體"/>
              </a:rPr>
              <a:t>全衛生</a:t>
            </a:r>
            <a:r>
              <a:rPr sz="2800" dirty="0">
                <a:latin typeface="微軟正黑體" panose="020B0604030504040204" pitchFamily="34" charset="-120"/>
                <a:ea typeface="微軟正黑體" panose="020B0604030504040204" pitchFamily="34" charset="-120"/>
                <a:cs typeface="標楷體"/>
              </a:rPr>
              <a:t>法</a:t>
            </a:r>
            <a:r>
              <a:rPr sz="2800" spc="-5" dirty="0">
                <a:latin typeface="微軟正黑體" panose="020B0604030504040204" pitchFamily="34" charset="-120"/>
                <a:ea typeface="微軟正黑體" panose="020B0604030504040204" pitchFamily="34" charset="-120"/>
                <a:cs typeface="標楷體"/>
              </a:rPr>
              <a:t>」，適</a:t>
            </a:r>
            <a:r>
              <a:rPr sz="2800" dirty="0">
                <a:latin typeface="微軟正黑體" panose="020B0604030504040204" pitchFamily="34" charset="-120"/>
                <a:ea typeface="微軟正黑體" panose="020B0604030504040204" pitchFamily="34" charset="-120"/>
                <a:cs typeface="標楷體"/>
              </a:rPr>
              <a:t>用</a:t>
            </a:r>
            <a:r>
              <a:rPr sz="2800" spc="-5" dirty="0">
                <a:latin typeface="微軟正黑體" panose="020B0604030504040204" pitchFamily="34" charset="-120"/>
                <a:ea typeface="微軟正黑體" panose="020B0604030504040204" pitchFamily="34" charset="-120"/>
                <a:cs typeface="標楷體"/>
              </a:rPr>
              <a:t>各業。</a:t>
            </a:r>
            <a:endParaRPr sz="2800" dirty="0">
              <a:latin typeface="微軟正黑體" panose="020B0604030504040204" pitchFamily="34" charset="-120"/>
              <a:ea typeface="微軟正黑體" panose="020B0604030504040204" pitchFamily="34" charset="-120"/>
              <a:cs typeface="標楷體"/>
            </a:endParaRPr>
          </a:p>
        </p:txBody>
      </p:sp>
      <p:sp>
        <p:nvSpPr>
          <p:cNvPr id="3" name="object 3"/>
          <p:cNvSpPr txBox="1">
            <a:spLocks noGrp="1"/>
          </p:cNvSpPr>
          <p:nvPr>
            <p:ph type="title"/>
          </p:nvPr>
        </p:nvSpPr>
        <p:spPr>
          <a:xfrm>
            <a:off x="1295400" y="1291545"/>
            <a:ext cx="9601200" cy="878840"/>
          </a:xfrm>
          <a:prstGeom prst="rect">
            <a:avLst/>
          </a:prstGeom>
        </p:spPr>
        <p:txBody>
          <a:bodyPr vert="horz" wrap="square" lIns="0" tIns="12065" rIns="0" bIns="0" rtlCol="0">
            <a:spAutoFit/>
          </a:bodyPr>
          <a:lstStyle/>
          <a:p>
            <a:pPr marL="12700" marR="5080">
              <a:spcBef>
                <a:spcPts val="95"/>
              </a:spcBef>
            </a:pPr>
            <a:r>
              <a:rPr sz="2800" dirty="0">
                <a:latin typeface="微軟正黑體" panose="020B0604030504040204" pitchFamily="34" charset="-120"/>
                <a:ea typeface="微軟正黑體" panose="020B0604030504040204" pitchFamily="34" charset="-120"/>
              </a:rPr>
              <a:t>(10</a:t>
            </a:r>
            <a:r>
              <a:rPr sz="2800" spc="-15" dirty="0">
                <a:latin typeface="微軟正黑體" panose="020B0604030504040204" pitchFamily="34" charset="-120"/>
                <a:ea typeface="微軟正黑體" panose="020B0604030504040204" pitchFamily="34" charset="-120"/>
              </a:rPr>
              <a:t>3</a:t>
            </a:r>
            <a:r>
              <a:rPr sz="2800" spc="5" dirty="0">
                <a:latin typeface="微軟正黑體" panose="020B0604030504040204" pitchFamily="34" charset="-120"/>
                <a:ea typeface="微軟正黑體" panose="020B0604030504040204" pitchFamily="34" charset="-120"/>
              </a:rPr>
              <a:t>年</a:t>
            </a:r>
            <a:r>
              <a:rPr sz="2800" spc="-10" dirty="0">
                <a:latin typeface="微軟正黑體" panose="020B0604030504040204" pitchFamily="34" charset="-120"/>
                <a:ea typeface="微軟正黑體" panose="020B0604030504040204" pitchFamily="34" charset="-120"/>
              </a:rPr>
              <a:t>7</a:t>
            </a:r>
            <a:r>
              <a:rPr sz="2800" spc="5" dirty="0">
                <a:latin typeface="微軟正黑體" panose="020B0604030504040204" pitchFamily="34" charset="-120"/>
                <a:ea typeface="微軟正黑體" panose="020B0604030504040204" pitchFamily="34" charset="-120"/>
              </a:rPr>
              <a:t>月</a:t>
            </a:r>
            <a:r>
              <a:rPr sz="2800" spc="-15" dirty="0">
                <a:latin typeface="微軟正黑體" panose="020B0604030504040204" pitchFamily="34" charset="-120"/>
                <a:ea typeface="微軟正黑體" panose="020B0604030504040204" pitchFamily="34" charset="-120"/>
              </a:rPr>
              <a:t>3</a:t>
            </a:r>
            <a:r>
              <a:rPr sz="2800" dirty="0">
                <a:latin typeface="微軟正黑體" panose="020B0604030504040204" pitchFamily="34" charset="-120"/>
                <a:ea typeface="微軟正黑體" panose="020B0604030504040204" pitchFamily="34" charset="-120"/>
              </a:rPr>
              <a:t>日</a:t>
            </a:r>
            <a:r>
              <a:rPr sz="2800" spc="-5" dirty="0">
                <a:latin typeface="微軟正黑體" panose="020B0604030504040204" pitchFamily="34" charset="-120"/>
                <a:ea typeface="微軟正黑體" panose="020B0604030504040204" pitchFamily="34" charset="-120"/>
              </a:rPr>
              <a:t>施</a:t>
            </a:r>
            <a:r>
              <a:rPr sz="2800" dirty="0">
                <a:latin typeface="微軟正黑體" panose="020B0604030504040204" pitchFamily="34" charset="-120"/>
                <a:ea typeface="微軟正黑體" panose="020B0604030504040204" pitchFamily="34" charset="-120"/>
              </a:rPr>
              <a:t>行。)</a:t>
            </a:r>
            <a:r>
              <a:rPr sz="2800" spc="-5" dirty="0">
                <a:latin typeface="微軟正黑體" panose="020B0604030504040204" pitchFamily="34" charset="-120"/>
                <a:ea typeface="微軟正黑體" panose="020B0604030504040204" pitchFamily="34" charset="-120"/>
              </a:rPr>
              <a:t>--</a:t>
            </a:r>
            <a:r>
              <a:rPr sz="2800" spc="-15" dirty="0">
                <a:latin typeface="微軟正黑體" panose="020B0604030504040204" pitchFamily="34" charset="-120"/>
                <a:ea typeface="微軟正黑體" panose="020B0604030504040204" pitchFamily="34" charset="-120"/>
              </a:rPr>
              <a:t>-</a:t>
            </a:r>
            <a:r>
              <a:rPr sz="2800" dirty="0" err="1">
                <a:latin typeface="微軟正黑體" panose="020B0604030504040204" pitchFamily="34" charset="-120"/>
                <a:ea typeface="微軟正黑體" panose="020B0604030504040204" pitchFamily="34" charset="-120"/>
              </a:rPr>
              <a:t>部</a:t>
            </a:r>
            <a:r>
              <a:rPr sz="2800" spc="-5" dirty="0" err="1">
                <a:latin typeface="微軟正黑體" panose="020B0604030504040204" pitchFamily="34" charset="-120"/>
                <a:ea typeface="微軟正黑體" panose="020B0604030504040204" pitchFamily="34" charset="-120"/>
              </a:rPr>
              <a:t>分例外</a:t>
            </a:r>
            <a:r>
              <a:rPr sz="2800" dirty="0" err="1">
                <a:latin typeface="微軟正黑體" panose="020B0604030504040204" pitchFamily="34" charset="-120"/>
                <a:ea typeface="微軟正黑體" panose="020B0604030504040204" pitchFamily="34" charset="-120"/>
              </a:rPr>
              <a:t>排</a:t>
            </a:r>
            <a:r>
              <a:rPr sz="2800" spc="-5" dirty="0" err="1">
                <a:latin typeface="微軟正黑體" panose="020B0604030504040204" pitchFamily="34" charset="-120"/>
                <a:ea typeface="微軟正黑體" panose="020B0604030504040204" pitchFamily="34" charset="-120"/>
              </a:rPr>
              <a:t>除、例</a:t>
            </a:r>
            <a:r>
              <a:rPr sz="2800" dirty="0" err="1">
                <a:latin typeface="微軟正黑體" panose="020B0604030504040204" pitchFamily="34" charset="-120"/>
                <a:ea typeface="微軟正黑體" panose="020B0604030504040204" pitchFamily="34" charset="-120"/>
              </a:rPr>
              <a:t>如</a:t>
            </a:r>
            <a:r>
              <a:rPr sz="2800" spc="-5" dirty="0" err="1">
                <a:latin typeface="微軟正黑體" panose="020B0604030504040204" pitchFamily="34" charset="-120"/>
                <a:ea typeface="微軟正黑體" panose="020B0604030504040204" pitchFamily="34" charset="-120"/>
              </a:rPr>
              <a:t>政府機</a:t>
            </a:r>
            <a:r>
              <a:rPr sz="2800" dirty="0" err="1">
                <a:latin typeface="微軟正黑體" panose="020B0604030504040204" pitchFamily="34" charset="-120"/>
                <a:ea typeface="微軟正黑體" panose="020B0604030504040204" pitchFamily="34" charset="-120"/>
              </a:rPr>
              <a:t>關</a:t>
            </a:r>
            <a:r>
              <a:rPr sz="2800" spc="-5" dirty="0" err="1">
                <a:latin typeface="微軟正黑體" panose="020B0604030504040204" pitchFamily="34" charset="-120"/>
                <a:ea typeface="微軟正黑體" panose="020B0604030504040204" pitchFamily="34" charset="-120"/>
              </a:rPr>
              <a:t>之公務員等</a:t>
            </a:r>
            <a:r>
              <a:rPr sz="2800" spc="-5" dirty="0">
                <a:latin typeface="微軟正黑體" panose="020B0604030504040204" pitchFamily="34" charset="-120"/>
                <a:ea typeface="微軟正黑體" panose="020B0604030504040204" pitchFamily="34" charset="-120"/>
              </a:rPr>
              <a:t>。</a:t>
            </a:r>
            <a:endParaRPr sz="2800" dirty="0">
              <a:latin typeface="微軟正黑體" panose="020B0604030504040204" pitchFamily="34" charset="-120"/>
              <a:ea typeface="微軟正黑體" panose="020B0604030504040204" pitchFamily="34" charset="-120"/>
            </a:endParaRPr>
          </a:p>
        </p:txBody>
      </p:sp>
      <p:sp>
        <p:nvSpPr>
          <p:cNvPr id="4" name="object 4"/>
          <p:cNvSpPr txBox="1"/>
          <p:nvPr/>
        </p:nvSpPr>
        <p:spPr>
          <a:xfrm>
            <a:off x="1295400" y="2715551"/>
            <a:ext cx="9601200" cy="3269485"/>
          </a:xfrm>
          <a:prstGeom prst="rect">
            <a:avLst/>
          </a:prstGeom>
        </p:spPr>
        <p:txBody>
          <a:bodyPr vert="horz" wrap="square" lIns="0" tIns="12065" rIns="0" bIns="0" rtlCol="0">
            <a:spAutoFit/>
          </a:bodyPr>
          <a:lstStyle/>
          <a:p>
            <a:pPr marL="355600" marR="5080" indent="-342900">
              <a:spcBef>
                <a:spcPts val="95"/>
              </a:spcBef>
              <a:buFont typeface="Arial"/>
              <a:buChar char="•"/>
              <a:tabLst>
                <a:tab pos="354965" algn="l"/>
                <a:tab pos="355600" algn="l"/>
              </a:tabLst>
            </a:pPr>
            <a:r>
              <a:rPr sz="2800" dirty="0">
                <a:latin typeface="微軟正黑體" panose="020B0604030504040204" pitchFamily="34" charset="-120"/>
                <a:ea typeface="微軟正黑體" panose="020B0604030504040204" pitchFamily="34" charset="-120"/>
                <a:cs typeface="標楷體"/>
              </a:rPr>
              <a:t>職</a:t>
            </a:r>
            <a:r>
              <a:rPr sz="2800" spc="-5" dirty="0">
                <a:latin typeface="微軟正黑體" panose="020B0604030504040204" pitchFamily="34" charset="-120"/>
                <a:ea typeface="微軟正黑體" panose="020B0604030504040204" pitchFamily="34" charset="-120"/>
                <a:cs typeface="標楷體"/>
              </a:rPr>
              <a:t>業安全</a:t>
            </a:r>
            <a:r>
              <a:rPr sz="2800" dirty="0">
                <a:latin typeface="微軟正黑體" panose="020B0604030504040204" pitchFamily="34" charset="-120"/>
                <a:ea typeface="微軟正黑體" panose="020B0604030504040204" pitchFamily="34" charset="-120"/>
                <a:cs typeface="標楷體"/>
              </a:rPr>
              <a:t>衛</a:t>
            </a:r>
            <a:r>
              <a:rPr sz="2800" spc="-5" dirty="0">
                <a:latin typeface="微軟正黑體" panose="020B0604030504040204" pitchFamily="34" charset="-120"/>
                <a:ea typeface="微軟正黑體" panose="020B0604030504040204" pitchFamily="34" charset="-120"/>
                <a:cs typeface="標楷體"/>
              </a:rPr>
              <a:t>生法</a:t>
            </a:r>
            <a:r>
              <a:rPr sz="2800" dirty="0">
                <a:latin typeface="微軟正黑體" panose="020B0604030504040204" pitchFamily="34" charset="-120"/>
                <a:ea typeface="微軟正黑體" panose="020B0604030504040204" pitchFamily="34" charset="-120"/>
                <a:cs typeface="標楷體"/>
              </a:rPr>
              <a:t>第1</a:t>
            </a:r>
            <a:r>
              <a:rPr sz="2800" spc="-5" dirty="0">
                <a:latin typeface="微軟正黑體" panose="020B0604030504040204" pitchFamily="34" charset="-120"/>
                <a:ea typeface="微軟正黑體" panose="020B0604030504040204" pitchFamily="34" charset="-120"/>
                <a:cs typeface="標楷體"/>
              </a:rPr>
              <a:t>條</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為</a:t>
            </a:r>
            <a:r>
              <a:rPr sz="2800" dirty="0">
                <a:latin typeface="微軟正黑體" panose="020B0604030504040204" pitchFamily="34" charset="-120"/>
                <a:ea typeface="微軟正黑體" panose="020B0604030504040204" pitchFamily="34" charset="-120"/>
                <a:cs typeface="標楷體"/>
              </a:rPr>
              <a:t>防</a:t>
            </a:r>
            <a:r>
              <a:rPr sz="2800" spc="-5" dirty="0">
                <a:latin typeface="微軟正黑體" panose="020B0604030504040204" pitchFamily="34" charset="-120"/>
                <a:ea typeface="微軟正黑體" panose="020B0604030504040204" pitchFamily="34" charset="-120"/>
                <a:cs typeface="標楷體"/>
              </a:rPr>
              <a:t>止職業</a:t>
            </a:r>
            <a:r>
              <a:rPr sz="2800" dirty="0">
                <a:latin typeface="微軟正黑體" panose="020B0604030504040204" pitchFamily="34" charset="-120"/>
                <a:ea typeface="微軟正黑體" panose="020B0604030504040204" pitchFamily="34" charset="-120"/>
                <a:cs typeface="標楷體"/>
              </a:rPr>
              <a:t>災</a:t>
            </a:r>
            <a:r>
              <a:rPr sz="2800" spc="-5" dirty="0">
                <a:latin typeface="微軟正黑體" panose="020B0604030504040204" pitchFamily="34" charset="-120"/>
                <a:ea typeface="微軟正黑體" panose="020B0604030504040204" pitchFamily="34" charset="-120"/>
                <a:cs typeface="標楷體"/>
              </a:rPr>
              <a:t>害，保</a:t>
            </a:r>
            <a:r>
              <a:rPr sz="2800" dirty="0">
                <a:latin typeface="微軟正黑體" panose="020B0604030504040204" pitchFamily="34" charset="-120"/>
                <a:ea typeface="微軟正黑體" panose="020B0604030504040204" pitchFamily="34" charset="-120"/>
                <a:cs typeface="標楷體"/>
              </a:rPr>
              <a:t>障</a:t>
            </a:r>
            <a:r>
              <a:rPr sz="2800" spc="-5" dirty="0">
                <a:latin typeface="微軟正黑體" panose="020B0604030504040204" pitchFamily="34" charset="-120"/>
                <a:ea typeface="微軟正黑體" panose="020B0604030504040204" pitchFamily="34" charset="-120"/>
                <a:cs typeface="標楷體"/>
              </a:rPr>
              <a:t>工作</a:t>
            </a:r>
            <a:r>
              <a:rPr sz="2800" dirty="0">
                <a:latin typeface="微軟正黑體" panose="020B0604030504040204" pitchFamily="34" charset="-120"/>
                <a:ea typeface="微軟正黑體" panose="020B0604030504040204" pitchFamily="34" charset="-120"/>
                <a:cs typeface="標楷體"/>
              </a:rPr>
              <a:t>者</a:t>
            </a:r>
            <a:r>
              <a:rPr sz="2800" spc="-5" dirty="0">
                <a:latin typeface="微軟正黑體" panose="020B0604030504040204" pitchFamily="34" charset="-120"/>
                <a:ea typeface="微軟正黑體" panose="020B0604030504040204" pitchFamily="34" charset="-120"/>
                <a:cs typeface="標楷體"/>
              </a:rPr>
              <a:t>安全及</a:t>
            </a:r>
            <a:r>
              <a:rPr sz="2800" dirty="0">
                <a:latin typeface="微軟正黑體" panose="020B0604030504040204" pitchFamily="34" charset="-120"/>
                <a:ea typeface="微軟正黑體" panose="020B0604030504040204" pitchFamily="34" charset="-120"/>
                <a:cs typeface="標楷體"/>
              </a:rPr>
              <a:t>健</a:t>
            </a:r>
            <a:r>
              <a:rPr sz="2800" spc="-5" dirty="0">
                <a:latin typeface="微軟正黑體" panose="020B0604030504040204" pitchFamily="34" charset="-120"/>
                <a:ea typeface="微軟正黑體" panose="020B0604030504040204" pitchFamily="34" charset="-120"/>
                <a:cs typeface="標楷體"/>
              </a:rPr>
              <a:t>康，特</a:t>
            </a:r>
            <a:r>
              <a:rPr sz="2800" dirty="0">
                <a:latin typeface="微軟正黑體" panose="020B0604030504040204" pitchFamily="34" charset="-120"/>
                <a:ea typeface="微軟正黑體" panose="020B0604030504040204" pitchFamily="34" charset="-120"/>
                <a:cs typeface="標楷體"/>
              </a:rPr>
              <a:t>制</a:t>
            </a:r>
            <a:r>
              <a:rPr sz="2800" spc="-5" dirty="0">
                <a:latin typeface="微軟正黑體" panose="020B0604030504040204" pitchFamily="34" charset="-120"/>
                <a:ea typeface="微軟正黑體" panose="020B0604030504040204" pitchFamily="34" charset="-120"/>
                <a:cs typeface="標楷體"/>
              </a:rPr>
              <a:t>定本法</a:t>
            </a:r>
            <a:r>
              <a:rPr sz="2800"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其他法</a:t>
            </a:r>
            <a:r>
              <a:rPr sz="2800" dirty="0">
                <a:latin typeface="微軟正黑體" panose="020B0604030504040204" pitchFamily="34" charset="-120"/>
                <a:ea typeface="微軟正黑體" panose="020B0604030504040204" pitchFamily="34" charset="-120"/>
                <a:cs typeface="標楷體"/>
              </a:rPr>
              <a:t>律</a:t>
            </a:r>
            <a:r>
              <a:rPr sz="2800" spc="-5" dirty="0">
                <a:latin typeface="微軟正黑體" panose="020B0604030504040204" pitchFamily="34" charset="-120"/>
                <a:ea typeface="微軟正黑體" panose="020B0604030504040204" pitchFamily="34" charset="-120"/>
                <a:cs typeface="標楷體"/>
              </a:rPr>
              <a:t>有特別</a:t>
            </a:r>
            <a:r>
              <a:rPr sz="2800" dirty="0">
                <a:latin typeface="微軟正黑體" panose="020B0604030504040204" pitchFamily="34" charset="-120"/>
                <a:ea typeface="微軟正黑體" panose="020B0604030504040204" pitchFamily="34" charset="-120"/>
                <a:cs typeface="標楷體"/>
              </a:rPr>
              <a:t>規</a:t>
            </a:r>
            <a:r>
              <a:rPr sz="2800" spc="-5" dirty="0">
                <a:latin typeface="微軟正黑體" panose="020B0604030504040204" pitchFamily="34" charset="-120"/>
                <a:ea typeface="微軟正黑體" panose="020B0604030504040204" pitchFamily="34" charset="-120"/>
                <a:cs typeface="標楷體"/>
              </a:rPr>
              <a:t>定者，</a:t>
            </a:r>
            <a:r>
              <a:rPr sz="2800" dirty="0">
                <a:latin typeface="微軟正黑體" panose="020B0604030504040204" pitchFamily="34" charset="-120"/>
                <a:ea typeface="微軟正黑體" panose="020B0604030504040204" pitchFamily="34" charset="-120"/>
                <a:cs typeface="標楷體"/>
              </a:rPr>
              <a:t>從</a:t>
            </a:r>
            <a:r>
              <a:rPr sz="2800" spc="-5" dirty="0">
                <a:latin typeface="微軟正黑體" panose="020B0604030504040204" pitchFamily="34" charset="-120"/>
                <a:ea typeface="微軟正黑體" panose="020B0604030504040204" pitchFamily="34" charset="-120"/>
                <a:cs typeface="標楷體"/>
              </a:rPr>
              <a:t>其規定</a:t>
            </a:r>
            <a:r>
              <a:rPr sz="2800" dirty="0">
                <a:latin typeface="微軟正黑體" panose="020B0604030504040204" pitchFamily="34" charset="-120"/>
                <a:ea typeface="微軟正黑體" panose="020B0604030504040204" pitchFamily="34" charset="-120"/>
                <a:cs typeface="標楷體"/>
              </a:rPr>
              <a:t>。</a:t>
            </a:r>
            <a:r>
              <a:rPr sz="2800" spc="-15" dirty="0">
                <a:latin typeface="微軟正黑體" panose="020B0604030504040204" pitchFamily="34" charset="-120"/>
                <a:ea typeface="微軟正黑體" panose="020B0604030504040204" pitchFamily="34" charset="-120"/>
                <a:cs typeface="標楷體"/>
              </a:rPr>
              <a:t>(</a:t>
            </a:r>
            <a:r>
              <a:rPr sz="2000" dirty="0" err="1">
                <a:solidFill>
                  <a:srgbClr val="FF0000"/>
                </a:solidFill>
                <a:latin typeface="微軟正黑體" panose="020B0604030504040204" pitchFamily="34" charset="-120"/>
                <a:ea typeface="微軟正黑體" panose="020B0604030504040204" pitchFamily="34" charset="-120"/>
                <a:cs typeface="標楷體"/>
              </a:rPr>
              <a:t>工作者</a:t>
            </a:r>
            <a:r>
              <a:rPr sz="2000" spc="-20" dirty="0" err="1">
                <a:solidFill>
                  <a:srgbClr val="FF0000"/>
                </a:solidFill>
                <a:latin typeface="微軟正黑體" panose="020B0604030504040204" pitchFamily="34" charset="-120"/>
                <a:ea typeface="微軟正黑體" panose="020B0604030504040204" pitchFamily="34" charset="-120"/>
                <a:cs typeface="標楷體"/>
              </a:rPr>
              <a:t>:</a:t>
            </a:r>
            <a:r>
              <a:rPr sz="2000" spc="5" dirty="0" err="1">
                <a:solidFill>
                  <a:srgbClr val="FF0000"/>
                </a:solidFill>
                <a:latin typeface="微軟正黑體" panose="020B0604030504040204" pitchFamily="34" charset="-120"/>
                <a:ea typeface="微軟正黑體" panose="020B0604030504040204" pitchFamily="34" charset="-120"/>
                <a:cs typeface="標楷體"/>
              </a:rPr>
              <a:t>指勞工</a:t>
            </a:r>
            <a:r>
              <a:rPr sz="2000" spc="-10" dirty="0" err="1">
                <a:solidFill>
                  <a:srgbClr val="FF0000"/>
                </a:solidFill>
                <a:latin typeface="微軟正黑體" panose="020B0604030504040204" pitchFamily="34" charset="-120"/>
                <a:ea typeface="微軟正黑體" panose="020B0604030504040204" pitchFamily="34" charset="-120"/>
                <a:cs typeface="標楷體"/>
              </a:rPr>
              <a:t>、</a:t>
            </a:r>
            <a:r>
              <a:rPr sz="2000" spc="5" dirty="0" err="1">
                <a:solidFill>
                  <a:srgbClr val="FF0000"/>
                </a:solidFill>
                <a:latin typeface="微軟正黑體" panose="020B0604030504040204" pitchFamily="34" charset="-120"/>
                <a:ea typeface="微軟正黑體" panose="020B0604030504040204" pitchFamily="34" charset="-120"/>
                <a:cs typeface="標楷體"/>
              </a:rPr>
              <a:t>自</a:t>
            </a:r>
            <a:r>
              <a:rPr sz="2000" spc="-10" dirty="0" err="1">
                <a:solidFill>
                  <a:srgbClr val="FF0000"/>
                </a:solidFill>
                <a:latin typeface="微軟正黑體" panose="020B0604030504040204" pitchFamily="34" charset="-120"/>
                <a:ea typeface="微軟正黑體" panose="020B0604030504040204" pitchFamily="34" charset="-120"/>
                <a:cs typeface="標楷體"/>
              </a:rPr>
              <a:t>營</a:t>
            </a:r>
            <a:r>
              <a:rPr sz="2000" spc="5" dirty="0" err="1">
                <a:solidFill>
                  <a:srgbClr val="FF0000"/>
                </a:solidFill>
                <a:latin typeface="微軟正黑體" panose="020B0604030504040204" pitchFamily="34" charset="-120"/>
                <a:ea typeface="微軟正黑體" panose="020B0604030504040204" pitchFamily="34" charset="-120"/>
                <a:cs typeface="標楷體"/>
              </a:rPr>
              <a:t>作業者</a:t>
            </a:r>
            <a:r>
              <a:rPr sz="2000" spc="-10" dirty="0" err="1">
                <a:solidFill>
                  <a:srgbClr val="FF0000"/>
                </a:solidFill>
                <a:latin typeface="微軟正黑體" panose="020B0604030504040204" pitchFamily="34" charset="-120"/>
                <a:ea typeface="微軟正黑體" panose="020B0604030504040204" pitchFamily="34" charset="-120"/>
                <a:cs typeface="標楷體"/>
              </a:rPr>
              <a:t>及</a:t>
            </a:r>
            <a:r>
              <a:rPr sz="2000" spc="5" dirty="0" err="1">
                <a:solidFill>
                  <a:srgbClr val="FF0000"/>
                </a:solidFill>
                <a:latin typeface="微軟正黑體" panose="020B0604030504040204" pitchFamily="34" charset="-120"/>
                <a:ea typeface="微軟正黑體" panose="020B0604030504040204" pitchFamily="34" charset="-120"/>
                <a:cs typeface="標楷體"/>
              </a:rPr>
              <a:t>其</a:t>
            </a:r>
            <a:r>
              <a:rPr sz="2000" spc="-10" dirty="0" err="1">
                <a:solidFill>
                  <a:srgbClr val="FF0000"/>
                </a:solidFill>
                <a:latin typeface="微軟正黑體" panose="020B0604030504040204" pitchFamily="34" charset="-120"/>
                <a:ea typeface="微軟正黑體" panose="020B0604030504040204" pitchFamily="34" charset="-120"/>
                <a:cs typeface="標楷體"/>
              </a:rPr>
              <a:t>他</a:t>
            </a:r>
            <a:r>
              <a:rPr sz="2000" spc="5" dirty="0" err="1">
                <a:solidFill>
                  <a:srgbClr val="FF0000"/>
                </a:solidFill>
                <a:latin typeface="微軟正黑體" panose="020B0604030504040204" pitchFamily="34" charset="-120"/>
                <a:ea typeface="微軟正黑體" panose="020B0604030504040204" pitchFamily="34" charset="-120"/>
                <a:cs typeface="標楷體"/>
              </a:rPr>
              <a:t>受工作</a:t>
            </a:r>
            <a:r>
              <a:rPr sz="2000" spc="-10" dirty="0" err="1">
                <a:solidFill>
                  <a:srgbClr val="FF0000"/>
                </a:solidFill>
                <a:latin typeface="微軟正黑體" panose="020B0604030504040204" pitchFamily="34" charset="-120"/>
                <a:ea typeface="微軟正黑體" panose="020B0604030504040204" pitchFamily="34" charset="-120"/>
                <a:cs typeface="標楷體"/>
              </a:rPr>
              <a:t>場</a:t>
            </a:r>
            <a:r>
              <a:rPr sz="2000" spc="5" dirty="0" err="1">
                <a:solidFill>
                  <a:srgbClr val="FF0000"/>
                </a:solidFill>
                <a:latin typeface="微軟正黑體" panose="020B0604030504040204" pitchFamily="34" charset="-120"/>
                <a:ea typeface="微軟正黑體" panose="020B0604030504040204" pitchFamily="34" charset="-120"/>
                <a:cs typeface="標楷體"/>
              </a:rPr>
              <a:t>所</a:t>
            </a:r>
            <a:r>
              <a:rPr sz="2000" spc="-10" dirty="0" err="1">
                <a:solidFill>
                  <a:srgbClr val="FF0000"/>
                </a:solidFill>
                <a:latin typeface="微軟正黑體" panose="020B0604030504040204" pitchFamily="34" charset="-120"/>
                <a:ea typeface="微軟正黑體" panose="020B0604030504040204" pitchFamily="34" charset="-120"/>
                <a:cs typeface="標楷體"/>
              </a:rPr>
              <a:t>負</a:t>
            </a:r>
            <a:r>
              <a:rPr sz="2000" spc="5" dirty="0" err="1">
                <a:solidFill>
                  <a:srgbClr val="FF0000"/>
                </a:solidFill>
                <a:latin typeface="微軟正黑體" panose="020B0604030504040204" pitchFamily="34" charset="-120"/>
                <a:ea typeface="微軟正黑體" panose="020B0604030504040204" pitchFamily="34" charset="-120"/>
                <a:cs typeface="標楷體"/>
              </a:rPr>
              <a:t>責人指</a:t>
            </a:r>
            <a:r>
              <a:rPr sz="2000" dirty="0" err="1">
                <a:solidFill>
                  <a:srgbClr val="FF0000"/>
                </a:solidFill>
                <a:latin typeface="微軟正黑體" panose="020B0604030504040204" pitchFamily="34" charset="-120"/>
                <a:ea typeface="微軟正黑體" panose="020B0604030504040204" pitchFamily="34" charset="-120"/>
                <a:cs typeface="標楷體"/>
              </a:rPr>
              <a:t>揮或監</a:t>
            </a:r>
            <a:r>
              <a:rPr sz="2000" spc="-15" dirty="0" err="1">
                <a:solidFill>
                  <a:srgbClr val="FF0000"/>
                </a:solidFill>
                <a:latin typeface="微軟正黑體" panose="020B0604030504040204" pitchFamily="34" charset="-120"/>
                <a:ea typeface="微軟正黑體" panose="020B0604030504040204" pitchFamily="34" charset="-120"/>
                <a:cs typeface="標楷體"/>
              </a:rPr>
              <a:t>督</a:t>
            </a:r>
            <a:r>
              <a:rPr sz="2000" dirty="0" err="1">
                <a:solidFill>
                  <a:srgbClr val="FF0000"/>
                </a:solidFill>
                <a:latin typeface="微軟正黑體" panose="020B0604030504040204" pitchFamily="34" charset="-120"/>
                <a:ea typeface="微軟正黑體" panose="020B0604030504040204" pitchFamily="34" charset="-120"/>
                <a:cs typeface="標楷體"/>
              </a:rPr>
              <a:t>從</a:t>
            </a:r>
            <a:r>
              <a:rPr sz="2000" spc="-15" dirty="0" err="1">
                <a:solidFill>
                  <a:srgbClr val="FF0000"/>
                </a:solidFill>
                <a:latin typeface="微軟正黑體" panose="020B0604030504040204" pitchFamily="34" charset="-120"/>
                <a:ea typeface="微軟正黑體" panose="020B0604030504040204" pitchFamily="34" charset="-120"/>
                <a:cs typeface="標楷體"/>
              </a:rPr>
              <a:t>事</a:t>
            </a:r>
            <a:r>
              <a:rPr sz="2000" dirty="0" err="1">
                <a:solidFill>
                  <a:srgbClr val="FF0000"/>
                </a:solidFill>
                <a:latin typeface="微軟正黑體" panose="020B0604030504040204" pitchFamily="34" charset="-120"/>
                <a:ea typeface="微軟正黑體" panose="020B0604030504040204" pitchFamily="34" charset="-120"/>
                <a:cs typeface="標楷體"/>
              </a:rPr>
              <a:t>勞動之</a:t>
            </a:r>
            <a:r>
              <a:rPr sz="2000" spc="-15" dirty="0" err="1">
                <a:solidFill>
                  <a:srgbClr val="FF0000"/>
                </a:solidFill>
                <a:latin typeface="微軟正黑體" panose="020B0604030504040204" pitchFamily="34" charset="-120"/>
                <a:ea typeface="微軟正黑體" panose="020B0604030504040204" pitchFamily="34" charset="-120"/>
                <a:cs typeface="標楷體"/>
              </a:rPr>
              <a:t>人</a:t>
            </a:r>
            <a:r>
              <a:rPr sz="2000" dirty="0" err="1">
                <a:solidFill>
                  <a:srgbClr val="FF0000"/>
                </a:solidFill>
                <a:latin typeface="微軟正黑體" panose="020B0604030504040204" pitchFamily="34" charset="-120"/>
                <a:ea typeface="微軟正黑體" panose="020B0604030504040204" pitchFamily="34" charset="-120"/>
                <a:cs typeface="標楷體"/>
              </a:rPr>
              <a:t>員</a:t>
            </a:r>
            <a:r>
              <a:rPr sz="3200" dirty="0">
                <a:solidFill>
                  <a:srgbClr val="FF0000"/>
                </a:solidFill>
                <a:latin typeface="微軟正黑體" panose="020B0604030504040204" pitchFamily="34" charset="-120"/>
                <a:ea typeface="微軟正黑體" panose="020B0604030504040204" pitchFamily="34" charset="-120"/>
                <a:cs typeface="標楷體"/>
              </a:rPr>
              <a:t>)</a:t>
            </a:r>
            <a:endParaRPr sz="3200" dirty="0">
              <a:latin typeface="微軟正黑體" panose="020B0604030504040204" pitchFamily="34" charset="-120"/>
              <a:ea typeface="微軟正黑體" panose="020B0604030504040204" pitchFamily="34" charset="-120"/>
              <a:cs typeface="標楷體"/>
            </a:endParaRPr>
          </a:p>
          <a:p>
            <a:pPr marL="355600" marR="534035" indent="-342900">
              <a:spcBef>
                <a:spcPts val="685"/>
              </a:spcBef>
              <a:buFont typeface="Arial"/>
              <a:buChar char="•"/>
              <a:tabLst>
                <a:tab pos="354965" algn="l"/>
                <a:tab pos="355600" algn="l"/>
              </a:tabLst>
            </a:pPr>
            <a:r>
              <a:rPr sz="2800" dirty="0">
                <a:latin typeface="微軟正黑體" panose="020B0604030504040204" pitchFamily="34" charset="-120"/>
                <a:ea typeface="微軟正黑體" panose="020B0604030504040204" pitchFamily="34" charset="-120"/>
                <a:cs typeface="標楷體"/>
              </a:rPr>
              <a:t>職</a:t>
            </a:r>
            <a:r>
              <a:rPr sz="2800" spc="-5" dirty="0">
                <a:latin typeface="微軟正黑體" panose="020B0604030504040204" pitchFamily="34" charset="-120"/>
                <a:ea typeface="微軟正黑體" panose="020B0604030504040204" pitchFamily="34" charset="-120"/>
                <a:cs typeface="標楷體"/>
              </a:rPr>
              <a:t>業安全衛生法第</a:t>
            </a:r>
            <a:r>
              <a:rPr sz="2800" dirty="0">
                <a:latin typeface="微軟正黑體" panose="020B0604030504040204" pitchFamily="34" charset="-120"/>
                <a:ea typeface="微軟正黑體" panose="020B0604030504040204" pitchFamily="34" charset="-120"/>
                <a:cs typeface="標楷體"/>
              </a:rPr>
              <a:t>2</a:t>
            </a:r>
            <a:r>
              <a:rPr sz="2800" spc="-5" dirty="0">
                <a:latin typeface="微軟正黑體" panose="020B0604030504040204" pitchFamily="34" charset="-120"/>
                <a:ea typeface="微軟正黑體" panose="020B0604030504040204" pitchFamily="34" charset="-120"/>
                <a:cs typeface="標楷體"/>
              </a:rPr>
              <a:t>條對於</a:t>
            </a:r>
            <a:r>
              <a:rPr sz="2800" spc="5" dirty="0">
                <a:latin typeface="微軟正黑體" panose="020B0604030504040204" pitchFamily="34" charset="-120"/>
                <a:ea typeface="微軟正黑體" panose="020B0604030504040204" pitchFamily="34" charset="-120"/>
                <a:cs typeface="標楷體"/>
              </a:rPr>
              <a:t>「</a:t>
            </a:r>
            <a:r>
              <a:rPr sz="2800" spc="-5" dirty="0">
                <a:latin typeface="微軟正黑體" panose="020B0604030504040204" pitchFamily="34" charset="-120"/>
                <a:ea typeface="微軟正黑體" panose="020B0604030504040204" pitchFamily="34" charset="-120"/>
                <a:cs typeface="標楷體"/>
              </a:rPr>
              <a:t>雇主」的定義；指事業</a:t>
            </a:r>
            <a:r>
              <a:rPr sz="2800" dirty="0">
                <a:latin typeface="微軟正黑體" panose="020B0604030504040204" pitchFamily="34" charset="-120"/>
                <a:ea typeface="微軟正黑體" panose="020B0604030504040204" pitchFamily="34" charset="-120"/>
                <a:cs typeface="標楷體"/>
              </a:rPr>
              <a:t>主</a:t>
            </a:r>
            <a:r>
              <a:rPr sz="2800" spc="-5" dirty="0">
                <a:latin typeface="微軟正黑體" panose="020B0604030504040204" pitchFamily="34" charset="-120"/>
                <a:ea typeface="微軟正黑體" panose="020B0604030504040204" pitchFamily="34" charset="-120"/>
                <a:cs typeface="標楷體"/>
              </a:rPr>
              <a:t>或事業</a:t>
            </a:r>
            <a:r>
              <a:rPr sz="2800" dirty="0">
                <a:latin typeface="微軟正黑體" panose="020B0604030504040204" pitchFamily="34" charset="-120"/>
                <a:ea typeface="微軟正黑體" panose="020B0604030504040204" pitchFamily="34" charset="-120"/>
                <a:cs typeface="標楷體"/>
              </a:rPr>
              <a:t>之</a:t>
            </a:r>
            <a:r>
              <a:rPr sz="2800" spc="-5" dirty="0">
                <a:latin typeface="微軟正黑體" panose="020B0604030504040204" pitchFamily="34" charset="-120"/>
                <a:ea typeface="微軟正黑體" panose="020B0604030504040204" pitchFamily="34" charset="-120"/>
                <a:cs typeface="標楷體"/>
              </a:rPr>
              <a:t>經營負</a:t>
            </a:r>
            <a:r>
              <a:rPr sz="2800" dirty="0">
                <a:latin typeface="微軟正黑體" panose="020B0604030504040204" pitchFamily="34" charset="-120"/>
                <a:ea typeface="微軟正黑體" panose="020B0604030504040204" pitchFamily="34" charset="-120"/>
                <a:cs typeface="標楷體"/>
              </a:rPr>
              <a:t>責</a:t>
            </a:r>
            <a:r>
              <a:rPr sz="2800" spc="-5" dirty="0">
                <a:latin typeface="微軟正黑體" panose="020B0604030504040204" pitchFamily="34" charset="-120"/>
                <a:ea typeface="微軟正黑體" panose="020B0604030504040204" pitchFamily="34" charset="-120"/>
                <a:cs typeface="標楷體"/>
              </a:rPr>
              <a:t>人</a:t>
            </a:r>
            <a:r>
              <a:rPr sz="2800" spc="10" dirty="0">
                <a:latin typeface="微軟正黑體" panose="020B0604030504040204" pitchFamily="34" charset="-120"/>
                <a:ea typeface="微軟正黑體" panose="020B0604030504040204" pitchFamily="34" charset="-120"/>
                <a:cs typeface="標楷體"/>
              </a:rPr>
              <a:t>。</a:t>
            </a:r>
            <a:r>
              <a:rPr sz="2800" b="1" dirty="0">
                <a:solidFill>
                  <a:srgbClr val="FF0000"/>
                </a:solidFill>
                <a:latin typeface="微軟正黑體" panose="020B0604030504040204" pitchFamily="34" charset="-120"/>
                <a:ea typeface="微軟正黑體" panose="020B0604030504040204" pitchFamily="34" charset="-120"/>
                <a:cs typeface="標楷體"/>
              </a:rPr>
              <a:t>(</a:t>
            </a:r>
            <a:r>
              <a:rPr sz="2800" b="1" spc="-5" dirty="0">
                <a:solidFill>
                  <a:srgbClr val="FF0000"/>
                </a:solidFill>
                <a:latin typeface="微軟正黑體" panose="020B0604030504040204" pitchFamily="34" charset="-120"/>
                <a:ea typeface="微軟正黑體" panose="020B0604030504040204" pitchFamily="34" charset="-120"/>
                <a:cs typeface="標楷體"/>
              </a:rPr>
              <a:t>在</a:t>
            </a:r>
            <a:r>
              <a:rPr sz="2800" b="1" spc="-10" dirty="0">
                <a:solidFill>
                  <a:srgbClr val="FF0000"/>
                </a:solidFill>
                <a:latin typeface="微軟正黑體" panose="020B0604030504040204" pitchFamily="34" charset="-120"/>
                <a:ea typeface="微軟正黑體" panose="020B0604030504040204" pitchFamily="34" charset="-120"/>
                <a:cs typeface="標楷體"/>
              </a:rPr>
              <a:t>學校是</a:t>
            </a:r>
            <a:r>
              <a:rPr sz="2800" b="1" spc="-5" dirty="0">
                <a:solidFill>
                  <a:srgbClr val="FF0000"/>
                </a:solidFill>
                <a:latin typeface="微軟正黑體" panose="020B0604030504040204" pitchFamily="34" charset="-120"/>
                <a:ea typeface="微軟正黑體" panose="020B0604030504040204" pitchFamily="34" charset="-120"/>
                <a:cs typeface="標楷體"/>
              </a:rPr>
              <a:t>指</a:t>
            </a:r>
            <a:r>
              <a:rPr sz="2800" b="1" spc="-10" dirty="0">
                <a:solidFill>
                  <a:srgbClr val="FF0000"/>
                </a:solidFill>
                <a:latin typeface="微軟正黑體" panose="020B0604030504040204" pitchFamily="34" charset="-120"/>
                <a:ea typeface="微軟正黑體" panose="020B0604030504040204" pitchFamily="34" charset="-120"/>
                <a:cs typeface="標楷體"/>
              </a:rPr>
              <a:t>校</a:t>
            </a:r>
            <a:r>
              <a:rPr sz="2800" b="1" spc="10" dirty="0">
                <a:solidFill>
                  <a:srgbClr val="FF0000"/>
                </a:solidFill>
                <a:latin typeface="微軟正黑體" panose="020B0604030504040204" pitchFamily="34" charset="-120"/>
                <a:ea typeface="微軟正黑體" panose="020B0604030504040204" pitchFamily="34" charset="-120"/>
                <a:cs typeface="標楷體"/>
              </a:rPr>
              <a:t>長</a:t>
            </a:r>
            <a:r>
              <a:rPr sz="2800" b="1" spc="-5" dirty="0">
                <a:solidFill>
                  <a:srgbClr val="FF0000"/>
                </a:solidFill>
                <a:latin typeface="微軟正黑體" panose="020B0604030504040204" pitchFamily="34" charset="-120"/>
                <a:ea typeface="微軟正黑體" panose="020B0604030504040204" pitchFamily="34" charset="-120"/>
                <a:cs typeface="標楷體"/>
              </a:rPr>
              <a:t>)</a:t>
            </a:r>
            <a:endParaRPr sz="2800" dirty="0">
              <a:solidFill>
                <a:srgbClr val="FF0000"/>
              </a:solidFill>
              <a:latin typeface="微軟正黑體" panose="020B0604030504040204" pitchFamily="34" charset="-120"/>
              <a:ea typeface="微軟正黑體" panose="020B0604030504040204" pitchFamily="34" charset="-120"/>
              <a:cs typeface="標楷體"/>
            </a:endParaRPr>
          </a:p>
          <a:p>
            <a:pPr marL="355600" marR="534670" indent="-342900">
              <a:spcBef>
                <a:spcPts val="675"/>
              </a:spcBef>
              <a:buFont typeface="Arial"/>
              <a:buChar char="•"/>
              <a:tabLst>
                <a:tab pos="354965" algn="l"/>
                <a:tab pos="355600" algn="l"/>
              </a:tabLst>
            </a:pPr>
            <a:r>
              <a:rPr sz="2800" b="1" spc="-5" dirty="0">
                <a:solidFill>
                  <a:srgbClr val="0000CC"/>
                </a:solidFill>
                <a:latin typeface="微軟正黑體" panose="020B0604030504040204" pitchFamily="34" charset="-120"/>
                <a:ea typeface="微軟正黑體" panose="020B0604030504040204" pitchFamily="34" charset="-120"/>
                <a:cs typeface="標楷體"/>
              </a:rPr>
              <a:t>職</a:t>
            </a:r>
            <a:r>
              <a:rPr sz="2800" b="1" spc="-10" dirty="0">
                <a:solidFill>
                  <a:srgbClr val="0000CC"/>
                </a:solidFill>
                <a:latin typeface="微軟正黑體" panose="020B0604030504040204" pitchFamily="34" charset="-120"/>
                <a:ea typeface="微軟正黑體" panose="020B0604030504040204" pitchFamily="34" charset="-120"/>
                <a:cs typeface="標楷體"/>
              </a:rPr>
              <a:t>業安全</a:t>
            </a:r>
            <a:r>
              <a:rPr sz="2800" b="1" spc="-5" dirty="0">
                <a:solidFill>
                  <a:srgbClr val="0000CC"/>
                </a:solidFill>
                <a:latin typeface="微軟正黑體" panose="020B0604030504040204" pitchFamily="34" charset="-120"/>
                <a:ea typeface="微軟正黑體" panose="020B0604030504040204" pitchFamily="34" charset="-120"/>
                <a:cs typeface="標楷體"/>
              </a:rPr>
              <a:t>衛</a:t>
            </a:r>
            <a:r>
              <a:rPr sz="2800" b="1" spc="-10" dirty="0">
                <a:solidFill>
                  <a:srgbClr val="0000CC"/>
                </a:solidFill>
                <a:latin typeface="微軟正黑體" panose="020B0604030504040204" pitchFamily="34" charset="-120"/>
                <a:ea typeface="微軟正黑體" panose="020B0604030504040204" pitchFamily="34" charset="-120"/>
                <a:cs typeface="標楷體"/>
              </a:rPr>
              <a:t>生法</a:t>
            </a:r>
            <a:r>
              <a:rPr sz="2800" b="1" spc="-5" dirty="0">
                <a:solidFill>
                  <a:srgbClr val="0000CC"/>
                </a:solidFill>
                <a:latin typeface="微軟正黑體" panose="020B0604030504040204" pitchFamily="34" charset="-120"/>
                <a:ea typeface="微軟正黑體" panose="020B0604030504040204" pitchFamily="34" charset="-120"/>
                <a:cs typeface="標楷體"/>
              </a:rPr>
              <a:t>第</a:t>
            </a:r>
            <a:r>
              <a:rPr sz="2800" b="1" dirty="0">
                <a:solidFill>
                  <a:srgbClr val="0000CC"/>
                </a:solidFill>
                <a:latin typeface="微軟正黑體" panose="020B0604030504040204" pitchFamily="34" charset="-120"/>
                <a:ea typeface="微軟正黑體" panose="020B0604030504040204" pitchFamily="34" charset="-120"/>
                <a:cs typeface="標楷體"/>
              </a:rPr>
              <a:t>32</a:t>
            </a:r>
            <a:r>
              <a:rPr sz="2800" b="1" spc="-10" dirty="0">
                <a:solidFill>
                  <a:srgbClr val="0000CC"/>
                </a:solidFill>
                <a:latin typeface="微軟正黑體" panose="020B0604030504040204" pitchFamily="34" charset="-120"/>
                <a:ea typeface="微軟正黑體" panose="020B0604030504040204" pitchFamily="34" charset="-120"/>
                <a:cs typeface="標楷體"/>
              </a:rPr>
              <a:t>條</a:t>
            </a:r>
            <a:r>
              <a:rPr sz="2800" b="1" spc="-30" dirty="0">
                <a:solidFill>
                  <a:srgbClr val="0000CC"/>
                </a:solidFill>
                <a:latin typeface="微軟正黑體" panose="020B0604030504040204" pitchFamily="34" charset="-120"/>
                <a:ea typeface="微軟正黑體" panose="020B0604030504040204" pitchFamily="34" charset="-120"/>
                <a:cs typeface="標楷體"/>
              </a:rPr>
              <a:t> </a:t>
            </a:r>
            <a:r>
              <a:rPr sz="2800" b="1" spc="-10" dirty="0">
                <a:solidFill>
                  <a:srgbClr val="0000CC"/>
                </a:solidFill>
                <a:latin typeface="微軟正黑體" panose="020B0604030504040204" pitchFamily="34" charset="-120"/>
                <a:ea typeface="微軟正黑體" panose="020B0604030504040204" pitchFamily="34" charset="-120"/>
                <a:cs typeface="標楷體"/>
              </a:rPr>
              <a:t>雇</a:t>
            </a:r>
            <a:r>
              <a:rPr sz="2800" b="1" spc="-5" dirty="0">
                <a:solidFill>
                  <a:srgbClr val="0000CC"/>
                </a:solidFill>
                <a:latin typeface="微軟正黑體" panose="020B0604030504040204" pitchFamily="34" charset="-120"/>
                <a:ea typeface="微軟正黑體" panose="020B0604030504040204" pitchFamily="34" charset="-120"/>
                <a:cs typeface="標楷體"/>
              </a:rPr>
              <a:t>主</a:t>
            </a:r>
            <a:r>
              <a:rPr sz="2800" b="1" spc="-10" dirty="0">
                <a:solidFill>
                  <a:srgbClr val="0000CC"/>
                </a:solidFill>
                <a:latin typeface="微軟正黑體" panose="020B0604030504040204" pitchFamily="34" charset="-120"/>
                <a:ea typeface="微軟正黑體" panose="020B0604030504040204" pitchFamily="34" charset="-120"/>
                <a:cs typeface="標楷體"/>
              </a:rPr>
              <a:t>對勞工</a:t>
            </a:r>
            <a:r>
              <a:rPr sz="2800" b="1" spc="-5" dirty="0">
                <a:solidFill>
                  <a:srgbClr val="0000CC"/>
                </a:solidFill>
                <a:latin typeface="微軟正黑體" panose="020B0604030504040204" pitchFamily="34" charset="-120"/>
                <a:ea typeface="微軟正黑體" panose="020B0604030504040204" pitchFamily="34" charset="-120"/>
                <a:cs typeface="標楷體"/>
              </a:rPr>
              <a:t>應</a:t>
            </a:r>
            <a:r>
              <a:rPr sz="2800" b="1" spc="-10" dirty="0">
                <a:solidFill>
                  <a:srgbClr val="0000CC"/>
                </a:solidFill>
                <a:latin typeface="微軟正黑體" panose="020B0604030504040204" pitchFamily="34" charset="-120"/>
                <a:ea typeface="微軟正黑體" panose="020B0604030504040204" pitchFamily="34" charset="-120"/>
                <a:cs typeface="標楷體"/>
              </a:rPr>
              <a:t>施以從</a:t>
            </a:r>
            <a:r>
              <a:rPr sz="2800" b="1" spc="-5" dirty="0">
                <a:solidFill>
                  <a:srgbClr val="0000CC"/>
                </a:solidFill>
                <a:latin typeface="微軟正黑體" panose="020B0604030504040204" pitchFamily="34" charset="-120"/>
                <a:ea typeface="微軟正黑體" panose="020B0604030504040204" pitchFamily="34" charset="-120"/>
                <a:cs typeface="標楷體"/>
              </a:rPr>
              <a:t>事</a:t>
            </a:r>
            <a:r>
              <a:rPr sz="2800" b="1" spc="-10" dirty="0">
                <a:solidFill>
                  <a:srgbClr val="0000CC"/>
                </a:solidFill>
                <a:latin typeface="微軟正黑體" panose="020B0604030504040204" pitchFamily="34" charset="-120"/>
                <a:ea typeface="微軟正黑體" panose="020B0604030504040204" pitchFamily="34" charset="-120"/>
                <a:cs typeface="標楷體"/>
              </a:rPr>
              <a:t>工作 </a:t>
            </a:r>
            <a:r>
              <a:rPr sz="2800" b="1" dirty="0">
                <a:solidFill>
                  <a:srgbClr val="0000CC"/>
                </a:solidFill>
                <a:latin typeface="微軟正黑體" panose="020B0604030504040204" pitchFamily="34" charset="-120"/>
                <a:ea typeface="微軟正黑體" panose="020B0604030504040204" pitchFamily="34" charset="-120"/>
                <a:cs typeface="標楷體"/>
              </a:rPr>
              <a:t>與</a:t>
            </a:r>
            <a:r>
              <a:rPr sz="2800" b="1" spc="-5" dirty="0">
                <a:solidFill>
                  <a:srgbClr val="0000CC"/>
                </a:solidFill>
                <a:latin typeface="微軟正黑體" panose="020B0604030504040204" pitchFamily="34" charset="-120"/>
                <a:ea typeface="微軟正黑體" panose="020B0604030504040204" pitchFamily="34" charset="-120"/>
                <a:cs typeface="標楷體"/>
              </a:rPr>
              <a:t>預防災變所必要之安全衛生教育及</a:t>
            </a:r>
            <a:r>
              <a:rPr sz="2800" b="1" dirty="0">
                <a:solidFill>
                  <a:srgbClr val="0000CC"/>
                </a:solidFill>
                <a:latin typeface="微軟正黑體" panose="020B0604030504040204" pitchFamily="34" charset="-120"/>
                <a:ea typeface="微軟正黑體" panose="020B0604030504040204" pitchFamily="34" charset="-120"/>
                <a:cs typeface="標楷體"/>
              </a:rPr>
              <a:t>訓</a:t>
            </a:r>
            <a:r>
              <a:rPr sz="2800" b="1" spc="-5" dirty="0">
                <a:solidFill>
                  <a:srgbClr val="0000CC"/>
                </a:solidFill>
                <a:latin typeface="微軟正黑體" panose="020B0604030504040204" pitchFamily="34" charset="-120"/>
                <a:ea typeface="微軟正黑體" panose="020B0604030504040204" pitchFamily="34" charset="-120"/>
                <a:cs typeface="標楷體"/>
              </a:rPr>
              <a:t>練。</a:t>
            </a:r>
            <a:endParaRPr sz="2800" dirty="0">
              <a:solidFill>
                <a:srgbClr val="0000CC"/>
              </a:solidFill>
              <a:latin typeface="微軟正黑體" panose="020B0604030504040204" pitchFamily="34" charset="-120"/>
              <a:ea typeface="微軟正黑體" panose="020B0604030504040204" pitchFamily="34" charset="-120"/>
              <a:cs typeface="標楷體"/>
            </a:endParaRPr>
          </a:p>
        </p:txBody>
      </p:sp>
      <p:sp>
        <p:nvSpPr>
          <p:cNvPr id="5" name="頁尾版面配置區 4">
            <a:extLst>
              <a:ext uri="{FF2B5EF4-FFF2-40B4-BE49-F238E27FC236}">
                <a16:creationId xmlns:a16="http://schemas.microsoft.com/office/drawing/2014/main" id="{1C4BD05E-98FE-3ECD-0F14-08D28476A46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28B694A4-CCDA-75EA-7F7D-33BAFF8F49B0}"/>
              </a:ext>
            </a:extLst>
          </p:cNvPr>
          <p:cNvSpPr>
            <a:spLocks noGrp="1"/>
          </p:cNvSpPr>
          <p:nvPr>
            <p:ph type="sldNum" sz="quarter" idx="7"/>
          </p:nvPr>
        </p:nvSpPr>
        <p:spPr/>
        <p:txBody>
          <a:bodyPr/>
          <a:lstStyle/>
          <a:p>
            <a:fld id="{B6F15528-21DE-4FAA-801E-634DDDAF4B2B}" type="slidenum">
              <a:rPr lang="en-US" altLang="zh-TW" smtClean="0"/>
              <a:t>8</a:t>
            </a:fld>
            <a:endParaRPr lang="zh-TW" alt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85800"/>
            <a:ext cx="10972800" cy="548640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E02503F7-96FD-155F-E22E-EA6A2988F14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839D0D45-AE49-0F58-6A22-83A93D6F15B5}"/>
              </a:ext>
            </a:extLst>
          </p:cNvPr>
          <p:cNvSpPr>
            <a:spLocks noGrp="1"/>
          </p:cNvSpPr>
          <p:nvPr>
            <p:ph type="sldNum" sz="quarter" idx="7"/>
          </p:nvPr>
        </p:nvSpPr>
        <p:spPr/>
        <p:txBody>
          <a:bodyPr/>
          <a:lstStyle/>
          <a:p>
            <a:fld id="{B6F15528-21DE-4FAA-801E-634DDDAF4B2B}" type="slidenum">
              <a:rPr lang="en-US" altLang="zh-TW" smtClean="0"/>
              <a:t>80</a:t>
            </a:fld>
            <a:endParaRPr lang="zh-TW"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5427" y="381000"/>
            <a:ext cx="4762120"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風</a:t>
            </a:r>
            <a:r>
              <a:rPr sz="4000" spc="-5" dirty="0">
                <a:latin typeface="微軟正黑體" panose="020B0604030504040204" pitchFamily="34" charset="-120"/>
                <a:ea typeface="微軟正黑體" panose="020B0604030504040204" pitchFamily="34" charset="-120"/>
              </a:rPr>
              <a:t>險評</a:t>
            </a:r>
            <a:r>
              <a:rPr sz="4000" spc="10" dirty="0">
                <a:latin typeface="微軟正黑體" panose="020B0604030504040204" pitchFamily="34" charset="-120"/>
                <a:ea typeface="微軟正黑體" panose="020B0604030504040204" pitchFamily="34" charset="-120"/>
              </a:rPr>
              <a:t>估</a:t>
            </a:r>
            <a:r>
              <a:rPr sz="4000" spc="-5" dirty="0">
                <a:latin typeface="微軟正黑體" panose="020B0604030504040204" pitchFamily="34" charset="-120"/>
                <a:ea typeface="微軟正黑體" panose="020B0604030504040204" pitchFamily="34" charset="-120"/>
              </a:rPr>
              <a:t>技術</a:t>
            </a:r>
            <a:r>
              <a:rPr sz="4000" spc="10" dirty="0">
                <a:latin typeface="微軟正黑體" panose="020B0604030504040204" pitchFamily="34" charset="-120"/>
                <a:ea typeface="微軟正黑體" panose="020B0604030504040204" pitchFamily="34" charset="-120"/>
              </a:rPr>
              <a:t>指</a:t>
            </a:r>
            <a:r>
              <a:rPr sz="4000" spc="-10" dirty="0">
                <a:latin typeface="微軟正黑體" panose="020B0604030504040204" pitchFamily="34" charset="-120"/>
                <a:ea typeface="微軟正黑體" panose="020B0604030504040204" pitchFamily="34" charset="-120"/>
              </a:rPr>
              <a:t>引</a:t>
            </a:r>
            <a:r>
              <a:rPr lang="en-US" sz="4000" spc="-1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1</a:t>
            </a:r>
            <a:endParaRPr sz="4000" dirty="0">
              <a:latin typeface="微軟正黑體" panose="020B0604030504040204" pitchFamily="34" charset="-120"/>
              <a:ea typeface="微軟正黑體" panose="020B0604030504040204" pitchFamily="34" charset="-120"/>
            </a:endParaRPr>
          </a:p>
        </p:txBody>
      </p:sp>
      <p:sp>
        <p:nvSpPr>
          <p:cNvPr id="4" name="object 4"/>
          <p:cNvSpPr/>
          <p:nvPr/>
        </p:nvSpPr>
        <p:spPr>
          <a:xfrm>
            <a:off x="609600" y="1371600"/>
            <a:ext cx="10972800" cy="50292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584CA1DA-F852-166F-267E-C76F182561E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1799D158-31AB-E3CB-687A-673CDDB55299}"/>
              </a:ext>
            </a:extLst>
          </p:cNvPr>
          <p:cNvSpPr>
            <a:spLocks noGrp="1"/>
          </p:cNvSpPr>
          <p:nvPr>
            <p:ph type="sldNum" sz="quarter" idx="7"/>
          </p:nvPr>
        </p:nvSpPr>
        <p:spPr/>
        <p:txBody>
          <a:bodyPr/>
          <a:lstStyle/>
          <a:p>
            <a:fld id="{B6F15528-21DE-4FAA-801E-634DDDAF4B2B}" type="slidenum">
              <a:rPr lang="en-US" altLang="zh-TW" smtClean="0"/>
              <a:t>81</a:t>
            </a:fld>
            <a:endParaRPr lang="zh-TW"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6840" y="395789"/>
            <a:ext cx="4838320" cy="627736"/>
          </a:xfrm>
          <a:prstGeom prst="rect">
            <a:avLst/>
          </a:prstGeom>
        </p:spPr>
        <p:txBody>
          <a:bodyPr vert="horz" wrap="square" lIns="0" tIns="12065" rIns="0" bIns="0" rtlCol="0">
            <a:spAutoFit/>
          </a:bodyPr>
          <a:lstStyle/>
          <a:p>
            <a:pPr marL="12700">
              <a:spcBef>
                <a:spcPts val="95"/>
              </a:spcBef>
            </a:pPr>
            <a:r>
              <a:rPr sz="4000" spc="5" dirty="0">
                <a:latin typeface="微軟正黑體" panose="020B0604030504040204" pitchFamily="34" charset="-120"/>
                <a:ea typeface="微軟正黑體" panose="020B0604030504040204" pitchFamily="34" charset="-120"/>
              </a:rPr>
              <a:t>風</a:t>
            </a:r>
            <a:r>
              <a:rPr sz="4000" spc="-5" dirty="0">
                <a:latin typeface="微軟正黑體" panose="020B0604030504040204" pitchFamily="34" charset="-120"/>
                <a:ea typeface="微軟正黑體" panose="020B0604030504040204" pitchFamily="34" charset="-120"/>
              </a:rPr>
              <a:t>險評</a:t>
            </a:r>
            <a:r>
              <a:rPr sz="4000" spc="10" dirty="0">
                <a:latin typeface="微軟正黑體" panose="020B0604030504040204" pitchFamily="34" charset="-120"/>
                <a:ea typeface="微軟正黑體" panose="020B0604030504040204" pitchFamily="34" charset="-120"/>
              </a:rPr>
              <a:t>估</a:t>
            </a:r>
            <a:r>
              <a:rPr sz="4000" spc="-5" dirty="0">
                <a:latin typeface="微軟正黑體" panose="020B0604030504040204" pitchFamily="34" charset="-120"/>
                <a:ea typeface="微軟正黑體" panose="020B0604030504040204" pitchFamily="34" charset="-120"/>
              </a:rPr>
              <a:t>技術</a:t>
            </a:r>
            <a:r>
              <a:rPr sz="4000" spc="10" dirty="0">
                <a:latin typeface="微軟正黑體" panose="020B0604030504040204" pitchFamily="34" charset="-120"/>
                <a:ea typeface="微軟正黑體" panose="020B0604030504040204" pitchFamily="34" charset="-120"/>
              </a:rPr>
              <a:t>指</a:t>
            </a:r>
            <a:r>
              <a:rPr sz="4000" spc="-10" dirty="0">
                <a:latin typeface="微軟正黑體" panose="020B0604030504040204" pitchFamily="34" charset="-120"/>
                <a:ea typeface="微軟正黑體" panose="020B0604030504040204" pitchFamily="34" charset="-120"/>
              </a:rPr>
              <a:t>引</a:t>
            </a:r>
            <a:r>
              <a:rPr lang="en-US" sz="4000" spc="-10" dirty="0">
                <a:latin typeface="微軟正黑體" panose="020B0604030504040204" pitchFamily="34" charset="-120"/>
                <a:ea typeface="微軟正黑體" panose="020B0604030504040204" pitchFamily="34" charset="-120"/>
              </a:rPr>
              <a:t>-</a:t>
            </a:r>
            <a:r>
              <a:rPr sz="4000" spc="-5" dirty="0">
                <a:latin typeface="微軟正黑體" panose="020B0604030504040204" pitchFamily="34" charset="-120"/>
                <a:ea typeface="微軟正黑體" panose="020B0604030504040204" pitchFamily="34" charset="-120"/>
              </a:rPr>
              <a:t>2</a:t>
            </a:r>
            <a:endParaRPr sz="4000" dirty="0">
              <a:latin typeface="微軟正黑體" panose="020B0604030504040204" pitchFamily="34" charset="-120"/>
              <a:ea typeface="微軟正黑體" panose="020B0604030504040204" pitchFamily="34" charset="-120"/>
            </a:endParaRPr>
          </a:p>
        </p:txBody>
      </p:sp>
      <p:sp>
        <p:nvSpPr>
          <p:cNvPr id="4" name="object 4"/>
          <p:cNvSpPr/>
          <p:nvPr/>
        </p:nvSpPr>
        <p:spPr>
          <a:xfrm>
            <a:off x="609600" y="1219200"/>
            <a:ext cx="11049000" cy="5334000"/>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D9A9473D-F953-BCD4-F332-F706DF8DA42C}"/>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3B4ECF5B-7823-DBF6-032A-599E6EBF5F5B}"/>
              </a:ext>
            </a:extLst>
          </p:cNvPr>
          <p:cNvSpPr>
            <a:spLocks noGrp="1"/>
          </p:cNvSpPr>
          <p:nvPr>
            <p:ph type="sldNum" sz="quarter" idx="7"/>
          </p:nvPr>
        </p:nvSpPr>
        <p:spPr/>
        <p:txBody>
          <a:bodyPr/>
          <a:lstStyle/>
          <a:p>
            <a:fld id="{B6F15528-21DE-4FAA-801E-634DDDAF4B2B}" type="slidenum">
              <a:rPr lang="en-US" altLang="zh-TW" smtClean="0"/>
              <a:t>82</a:t>
            </a:fld>
            <a:endParaRPr lang="zh-TW"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609600" y="685800"/>
            <a:ext cx="10972800" cy="5616910"/>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4861FA61-13A4-7D79-4D8B-9CF129E03EAE}"/>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63222098-8DC7-F03C-6B0F-35D8C8E32C74}"/>
              </a:ext>
            </a:extLst>
          </p:cNvPr>
          <p:cNvSpPr>
            <a:spLocks noGrp="1"/>
          </p:cNvSpPr>
          <p:nvPr>
            <p:ph type="sldNum" sz="quarter" idx="7"/>
          </p:nvPr>
        </p:nvSpPr>
        <p:spPr/>
        <p:txBody>
          <a:bodyPr/>
          <a:lstStyle/>
          <a:p>
            <a:fld id="{B6F15528-21DE-4FAA-801E-634DDDAF4B2B}" type="slidenum">
              <a:rPr lang="en-US" altLang="zh-TW" smtClean="0"/>
              <a:t>83</a:t>
            </a:fld>
            <a:endParaRPr lang="zh-TW"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33400" y="685800"/>
            <a:ext cx="11125200" cy="5457444"/>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2109760" y="1534019"/>
            <a:ext cx="1276695" cy="229663"/>
          </a:xfrm>
          <a:custGeom>
            <a:avLst/>
            <a:gdLst/>
            <a:ahLst/>
            <a:cxnLst/>
            <a:rect l="l" t="t" r="r" b="b"/>
            <a:pathLst>
              <a:path w="1079500" h="216534">
                <a:moveTo>
                  <a:pt x="0" y="216408"/>
                </a:moveTo>
                <a:lnTo>
                  <a:pt x="1078991" y="216408"/>
                </a:lnTo>
                <a:lnTo>
                  <a:pt x="1078991" y="0"/>
                </a:lnTo>
                <a:lnTo>
                  <a:pt x="0" y="0"/>
                </a:lnTo>
                <a:lnTo>
                  <a:pt x="0" y="216408"/>
                </a:lnTo>
                <a:close/>
              </a:path>
            </a:pathLst>
          </a:custGeom>
          <a:solidFill>
            <a:srgbClr val="4F81BC"/>
          </a:solidFill>
        </p:spPr>
        <p:txBody>
          <a:bodyPr wrap="square" lIns="0" tIns="0" rIns="0" bIns="0" rtlCol="0"/>
          <a:lstStyle/>
          <a:p>
            <a:endParaRPr dirty="0"/>
          </a:p>
        </p:txBody>
      </p:sp>
      <p:sp>
        <p:nvSpPr>
          <p:cNvPr id="6" name="object 6"/>
          <p:cNvSpPr/>
          <p:nvPr/>
        </p:nvSpPr>
        <p:spPr>
          <a:xfrm>
            <a:off x="656400" y="602107"/>
            <a:ext cx="657987" cy="745234"/>
          </a:xfrm>
          <a:custGeom>
            <a:avLst/>
            <a:gdLst/>
            <a:ahLst/>
            <a:cxnLst/>
            <a:rect l="l" t="t" r="r" b="b"/>
            <a:pathLst>
              <a:path w="502919" h="624840">
                <a:moveTo>
                  <a:pt x="0" y="624839"/>
                </a:moveTo>
                <a:lnTo>
                  <a:pt x="502920" y="624839"/>
                </a:lnTo>
                <a:lnTo>
                  <a:pt x="502920" y="0"/>
                </a:lnTo>
                <a:lnTo>
                  <a:pt x="0" y="0"/>
                </a:lnTo>
                <a:lnTo>
                  <a:pt x="0" y="624839"/>
                </a:lnTo>
                <a:close/>
              </a:path>
            </a:pathLst>
          </a:custGeom>
          <a:solidFill>
            <a:srgbClr val="4F81BC"/>
          </a:solidFill>
        </p:spPr>
        <p:txBody>
          <a:bodyPr wrap="square" lIns="0" tIns="0" rIns="0" bIns="0" rtlCol="0"/>
          <a:lstStyle/>
          <a:p>
            <a:endParaRPr dirty="0"/>
          </a:p>
        </p:txBody>
      </p:sp>
      <p:sp>
        <p:nvSpPr>
          <p:cNvPr id="8" name="object 8"/>
          <p:cNvSpPr/>
          <p:nvPr/>
        </p:nvSpPr>
        <p:spPr>
          <a:xfrm>
            <a:off x="2329782" y="865710"/>
            <a:ext cx="1556417" cy="217282"/>
          </a:xfrm>
          <a:custGeom>
            <a:avLst/>
            <a:gdLst/>
            <a:ahLst/>
            <a:cxnLst/>
            <a:rect l="l" t="t" r="r" b="b"/>
            <a:pathLst>
              <a:path w="866139" h="216534">
                <a:moveTo>
                  <a:pt x="0" y="216408"/>
                </a:moveTo>
                <a:lnTo>
                  <a:pt x="865632" y="216408"/>
                </a:lnTo>
                <a:lnTo>
                  <a:pt x="865632" y="0"/>
                </a:lnTo>
                <a:lnTo>
                  <a:pt x="0" y="0"/>
                </a:lnTo>
                <a:lnTo>
                  <a:pt x="0" y="216408"/>
                </a:lnTo>
                <a:close/>
              </a:path>
            </a:pathLst>
          </a:custGeom>
          <a:solidFill>
            <a:srgbClr val="4F81BC"/>
          </a:solidFill>
        </p:spPr>
        <p:txBody>
          <a:bodyPr wrap="square" lIns="0" tIns="0" rIns="0" bIns="0" rtlCol="0"/>
          <a:lstStyle/>
          <a:p>
            <a:endParaRPr dirty="0"/>
          </a:p>
        </p:txBody>
      </p:sp>
      <p:sp>
        <p:nvSpPr>
          <p:cNvPr id="14" name="object 4">
            <a:extLst>
              <a:ext uri="{FF2B5EF4-FFF2-40B4-BE49-F238E27FC236}">
                <a16:creationId xmlns:a16="http://schemas.microsoft.com/office/drawing/2014/main" id="{98CF2437-3BF7-6765-E6BC-5A46D1FC6C67}"/>
              </a:ext>
            </a:extLst>
          </p:cNvPr>
          <p:cNvSpPr/>
          <p:nvPr/>
        </p:nvSpPr>
        <p:spPr>
          <a:xfrm>
            <a:off x="2114032" y="1845658"/>
            <a:ext cx="1276695" cy="217283"/>
          </a:xfrm>
          <a:custGeom>
            <a:avLst/>
            <a:gdLst/>
            <a:ahLst/>
            <a:cxnLst/>
            <a:rect l="l" t="t" r="r" b="b"/>
            <a:pathLst>
              <a:path w="1079500" h="216534">
                <a:moveTo>
                  <a:pt x="0" y="216408"/>
                </a:moveTo>
                <a:lnTo>
                  <a:pt x="1078991" y="216408"/>
                </a:lnTo>
                <a:lnTo>
                  <a:pt x="1078991" y="0"/>
                </a:lnTo>
                <a:lnTo>
                  <a:pt x="0" y="0"/>
                </a:lnTo>
                <a:lnTo>
                  <a:pt x="0" y="216408"/>
                </a:lnTo>
                <a:close/>
              </a:path>
            </a:pathLst>
          </a:custGeom>
          <a:solidFill>
            <a:srgbClr val="4F81BC"/>
          </a:solidFill>
        </p:spPr>
        <p:txBody>
          <a:bodyPr wrap="square" lIns="0" tIns="0" rIns="0" bIns="0" rtlCol="0"/>
          <a:lstStyle/>
          <a:p>
            <a:endParaRPr dirty="0"/>
          </a:p>
        </p:txBody>
      </p:sp>
      <p:sp>
        <p:nvSpPr>
          <p:cNvPr id="15" name="object 4">
            <a:extLst>
              <a:ext uri="{FF2B5EF4-FFF2-40B4-BE49-F238E27FC236}">
                <a16:creationId xmlns:a16="http://schemas.microsoft.com/office/drawing/2014/main" id="{017E73ED-C377-6222-4DD2-D722FE5C1EBD}"/>
              </a:ext>
            </a:extLst>
          </p:cNvPr>
          <p:cNvSpPr/>
          <p:nvPr/>
        </p:nvSpPr>
        <p:spPr>
          <a:xfrm>
            <a:off x="2114033" y="2144917"/>
            <a:ext cx="1276695" cy="217283"/>
          </a:xfrm>
          <a:custGeom>
            <a:avLst/>
            <a:gdLst/>
            <a:ahLst/>
            <a:cxnLst/>
            <a:rect l="l" t="t" r="r" b="b"/>
            <a:pathLst>
              <a:path w="1079500" h="216534">
                <a:moveTo>
                  <a:pt x="0" y="216408"/>
                </a:moveTo>
                <a:lnTo>
                  <a:pt x="1078991" y="216408"/>
                </a:lnTo>
                <a:lnTo>
                  <a:pt x="1078991" y="0"/>
                </a:lnTo>
                <a:lnTo>
                  <a:pt x="0" y="0"/>
                </a:lnTo>
                <a:lnTo>
                  <a:pt x="0" y="216408"/>
                </a:lnTo>
                <a:close/>
              </a:path>
            </a:pathLst>
          </a:custGeom>
          <a:solidFill>
            <a:srgbClr val="4F81BC"/>
          </a:solidFill>
        </p:spPr>
        <p:txBody>
          <a:bodyPr wrap="square" lIns="0" tIns="0" rIns="0" bIns="0" rtlCol="0"/>
          <a:lstStyle/>
          <a:p>
            <a:endParaRPr dirty="0"/>
          </a:p>
        </p:txBody>
      </p:sp>
      <p:sp>
        <p:nvSpPr>
          <p:cNvPr id="16" name="object 4">
            <a:extLst>
              <a:ext uri="{FF2B5EF4-FFF2-40B4-BE49-F238E27FC236}">
                <a16:creationId xmlns:a16="http://schemas.microsoft.com/office/drawing/2014/main" id="{4E682292-20D2-473E-E0A5-CC8A0E59BD01}"/>
              </a:ext>
            </a:extLst>
          </p:cNvPr>
          <p:cNvSpPr/>
          <p:nvPr/>
        </p:nvSpPr>
        <p:spPr>
          <a:xfrm>
            <a:off x="7791104" y="1546399"/>
            <a:ext cx="1276695" cy="217283"/>
          </a:xfrm>
          <a:custGeom>
            <a:avLst/>
            <a:gdLst/>
            <a:ahLst/>
            <a:cxnLst/>
            <a:rect l="l" t="t" r="r" b="b"/>
            <a:pathLst>
              <a:path w="1079500" h="216534">
                <a:moveTo>
                  <a:pt x="0" y="216408"/>
                </a:moveTo>
                <a:lnTo>
                  <a:pt x="1078991" y="216408"/>
                </a:lnTo>
                <a:lnTo>
                  <a:pt x="1078991" y="0"/>
                </a:lnTo>
                <a:lnTo>
                  <a:pt x="0" y="0"/>
                </a:lnTo>
                <a:lnTo>
                  <a:pt x="0" y="216408"/>
                </a:lnTo>
                <a:close/>
              </a:path>
            </a:pathLst>
          </a:custGeom>
          <a:solidFill>
            <a:srgbClr val="4F81BC"/>
          </a:solidFill>
        </p:spPr>
        <p:txBody>
          <a:bodyPr wrap="square" lIns="0" tIns="0" rIns="0" bIns="0" rtlCol="0"/>
          <a:lstStyle/>
          <a:p>
            <a:endParaRPr dirty="0"/>
          </a:p>
        </p:txBody>
      </p:sp>
      <p:sp>
        <p:nvSpPr>
          <p:cNvPr id="17" name="object 4">
            <a:extLst>
              <a:ext uri="{FF2B5EF4-FFF2-40B4-BE49-F238E27FC236}">
                <a16:creationId xmlns:a16="http://schemas.microsoft.com/office/drawing/2014/main" id="{A07B36C5-F449-2027-7095-19468A21B845}"/>
              </a:ext>
            </a:extLst>
          </p:cNvPr>
          <p:cNvSpPr/>
          <p:nvPr/>
        </p:nvSpPr>
        <p:spPr>
          <a:xfrm>
            <a:off x="7791104" y="1845658"/>
            <a:ext cx="1276695" cy="217283"/>
          </a:xfrm>
          <a:custGeom>
            <a:avLst/>
            <a:gdLst/>
            <a:ahLst/>
            <a:cxnLst/>
            <a:rect l="l" t="t" r="r" b="b"/>
            <a:pathLst>
              <a:path w="1079500" h="216534">
                <a:moveTo>
                  <a:pt x="0" y="216408"/>
                </a:moveTo>
                <a:lnTo>
                  <a:pt x="1078991" y="216408"/>
                </a:lnTo>
                <a:lnTo>
                  <a:pt x="1078991" y="0"/>
                </a:lnTo>
                <a:lnTo>
                  <a:pt x="0" y="0"/>
                </a:lnTo>
                <a:lnTo>
                  <a:pt x="0" y="216408"/>
                </a:lnTo>
                <a:close/>
              </a:path>
            </a:pathLst>
          </a:custGeom>
          <a:solidFill>
            <a:srgbClr val="4F81BC"/>
          </a:solidFill>
        </p:spPr>
        <p:txBody>
          <a:bodyPr wrap="square" lIns="0" tIns="0" rIns="0" bIns="0" rtlCol="0"/>
          <a:lstStyle/>
          <a:p>
            <a:endParaRPr dirty="0"/>
          </a:p>
        </p:txBody>
      </p:sp>
      <p:sp>
        <p:nvSpPr>
          <p:cNvPr id="18" name="object 4">
            <a:extLst>
              <a:ext uri="{FF2B5EF4-FFF2-40B4-BE49-F238E27FC236}">
                <a16:creationId xmlns:a16="http://schemas.microsoft.com/office/drawing/2014/main" id="{8E2C70F3-45BF-456E-5813-C2BC9FC6B0C5}"/>
              </a:ext>
            </a:extLst>
          </p:cNvPr>
          <p:cNvSpPr/>
          <p:nvPr/>
        </p:nvSpPr>
        <p:spPr>
          <a:xfrm>
            <a:off x="7791105" y="2144917"/>
            <a:ext cx="1276695" cy="217283"/>
          </a:xfrm>
          <a:custGeom>
            <a:avLst/>
            <a:gdLst/>
            <a:ahLst/>
            <a:cxnLst/>
            <a:rect l="l" t="t" r="r" b="b"/>
            <a:pathLst>
              <a:path w="1079500" h="216534">
                <a:moveTo>
                  <a:pt x="0" y="216408"/>
                </a:moveTo>
                <a:lnTo>
                  <a:pt x="1078991" y="216408"/>
                </a:lnTo>
                <a:lnTo>
                  <a:pt x="1078991" y="0"/>
                </a:lnTo>
                <a:lnTo>
                  <a:pt x="0" y="0"/>
                </a:lnTo>
                <a:lnTo>
                  <a:pt x="0" y="216408"/>
                </a:lnTo>
                <a:close/>
              </a:path>
            </a:pathLst>
          </a:custGeom>
          <a:solidFill>
            <a:srgbClr val="4F81BC"/>
          </a:solid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06B332FF-8128-7918-01B7-36869738CA5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7A5A32F3-9832-BF6B-6A63-E1E9F16FC2C5}"/>
              </a:ext>
            </a:extLst>
          </p:cNvPr>
          <p:cNvSpPr>
            <a:spLocks noGrp="1"/>
          </p:cNvSpPr>
          <p:nvPr>
            <p:ph type="sldNum" sz="quarter" idx="7"/>
          </p:nvPr>
        </p:nvSpPr>
        <p:spPr/>
        <p:txBody>
          <a:bodyPr/>
          <a:lstStyle/>
          <a:p>
            <a:fld id="{B6F15528-21DE-4FAA-801E-634DDDAF4B2B}" type="slidenum">
              <a:rPr lang="en-US" altLang="zh-TW" smtClean="0"/>
              <a:t>84</a:t>
            </a:fld>
            <a:endParaRPr lang="zh-TW"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03785" y="359902"/>
            <a:ext cx="4384430" cy="629018"/>
          </a:xfrm>
          <a:prstGeom prst="rect">
            <a:avLst/>
          </a:prstGeom>
        </p:spPr>
        <p:txBody>
          <a:bodyPr vert="horz" wrap="square" lIns="0" tIns="13335" rIns="0" bIns="0" rtlCol="0">
            <a:spAutoFit/>
          </a:bodyPr>
          <a:lstStyle/>
          <a:p>
            <a:pPr marL="12700">
              <a:spcBef>
                <a:spcPts val="105"/>
              </a:spcBef>
            </a:pPr>
            <a:r>
              <a:rPr sz="4000" dirty="0">
                <a:latin typeface="微軟正黑體" panose="020B0604030504040204" pitchFamily="34" charset="-120"/>
                <a:ea typeface="微軟正黑體" panose="020B0604030504040204" pitchFamily="34" charset="-120"/>
              </a:rPr>
              <a:t>第</a:t>
            </a:r>
            <a:r>
              <a:rPr sz="4000" spc="-10" dirty="0">
                <a:latin typeface="微軟正黑體" panose="020B0604030504040204" pitchFamily="34" charset="-120"/>
                <a:ea typeface="微軟正黑體" panose="020B0604030504040204" pitchFamily="34" charset="-120"/>
              </a:rPr>
              <a:t>3</a:t>
            </a:r>
            <a:r>
              <a:rPr sz="4000" dirty="0">
                <a:latin typeface="微軟正黑體" panose="020B0604030504040204" pitchFamily="34" charset="-120"/>
                <a:ea typeface="微軟正黑體" panose="020B0604030504040204" pitchFamily="34" charset="-120"/>
              </a:rPr>
              <a:t>步危害因</a:t>
            </a:r>
            <a:r>
              <a:rPr sz="4000" spc="-25" dirty="0">
                <a:latin typeface="微軟正黑體" panose="020B0604030504040204" pitchFamily="34" charset="-120"/>
                <a:ea typeface="微軟正黑體" panose="020B0604030504040204" pitchFamily="34" charset="-120"/>
              </a:rPr>
              <a:t>子</a:t>
            </a:r>
            <a:r>
              <a:rPr sz="4000" dirty="0">
                <a:latin typeface="微軟正黑體" panose="020B0604030504040204" pitchFamily="34" charset="-120"/>
                <a:ea typeface="微軟正黑體" panose="020B0604030504040204" pitchFamily="34" charset="-120"/>
              </a:rPr>
              <a:t>控制</a:t>
            </a:r>
          </a:p>
        </p:txBody>
      </p:sp>
      <p:sp>
        <p:nvSpPr>
          <p:cNvPr id="3" name="object 3"/>
          <p:cNvSpPr/>
          <p:nvPr/>
        </p:nvSpPr>
        <p:spPr>
          <a:xfrm>
            <a:off x="609600" y="1143000"/>
            <a:ext cx="10972800" cy="5355098"/>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A7E7183C-4963-9A41-B140-35D6F53E92C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31DDDB8C-92B4-296B-97B6-1071CD3FC89B}"/>
              </a:ext>
            </a:extLst>
          </p:cNvPr>
          <p:cNvSpPr>
            <a:spLocks noGrp="1"/>
          </p:cNvSpPr>
          <p:nvPr>
            <p:ph type="sldNum" sz="quarter" idx="7"/>
          </p:nvPr>
        </p:nvSpPr>
        <p:spPr/>
        <p:txBody>
          <a:bodyPr/>
          <a:lstStyle/>
          <a:p>
            <a:fld id="{B6F15528-21DE-4FAA-801E-634DDDAF4B2B}" type="slidenum">
              <a:rPr lang="en-US" altLang="zh-TW" smtClean="0"/>
              <a:t>85</a:t>
            </a:fld>
            <a:endParaRPr lang="zh-TW"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295400" y="381000"/>
            <a:ext cx="3359403" cy="656119"/>
          </a:xfrm>
          <a:prstGeom prst="rect">
            <a:avLst/>
          </a:prstGeom>
        </p:spPr>
        <p:txBody>
          <a:bodyPr vert="horz" lIns="91440" tIns="45720" rIns="91440" bIns="45720" rtlCol="0" anchor="b">
            <a:normAutofit/>
          </a:bodyPr>
          <a:lstStyle/>
          <a:p>
            <a:pPr marL="12700" algn="l" rtl="0">
              <a:lnSpc>
                <a:spcPct val="90000"/>
              </a:lnSpc>
              <a:spcBef>
                <a:spcPct val="0"/>
              </a:spcBef>
            </a:pPr>
            <a:r>
              <a:rPr lang="en-US" sz="4000" kern="1200" dirty="0" err="1">
                <a:solidFill>
                  <a:schemeClr val="tx1"/>
                </a:solidFill>
                <a:latin typeface="微軟正黑體" panose="020B0604030504040204" pitchFamily="34" charset="-120"/>
                <a:ea typeface="微軟正黑體" panose="020B0604030504040204" pitchFamily="34" charset="-120"/>
                <a:cs typeface="+mj-cs"/>
              </a:rPr>
              <a:t>危害因子控制</a:t>
            </a:r>
            <a:endParaRPr lang="en-US" sz="4000" kern="1200" dirty="0">
              <a:solidFill>
                <a:schemeClr val="tx1"/>
              </a:solidFill>
              <a:latin typeface="微軟正黑體" panose="020B0604030504040204" pitchFamily="34" charset="-120"/>
              <a:ea typeface="微軟正黑體" panose="020B0604030504040204" pitchFamily="34" charset="-120"/>
              <a:cs typeface="+mj-cs"/>
            </a:endParaRPr>
          </a:p>
        </p:txBody>
      </p:sp>
      <p:sp>
        <p:nvSpPr>
          <p:cNvPr id="47" name="Rectangle 4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圖片 39">
            <a:extLst>
              <a:ext uri="{FF2B5EF4-FFF2-40B4-BE49-F238E27FC236}">
                <a16:creationId xmlns:a16="http://schemas.microsoft.com/office/drawing/2014/main" id="{22A2B69D-1AA0-7EAD-E07C-45048177DAC2}"/>
              </a:ext>
            </a:extLst>
          </p:cNvPr>
          <p:cNvPicPr>
            <a:picLocks noChangeAspect="1"/>
          </p:cNvPicPr>
          <p:nvPr/>
        </p:nvPicPr>
        <p:blipFill>
          <a:blip r:embed="rId2"/>
          <a:stretch>
            <a:fillRect/>
          </a:stretch>
        </p:blipFill>
        <p:spPr>
          <a:xfrm>
            <a:off x="7075967" y="1318095"/>
            <a:ext cx="4170530" cy="4253702"/>
          </a:xfrm>
          <a:prstGeom prst="rect">
            <a:avLst/>
          </a:prstGeom>
        </p:spPr>
      </p:pic>
      <p:sp>
        <p:nvSpPr>
          <p:cNvPr id="48" name="文字方塊 47">
            <a:extLst>
              <a:ext uri="{FF2B5EF4-FFF2-40B4-BE49-F238E27FC236}">
                <a16:creationId xmlns:a16="http://schemas.microsoft.com/office/drawing/2014/main" id="{FD8F58F0-9A2D-CA2C-6AF3-067C8E1512EE}"/>
              </a:ext>
            </a:extLst>
          </p:cNvPr>
          <p:cNvSpPr txBox="1"/>
          <p:nvPr/>
        </p:nvSpPr>
        <p:spPr>
          <a:xfrm>
            <a:off x="609600" y="1425977"/>
            <a:ext cx="6858000" cy="3679469"/>
          </a:xfrm>
          <a:prstGeom prst="rect">
            <a:avLst/>
          </a:prstGeom>
          <a:noFill/>
        </p:spPr>
        <p:txBody>
          <a:bodyPr wrap="square">
            <a:spAutoFit/>
          </a:bodyPr>
          <a:lstStyle/>
          <a:p>
            <a:pPr marL="127000">
              <a:lnSpc>
                <a:spcPct val="90000"/>
              </a:lnSpc>
              <a:spcBef>
                <a:spcPts val="869"/>
              </a:spcBef>
              <a:tabLst>
                <a:tab pos="354965" algn="l"/>
                <a:tab pos="355600" algn="l"/>
              </a:tabLst>
            </a:pPr>
            <a:r>
              <a:rPr lang="en-US" altLang="zh-TW" sz="2400" dirty="0" err="1">
                <a:latin typeface="微軟正黑體" panose="020B0604030504040204" pitchFamily="34" charset="-120"/>
                <a:ea typeface="微軟正黑體" panose="020B0604030504040204" pitchFamily="34" charset="-120"/>
              </a:rPr>
              <a:t>工程控</a:t>
            </a:r>
            <a:r>
              <a:rPr lang="en-US" altLang="zh-TW" sz="2400" spc="5" dirty="0" err="1">
                <a:latin typeface="微軟正黑體" panose="020B0604030504040204" pitchFamily="34" charset="-120"/>
                <a:ea typeface="微軟正黑體" panose="020B0604030504040204" pitchFamily="34" charset="-120"/>
              </a:rPr>
              <a:t>制</a:t>
            </a:r>
            <a:r>
              <a:rPr lang="zh-TW" altLang="en-US" sz="2400" spc="-10" dirty="0">
                <a:latin typeface="微軟正黑體" panose="020B0604030504040204" pitchFamily="34" charset="-120"/>
                <a:ea typeface="微軟正黑體" panose="020B0604030504040204" pitchFamily="34" charset="-120"/>
              </a:rPr>
              <a:t>：</a:t>
            </a:r>
            <a:r>
              <a:rPr lang="en-US" altLang="zh-TW" sz="2400" dirty="0" err="1">
                <a:latin typeface="微軟正黑體" panose="020B0604030504040204" pitchFamily="34" charset="-120"/>
                <a:ea typeface="微軟正黑體" panose="020B0604030504040204" pitchFamily="34" charset="-120"/>
              </a:rPr>
              <a:t>改善作業環境，除去</a:t>
            </a:r>
            <a:r>
              <a:rPr lang="en-US" altLang="zh-TW" sz="2400" spc="-15" dirty="0" err="1">
                <a:latin typeface="微軟正黑體" panose="020B0604030504040204" pitchFamily="34" charset="-120"/>
                <a:ea typeface="微軟正黑體" panose="020B0604030504040204" pitchFamily="34" charset="-120"/>
              </a:rPr>
              <a:t>各</a:t>
            </a:r>
            <a:r>
              <a:rPr lang="en-US" altLang="zh-TW" sz="2400" dirty="0" err="1">
                <a:latin typeface="微軟正黑體" panose="020B0604030504040204" pitchFamily="34" charset="-120"/>
                <a:ea typeface="微軟正黑體" panose="020B0604030504040204" pitchFamily="34" charset="-120"/>
              </a:rPr>
              <a:t>種危</a:t>
            </a:r>
            <a:r>
              <a:rPr lang="en-US" altLang="zh-TW" sz="2400" spc="-15" dirty="0" err="1">
                <a:latin typeface="微軟正黑體" panose="020B0604030504040204" pitchFamily="34" charset="-120"/>
                <a:ea typeface="微軟正黑體" panose="020B0604030504040204" pitchFamily="34" charset="-120"/>
              </a:rPr>
              <a:t>害</a:t>
            </a:r>
            <a:r>
              <a:rPr lang="en-US" altLang="zh-TW" sz="2400" dirty="0" err="1">
                <a:latin typeface="微軟正黑體" panose="020B0604030504040204" pitchFamily="34" charset="-120"/>
                <a:ea typeface="微軟正黑體" panose="020B0604030504040204" pitchFamily="34" charset="-120"/>
              </a:rPr>
              <a:t>因子</a:t>
            </a:r>
            <a:r>
              <a:rPr lang="en-US" altLang="zh-TW" sz="2400" dirty="0">
                <a:latin typeface="微軟正黑體" panose="020B0604030504040204" pitchFamily="34" charset="-120"/>
                <a:ea typeface="微軟正黑體" panose="020B0604030504040204" pitchFamily="34" charset="-120"/>
              </a:rPr>
              <a:t>。</a:t>
            </a:r>
          </a:p>
          <a:p>
            <a:pPr marL="1619250" indent="-1492250">
              <a:lnSpc>
                <a:spcPct val="90000"/>
              </a:lnSpc>
              <a:spcBef>
                <a:spcPts val="869"/>
              </a:spcBef>
              <a:tabLst>
                <a:tab pos="354965" algn="l"/>
                <a:tab pos="355600" algn="l"/>
              </a:tabLst>
            </a:pPr>
            <a:r>
              <a:rPr lang="en-US" altLang="zh-TW" sz="2400" dirty="0" err="1">
                <a:latin typeface="微軟正黑體" panose="020B0604030504040204" pitchFamily="34" charset="-120"/>
                <a:ea typeface="微軟正黑體" panose="020B0604030504040204" pitchFamily="34" charset="-120"/>
              </a:rPr>
              <a:t>行政管理</a:t>
            </a:r>
            <a:r>
              <a:rPr lang="zh-TW" altLang="en-US" sz="2400" spc="-1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以行政管理的方式減</a:t>
            </a:r>
            <a:r>
              <a:rPr lang="en-US" altLang="zh-TW" sz="2400" spc="-15" dirty="0">
                <a:latin typeface="微軟正黑體" panose="020B0604030504040204" pitchFamily="34" charset="-120"/>
                <a:ea typeface="微軟正黑體" panose="020B0604030504040204" pitchFamily="34" charset="-120"/>
              </a:rPr>
              <a:t>少</a:t>
            </a:r>
            <a:r>
              <a:rPr lang="en-US" altLang="zh-TW" sz="2400" dirty="0">
                <a:latin typeface="微軟正黑體" panose="020B0604030504040204" pitchFamily="34" charset="-120"/>
                <a:ea typeface="微軟正黑體" panose="020B0604030504040204" pitchFamily="34" charset="-120"/>
              </a:rPr>
              <a:t>人員</a:t>
            </a:r>
            <a:r>
              <a:rPr lang="en-US" altLang="zh-TW" sz="2400" spc="-15" dirty="0">
                <a:latin typeface="微軟正黑體" panose="020B0604030504040204" pitchFamily="34" charset="-120"/>
                <a:ea typeface="微軟正黑體" panose="020B0604030504040204" pitchFamily="34" charset="-120"/>
              </a:rPr>
              <a:t>暴</a:t>
            </a:r>
            <a:r>
              <a:rPr lang="en-US" altLang="zh-TW" sz="2400" dirty="0">
                <a:latin typeface="微軟正黑體" panose="020B0604030504040204" pitchFamily="34" charset="-120"/>
                <a:ea typeface="微軟正黑體" panose="020B0604030504040204" pitchFamily="34" charset="-120"/>
              </a:rPr>
              <a:t>露、辦</a:t>
            </a:r>
            <a:r>
              <a:rPr lang="en-US" altLang="zh-TW" sz="2400" spc="5" dirty="0">
                <a:latin typeface="微軟正黑體" panose="020B0604030504040204" pitchFamily="34" charset="-120"/>
                <a:ea typeface="微軟正黑體" panose="020B0604030504040204" pitchFamily="34" charset="-120"/>
              </a:rPr>
              <a:t>理安</a:t>
            </a:r>
            <a:r>
              <a:rPr lang="en-US" altLang="zh-TW" sz="2400" spc="-15" dirty="0">
                <a:latin typeface="微軟正黑體" panose="020B0604030504040204" pitchFamily="34" charset="-120"/>
                <a:ea typeface="微軟正黑體" panose="020B0604030504040204" pitchFamily="34" charset="-120"/>
              </a:rPr>
              <a:t>全</a:t>
            </a:r>
            <a:r>
              <a:rPr lang="en-US" altLang="zh-TW" sz="2400" spc="5" dirty="0">
                <a:latin typeface="微軟正黑體" panose="020B0604030504040204" pitchFamily="34" charset="-120"/>
                <a:ea typeface="微軟正黑體" panose="020B0604030504040204" pitchFamily="34" charset="-120"/>
              </a:rPr>
              <a:t>訓練</a:t>
            </a:r>
            <a:r>
              <a:rPr lang="en-US" altLang="zh-TW" sz="2400" spc="-15" dirty="0">
                <a:latin typeface="微軟正黑體" panose="020B0604030504040204" pitchFamily="34" charset="-120"/>
                <a:ea typeface="微軟正黑體" panose="020B0604030504040204" pitchFamily="34" charset="-120"/>
              </a:rPr>
              <a:t>，</a:t>
            </a:r>
            <a:r>
              <a:rPr lang="en-US" altLang="zh-TW" sz="2400" spc="5" dirty="0">
                <a:latin typeface="微軟正黑體" panose="020B0604030504040204" pitchFamily="34" charset="-120"/>
                <a:ea typeface="微軟正黑體" panose="020B0604030504040204" pitchFamily="34" charset="-120"/>
              </a:rPr>
              <a:t>提高</a:t>
            </a:r>
            <a:r>
              <a:rPr lang="en-US" altLang="zh-TW" sz="2400" spc="-15" dirty="0">
                <a:latin typeface="微軟正黑體" panose="020B0604030504040204" pitchFamily="34" charset="-120"/>
                <a:ea typeface="微軟正黑體" panose="020B0604030504040204" pitchFamily="34" charset="-120"/>
              </a:rPr>
              <a:t>員</a:t>
            </a:r>
            <a:r>
              <a:rPr lang="en-US" altLang="zh-TW" sz="2400" spc="5" dirty="0">
                <a:latin typeface="微軟正黑體" panose="020B0604030504040204" pitchFamily="34" charset="-120"/>
                <a:ea typeface="微軟正黑體" panose="020B0604030504040204" pitchFamily="34" charset="-120"/>
              </a:rPr>
              <a:t>工之</a:t>
            </a:r>
            <a:r>
              <a:rPr lang="en-US" altLang="zh-TW" sz="2400" spc="-15" dirty="0">
                <a:latin typeface="微軟正黑體" panose="020B0604030504040204" pitchFamily="34" charset="-120"/>
                <a:ea typeface="微軟正黑體" panose="020B0604030504040204" pitchFamily="34" charset="-120"/>
              </a:rPr>
              <a:t>工</a:t>
            </a:r>
            <a:r>
              <a:rPr lang="en-US" altLang="zh-TW" sz="2400" spc="5" dirty="0">
                <a:latin typeface="微軟正黑體" panose="020B0604030504040204" pitchFamily="34" charset="-120"/>
                <a:ea typeface="微軟正黑體" panose="020B0604030504040204" pitchFamily="34" charset="-120"/>
              </a:rPr>
              <a:t>作安</a:t>
            </a:r>
            <a:r>
              <a:rPr lang="en-US" altLang="zh-TW" sz="2400" spc="-15" dirty="0">
                <a:latin typeface="微軟正黑體" panose="020B0604030504040204" pitchFamily="34" charset="-120"/>
                <a:ea typeface="微軟正黑體" panose="020B0604030504040204" pitchFamily="34" charset="-120"/>
              </a:rPr>
              <a:t>全</a:t>
            </a:r>
            <a:r>
              <a:rPr lang="en-US" altLang="zh-TW" sz="2400" spc="5" dirty="0">
                <a:latin typeface="微軟正黑體" panose="020B0604030504040204" pitchFamily="34" charset="-120"/>
                <a:ea typeface="微軟正黑體" panose="020B0604030504040204" pitchFamily="34" charset="-120"/>
              </a:rPr>
              <a:t>意識</a:t>
            </a:r>
            <a:r>
              <a:rPr lang="en-US" altLang="zh-TW" sz="2400" spc="-15" dirty="0">
                <a:latin typeface="微軟正黑體" panose="020B0604030504040204" pitchFamily="34" charset="-120"/>
                <a:ea typeface="微軟正黑體" panose="020B0604030504040204" pitchFamily="34" charset="-120"/>
              </a:rPr>
              <a:t>與</a:t>
            </a:r>
            <a:r>
              <a:rPr lang="en-US" altLang="zh-TW" sz="2400" spc="5" dirty="0">
                <a:latin typeface="微軟正黑體" panose="020B0604030504040204" pitchFamily="34" charset="-120"/>
                <a:ea typeface="微軟正黑體" panose="020B0604030504040204" pitchFamily="34" charset="-120"/>
              </a:rPr>
              <a:t>警覺，</a:t>
            </a:r>
            <a:r>
              <a:rPr lang="en-US" altLang="zh-TW" sz="2400" dirty="0">
                <a:latin typeface="微軟正黑體" panose="020B0604030504040204" pitchFamily="34" charset="-120"/>
                <a:ea typeface="微軟正黑體" panose="020B0604030504040204" pitchFamily="34" charset="-120"/>
              </a:rPr>
              <a:t>使能完全遵照安全工作</a:t>
            </a:r>
            <a:r>
              <a:rPr lang="en-US" altLang="zh-TW" sz="2400" spc="-15" dirty="0">
                <a:latin typeface="微軟正黑體" panose="020B0604030504040204" pitchFamily="34" charset="-120"/>
                <a:ea typeface="微軟正黑體" panose="020B0604030504040204" pitchFamily="34" charset="-120"/>
              </a:rPr>
              <a:t>程</a:t>
            </a:r>
            <a:r>
              <a:rPr lang="en-US" altLang="zh-TW" sz="2400" dirty="0">
                <a:latin typeface="微軟正黑體" panose="020B0604030504040204" pitchFamily="34" charset="-120"/>
                <a:ea typeface="微軟正黑體" panose="020B0604030504040204" pitchFamily="34" charset="-120"/>
              </a:rPr>
              <a:t>序作</a:t>
            </a:r>
            <a:r>
              <a:rPr lang="en-US" altLang="zh-TW" sz="2400" spc="-15" dirty="0">
                <a:latin typeface="微軟正黑體" panose="020B0604030504040204" pitchFamily="34" charset="-120"/>
                <a:ea typeface="微軟正黑體" panose="020B0604030504040204" pitchFamily="34" charset="-120"/>
              </a:rPr>
              <a:t>業</a:t>
            </a:r>
            <a:r>
              <a:rPr lang="en-US" altLang="zh-TW" sz="2400" dirty="0">
                <a:latin typeface="微軟正黑體" panose="020B0604030504040204" pitchFamily="34" charset="-120"/>
                <a:ea typeface="微軟正黑體" panose="020B0604030504040204" pitchFamily="34" charset="-120"/>
              </a:rPr>
              <a:t>。健</a:t>
            </a:r>
            <a:r>
              <a:rPr lang="en-US" altLang="zh-TW" sz="2400" spc="-15" dirty="0">
                <a:latin typeface="微軟正黑體" panose="020B0604030504040204" pitchFamily="34" charset="-120"/>
                <a:ea typeface="微軟正黑體" panose="020B0604030504040204" pitchFamily="34" charset="-120"/>
              </a:rPr>
              <a:t>康</a:t>
            </a:r>
            <a:r>
              <a:rPr lang="en-US" altLang="zh-TW" sz="2400" dirty="0">
                <a:latin typeface="微軟正黑體" panose="020B0604030504040204" pitchFamily="34" charset="-120"/>
                <a:ea typeface="微軟正黑體" panose="020B0604030504040204" pitchFamily="34" charset="-120"/>
              </a:rPr>
              <a:t>管理定期健康檢查有助於早期</a:t>
            </a:r>
            <a:r>
              <a:rPr lang="en-US" altLang="zh-TW" sz="2400" spc="-15" dirty="0">
                <a:latin typeface="微軟正黑體" panose="020B0604030504040204" pitchFamily="34" charset="-120"/>
                <a:ea typeface="微軟正黑體" panose="020B0604030504040204" pitchFamily="34" charset="-120"/>
              </a:rPr>
              <a:t>發</a:t>
            </a:r>
            <a:r>
              <a:rPr lang="en-US" altLang="zh-TW" sz="2400" dirty="0">
                <a:latin typeface="微軟正黑體" panose="020B0604030504040204" pitchFamily="34" charset="-120"/>
                <a:ea typeface="微軟正黑體" panose="020B0604030504040204" pitchFamily="34" charset="-120"/>
              </a:rPr>
              <a:t>現是</a:t>
            </a:r>
            <a:r>
              <a:rPr lang="en-US" altLang="zh-TW" sz="2400" spc="-15" dirty="0">
                <a:latin typeface="微軟正黑體" panose="020B0604030504040204" pitchFamily="34" charset="-120"/>
                <a:ea typeface="微軟正黑體" panose="020B0604030504040204" pitchFamily="34" charset="-120"/>
              </a:rPr>
              <a:t>否</a:t>
            </a:r>
            <a:r>
              <a:rPr lang="en-US" altLang="zh-TW" sz="2400" dirty="0">
                <a:latin typeface="微軟正黑體" panose="020B0604030504040204" pitchFamily="34" charset="-120"/>
                <a:ea typeface="微軟正黑體" panose="020B0604030504040204" pitchFamily="34" charset="-120"/>
              </a:rPr>
              <a:t>受到</a:t>
            </a:r>
            <a:r>
              <a:rPr lang="en-US" altLang="zh-TW" sz="2400" spc="-15" dirty="0">
                <a:latin typeface="微軟正黑體" panose="020B0604030504040204" pitchFamily="34" charset="-120"/>
                <a:ea typeface="微軟正黑體" panose="020B0604030504040204" pitchFamily="34" charset="-120"/>
              </a:rPr>
              <a:t>危</a:t>
            </a:r>
            <a:r>
              <a:rPr lang="en-US" altLang="zh-TW" sz="2400" dirty="0">
                <a:latin typeface="微軟正黑體" panose="020B0604030504040204" pitchFamily="34" charset="-120"/>
                <a:ea typeface="微軟正黑體" panose="020B0604030504040204" pitchFamily="34" charset="-120"/>
              </a:rPr>
              <a:t>害因子影</a:t>
            </a:r>
            <a:r>
              <a:rPr lang="en-US" altLang="zh-TW" sz="2400" spc="-5" dirty="0">
                <a:latin typeface="微軟正黑體" panose="020B0604030504040204" pitchFamily="34" charset="-120"/>
                <a:ea typeface="微軟正黑體" panose="020B0604030504040204" pitchFamily="34" charset="-120"/>
              </a:rPr>
              <a:t>響..</a:t>
            </a:r>
            <a:r>
              <a:rPr lang="en-US" altLang="zh-TW" sz="2400" dirty="0">
                <a:latin typeface="微軟正黑體" panose="020B0604030504040204" pitchFamily="34" charset="-120"/>
                <a:ea typeface="微軟正黑體" panose="020B0604030504040204" pitchFamily="34" charset="-120"/>
              </a:rPr>
              <a:t>標準作業程</a:t>
            </a:r>
            <a:r>
              <a:rPr lang="en-US" altLang="zh-TW" sz="2400" spc="-10" dirty="0">
                <a:latin typeface="微軟正黑體" panose="020B0604030504040204" pitchFamily="34" charset="-120"/>
                <a:ea typeface="微軟正黑體" panose="020B0604030504040204" pitchFamily="34" charset="-120"/>
              </a:rPr>
              <a:t>序</a:t>
            </a:r>
            <a:r>
              <a:rPr lang="en-US" altLang="zh-TW" sz="2400" spc="-5"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等</a:t>
            </a:r>
          </a:p>
          <a:p>
            <a:pPr marL="1971675" indent="-1844675">
              <a:lnSpc>
                <a:spcPct val="90000"/>
              </a:lnSpc>
              <a:spcBef>
                <a:spcPts val="869"/>
              </a:spcBef>
              <a:tabLst>
                <a:tab pos="354965" algn="l"/>
                <a:tab pos="355600" algn="l"/>
              </a:tabLst>
            </a:pPr>
            <a:r>
              <a:rPr lang="en-US" altLang="zh-TW" sz="2400" dirty="0" err="1">
                <a:latin typeface="微軟正黑體" panose="020B0604030504040204" pitchFamily="34" charset="-120"/>
                <a:ea typeface="微軟正黑體" panose="020B0604030504040204" pitchFamily="34" charset="-120"/>
              </a:rPr>
              <a:t>個人防護具</a:t>
            </a:r>
            <a:r>
              <a:rPr lang="zh-TW" altLang="en-US" sz="2400" spc="-10" dirty="0">
                <a:latin typeface="微軟正黑體" panose="020B0604030504040204" pitchFamily="34" charset="-120"/>
                <a:ea typeface="微軟正黑體" panose="020B0604030504040204" pitchFamily="34" charset="-120"/>
              </a:rPr>
              <a:t>：</a:t>
            </a:r>
            <a:r>
              <a:rPr lang="en-US" altLang="zh-TW" sz="2400" dirty="0" err="1">
                <a:latin typeface="微軟正黑體" panose="020B0604030504040204" pitchFamily="34" charset="-120"/>
                <a:ea typeface="微軟正黑體" panose="020B0604030504040204" pitchFamily="34" charset="-120"/>
              </a:rPr>
              <a:t>個人防護具是作業環</a:t>
            </a:r>
            <a:r>
              <a:rPr lang="en-US" altLang="zh-TW" sz="2400" dirty="0">
                <a:latin typeface="微軟正黑體" panose="020B0604030504040204" pitchFamily="34" charset="-120"/>
                <a:ea typeface="微軟正黑體" panose="020B0604030504040204" pitchFamily="34" charset="-120"/>
              </a:rPr>
              <a:t> </a:t>
            </a:r>
            <a:r>
              <a:rPr lang="en-US" altLang="zh-TW" sz="2400" dirty="0" err="1">
                <a:latin typeface="微軟正黑體" panose="020B0604030504040204" pitchFamily="34" charset="-120"/>
                <a:ea typeface="微軟正黑體" panose="020B0604030504040204" pitchFamily="34" charset="-120"/>
              </a:rPr>
              <a:t>境危害預防之最後一道防</a:t>
            </a:r>
            <a:r>
              <a:rPr lang="en-US" altLang="zh-TW" sz="2400" spc="-15" dirty="0" err="1">
                <a:latin typeface="微軟正黑體" panose="020B0604030504040204" pitchFamily="34" charset="-120"/>
                <a:ea typeface="微軟正黑體" panose="020B0604030504040204" pitchFamily="34" charset="-120"/>
              </a:rPr>
              <a:t>線</a:t>
            </a:r>
            <a:r>
              <a:rPr lang="en-US" altLang="zh-TW" sz="2400" spc="5" dirty="0">
                <a:latin typeface="微軟正黑體" panose="020B0604030504040204" pitchFamily="34" charset="-120"/>
                <a:ea typeface="微軟正黑體" panose="020B0604030504040204" pitchFamily="34" charset="-120"/>
              </a:rPr>
              <a:t> 。</a:t>
            </a:r>
            <a:endParaRPr lang="zh-TW" altLang="en-US" sz="2400" dirty="0">
              <a:latin typeface="微軟正黑體" panose="020B0604030504040204" pitchFamily="34" charset="-120"/>
              <a:ea typeface="微軟正黑體" panose="020B0604030504040204" pitchFamily="34" charset="-120"/>
            </a:endParaRPr>
          </a:p>
          <a:p>
            <a:pPr marL="355600" indent="-228600">
              <a:lnSpc>
                <a:spcPct val="90000"/>
              </a:lnSpc>
              <a:spcBef>
                <a:spcPts val="869"/>
              </a:spcBef>
              <a:buFont typeface="Arial" panose="020B0604020202020204" pitchFamily="34" charset="0"/>
              <a:buChar char="•"/>
              <a:tabLst>
                <a:tab pos="354965" algn="l"/>
                <a:tab pos="355600" algn="l"/>
              </a:tabLst>
            </a:pPr>
            <a:endParaRPr lang="en-US" altLang="zh-TW" sz="1800" dirty="0"/>
          </a:p>
        </p:txBody>
      </p:sp>
      <p:sp>
        <p:nvSpPr>
          <p:cNvPr id="3" name="頁尾版面配置區 2">
            <a:extLst>
              <a:ext uri="{FF2B5EF4-FFF2-40B4-BE49-F238E27FC236}">
                <a16:creationId xmlns:a16="http://schemas.microsoft.com/office/drawing/2014/main" id="{321D6DB1-0C66-FFCF-35C9-47A2B0F9C39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246EAD19-6D1A-59A7-2BFC-55A10FB5BD60}"/>
              </a:ext>
            </a:extLst>
          </p:cNvPr>
          <p:cNvSpPr>
            <a:spLocks noGrp="1"/>
          </p:cNvSpPr>
          <p:nvPr>
            <p:ph type="sldNum" sz="quarter" idx="7"/>
          </p:nvPr>
        </p:nvSpPr>
        <p:spPr/>
        <p:txBody>
          <a:bodyPr/>
          <a:lstStyle/>
          <a:p>
            <a:fld id="{B6F15528-21DE-4FAA-801E-634DDDAF4B2B}" type="slidenum">
              <a:rPr lang="en-US" altLang="zh-TW" smtClean="0"/>
              <a:t>86</a:t>
            </a:fld>
            <a:endParaRPr lang="zh-TW"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09600" y="691895"/>
            <a:ext cx="10972800" cy="5480305"/>
          </a:xfrm>
          <a:prstGeom prst="rect">
            <a:avLst/>
          </a:prstGeom>
          <a:blipFill>
            <a:blip r:embed="rId2" cstate="print"/>
            <a:stretch>
              <a:fillRect/>
            </a:stretch>
          </a:blipFill>
        </p:spPr>
        <p:txBody>
          <a:bodyPr wrap="square" lIns="0" tIns="0" rIns="0" bIns="0" rtlCol="0"/>
          <a:lstStyle/>
          <a:p>
            <a:endParaRPr dirty="0"/>
          </a:p>
        </p:txBody>
      </p:sp>
      <p:sp>
        <p:nvSpPr>
          <p:cNvPr id="2" name="頁尾版面配置區 1">
            <a:extLst>
              <a:ext uri="{FF2B5EF4-FFF2-40B4-BE49-F238E27FC236}">
                <a16:creationId xmlns:a16="http://schemas.microsoft.com/office/drawing/2014/main" id="{19169A79-E151-000D-02E3-89316A8C8CA6}"/>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E0E888B7-000B-4569-6CE0-AE572F4CED95}"/>
              </a:ext>
            </a:extLst>
          </p:cNvPr>
          <p:cNvSpPr>
            <a:spLocks noGrp="1"/>
          </p:cNvSpPr>
          <p:nvPr>
            <p:ph type="sldNum" sz="quarter" idx="7"/>
          </p:nvPr>
        </p:nvSpPr>
        <p:spPr/>
        <p:txBody>
          <a:bodyPr/>
          <a:lstStyle/>
          <a:p>
            <a:fld id="{B6F15528-21DE-4FAA-801E-634DDDAF4B2B}" type="slidenum">
              <a:rPr lang="en-US" altLang="zh-TW" smtClean="0"/>
              <a:t>87</a:t>
            </a:fld>
            <a:endParaRPr lang="zh-TW"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2570" y="419504"/>
            <a:ext cx="6626859"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職</a:t>
            </a:r>
            <a:r>
              <a:rPr sz="4000" b="1" spc="-10" dirty="0">
                <a:latin typeface="微軟正黑體" panose="020B0604030504040204" pitchFamily="34" charset="-120"/>
                <a:ea typeface="微軟正黑體" panose="020B0604030504040204" pitchFamily="34" charset="-120"/>
              </a:rPr>
              <a:t>業安</a:t>
            </a:r>
            <a:r>
              <a:rPr sz="4000" b="1" spc="-5" dirty="0">
                <a:latin typeface="微軟正黑體" panose="020B0604030504040204" pitchFamily="34" charset="-120"/>
                <a:ea typeface="微軟正黑體" panose="020B0604030504040204" pitchFamily="34" charset="-120"/>
              </a:rPr>
              <a:t>全</a:t>
            </a:r>
            <a:r>
              <a:rPr sz="4000" b="1" spc="-10" dirty="0">
                <a:latin typeface="微軟正黑體" panose="020B0604030504040204" pitchFamily="34" charset="-120"/>
                <a:ea typeface="微軟正黑體" panose="020B0604030504040204" pitchFamily="34" charset="-120"/>
              </a:rPr>
              <a:t>衛生</a:t>
            </a:r>
            <a:r>
              <a:rPr sz="4000" b="1" spc="-5" dirty="0">
                <a:latin typeface="微軟正黑體" panose="020B0604030504040204" pitchFamily="34" charset="-120"/>
                <a:ea typeface="微軟正黑體" panose="020B0604030504040204" pitchFamily="34" charset="-120"/>
              </a:rPr>
              <a:t>法</a:t>
            </a:r>
            <a:r>
              <a:rPr sz="4000" b="1" spc="-10" dirty="0">
                <a:latin typeface="微軟正黑體" panose="020B0604030504040204" pitchFamily="34" charset="-120"/>
                <a:ea typeface="微軟正黑體" panose="020B0604030504040204" pitchFamily="34" charset="-120"/>
              </a:rPr>
              <a:t>管理</a:t>
            </a:r>
            <a:r>
              <a:rPr sz="4000" b="1" spc="-5" dirty="0">
                <a:latin typeface="微軟正黑體" panose="020B0604030504040204" pitchFamily="34" charset="-120"/>
                <a:ea typeface="微軟正黑體" panose="020B0604030504040204" pitchFamily="34" charset="-120"/>
              </a:rPr>
              <a:t>制</a:t>
            </a:r>
            <a:r>
              <a:rPr sz="4000" b="1" spc="-10" dirty="0">
                <a:latin typeface="微軟正黑體" panose="020B0604030504040204" pitchFamily="34" charset="-120"/>
                <a:ea typeface="微軟正黑體" panose="020B0604030504040204" pitchFamily="34" charset="-120"/>
              </a:rPr>
              <a:t>度建立</a:t>
            </a:r>
            <a:endParaRPr sz="4000" dirty="0">
              <a:latin typeface="微軟正黑體" panose="020B0604030504040204" pitchFamily="34" charset="-120"/>
              <a:ea typeface="微軟正黑體" panose="020B0604030504040204" pitchFamily="34" charset="-120"/>
            </a:endParaRPr>
          </a:p>
        </p:txBody>
      </p:sp>
      <p:sp>
        <p:nvSpPr>
          <p:cNvPr id="3" name="object 3"/>
          <p:cNvSpPr/>
          <p:nvPr/>
        </p:nvSpPr>
        <p:spPr>
          <a:xfrm>
            <a:off x="1142999" y="1524000"/>
            <a:ext cx="9144001" cy="113157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142999" y="3810000"/>
            <a:ext cx="9144001" cy="1131572"/>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1295400" y="1828800"/>
            <a:ext cx="9601199" cy="4068421"/>
          </a:xfrm>
          <a:prstGeom prst="rect">
            <a:avLst/>
          </a:prstGeom>
        </p:spPr>
        <p:txBody>
          <a:bodyPr vert="horz" wrap="square" lIns="0" tIns="13335" rIns="0" bIns="0" rtlCol="0">
            <a:spAutoFit/>
          </a:bodyPr>
          <a:lstStyle/>
          <a:p>
            <a:pPr marL="12700">
              <a:spcBef>
                <a:spcPts val="105"/>
              </a:spcBef>
            </a:pPr>
            <a:r>
              <a:rPr sz="3200" dirty="0">
                <a:latin typeface="微軟正黑體" panose="020B0604030504040204" pitchFamily="34" charset="-120"/>
                <a:ea typeface="微軟正黑體" panose="020B0604030504040204" pitchFamily="34" charset="-120"/>
                <a:cs typeface="標楷體"/>
              </a:rPr>
              <a:t>一、</a:t>
            </a:r>
            <a:r>
              <a:rPr sz="3200" spc="-15" dirty="0">
                <a:latin typeface="微軟正黑體" panose="020B0604030504040204" pitchFamily="34" charset="-120"/>
                <a:ea typeface="微軟正黑體" panose="020B0604030504040204" pitchFamily="34" charset="-120"/>
                <a:cs typeface="標楷體"/>
              </a:rPr>
              <a:t>職</a:t>
            </a:r>
            <a:r>
              <a:rPr sz="3200" dirty="0">
                <a:latin typeface="微軟正黑體" panose="020B0604030504040204" pitchFamily="34" charset="-120"/>
                <a:ea typeface="微軟正黑體" panose="020B0604030504040204" pitchFamily="34" charset="-120"/>
                <a:cs typeface="標楷體"/>
              </a:rPr>
              <a:t>業安</a:t>
            </a:r>
            <a:r>
              <a:rPr sz="3200" spc="-15" dirty="0">
                <a:latin typeface="微軟正黑體" panose="020B0604030504040204" pitchFamily="34" charset="-120"/>
                <a:ea typeface="微軟正黑體" panose="020B0604030504040204" pitchFamily="34" charset="-120"/>
                <a:cs typeface="標楷體"/>
              </a:rPr>
              <a:t>全</a:t>
            </a:r>
            <a:r>
              <a:rPr sz="3200" dirty="0">
                <a:latin typeface="微軟正黑體" panose="020B0604030504040204" pitchFamily="34" charset="-120"/>
                <a:ea typeface="微軟正黑體" panose="020B0604030504040204" pitchFamily="34" charset="-120"/>
                <a:cs typeface="標楷體"/>
              </a:rPr>
              <a:t>衛生</a:t>
            </a:r>
            <a:r>
              <a:rPr sz="3200" spc="-15" dirty="0">
                <a:latin typeface="微軟正黑體" panose="020B0604030504040204" pitchFamily="34" charset="-120"/>
                <a:ea typeface="微軟正黑體" panose="020B0604030504040204" pitchFamily="34" charset="-120"/>
                <a:cs typeface="標楷體"/>
              </a:rPr>
              <a:t>組</a:t>
            </a:r>
            <a:r>
              <a:rPr sz="3200" dirty="0">
                <a:latin typeface="微軟正黑體" panose="020B0604030504040204" pitchFamily="34" charset="-120"/>
                <a:ea typeface="微軟正黑體" panose="020B0604030504040204" pitchFamily="34" charset="-120"/>
                <a:cs typeface="標楷體"/>
              </a:rPr>
              <a:t>織、</a:t>
            </a:r>
            <a:r>
              <a:rPr sz="3200" spc="-15" dirty="0">
                <a:latin typeface="微軟正黑體" panose="020B0604030504040204" pitchFamily="34" charset="-120"/>
                <a:ea typeface="微軟正黑體" panose="020B0604030504040204" pitchFamily="34" charset="-120"/>
                <a:cs typeface="標楷體"/>
              </a:rPr>
              <a:t>人</a:t>
            </a:r>
            <a:r>
              <a:rPr sz="3200" dirty="0">
                <a:latin typeface="微軟正黑體" panose="020B0604030504040204" pitchFamily="34" charset="-120"/>
                <a:ea typeface="微軟正黑體" panose="020B0604030504040204" pitchFamily="34" charset="-120"/>
                <a:cs typeface="標楷體"/>
              </a:rPr>
              <a:t>員之</a:t>
            </a:r>
            <a:r>
              <a:rPr sz="3200" spc="-15" dirty="0">
                <a:latin typeface="微軟正黑體" panose="020B0604030504040204" pitchFamily="34" charset="-120"/>
                <a:ea typeface="微軟正黑體" panose="020B0604030504040204" pitchFamily="34" charset="-120"/>
                <a:cs typeface="標楷體"/>
              </a:rPr>
              <a:t>設</a:t>
            </a:r>
            <a:r>
              <a:rPr sz="3200" dirty="0">
                <a:latin typeface="微軟正黑體" panose="020B0604030504040204" pitchFamily="34" charset="-120"/>
                <a:ea typeface="微軟正黑體" panose="020B0604030504040204" pitchFamily="34" charset="-120"/>
                <a:cs typeface="標楷體"/>
              </a:rPr>
              <a:t>置</a:t>
            </a:r>
          </a:p>
          <a:p>
            <a:pPr>
              <a:spcBef>
                <a:spcPts val="50"/>
              </a:spcBef>
            </a:pPr>
            <a:endParaRPr sz="2700" dirty="0">
              <a:latin typeface="微軟正黑體" panose="020B0604030504040204" pitchFamily="34" charset="-120"/>
              <a:ea typeface="微軟正黑體" panose="020B0604030504040204" pitchFamily="34" charset="-120"/>
              <a:cs typeface="Times New Roman"/>
            </a:endParaRPr>
          </a:p>
          <a:p>
            <a:pPr marL="398780" indent="-305435">
              <a:buSzPct val="95833"/>
              <a:buChar char="•"/>
              <a:tabLst>
                <a:tab pos="399415" algn="l"/>
              </a:tabLst>
            </a:pPr>
            <a:r>
              <a:rPr sz="2400" dirty="0">
                <a:latin typeface="微軟正黑體" panose="020B0604030504040204" pitchFamily="34" charset="-120"/>
                <a:ea typeface="微軟正黑體" panose="020B0604030504040204" pitchFamily="34" charset="-120"/>
                <a:cs typeface="標楷體"/>
              </a:rPr>
              <a:t>職業安全衛生管理單位、職業安全衛生委員會</a:t>
            </a:r>
          </a:p>
          <a:p>
            <a:pPr marL="398780" indent="-305435">
              <a:spcBef>
                <a:spcPts val="555"/>
              </a:spcBef>
              <a:buSzPct val="95833"/>
              <a:buChar char="•"/>
              <a:tabLst>
                <a:tab pos="399415" algn="l"/>
              </a:tabLst>
            </a:pPr>
            <a:r>
              <a:rPr sz="2400" dirty="0">
                <a:latin typeface="微軟正黑體" panose="020B0604030504040204" pitchFamily="34" charset="-120"/>
                <a:ea typeface="微軟正黑體" panose="020B0604030504040204" pitchFamily="34" charset="-120"/>
                <a:cs typeface="標楷體"/>
              </a:rPr>
              <a:t>職業安全衛生業務主管、管理師、管理員</a:t>
            </a:r>
          </a:p>
          <a:p>
            <a:pPr>
              <a:lnSpc>
                <a:spcPct val="100000"/>
              </a:lnSpc>
              <a:buFont typeface=""/>
              <a:buChar char="•"/>
            </a:pPr>
            <a:endParaRPr sz="2400" dirty="0">
              <a:latin typeface="微軟正黑體" panose="020B0604030504040204" pitchFamily="34" charset="-120"/>
              <a:ea typeface="微軟正黑體" panose="020B0604030504040204" pitchFamily="34" charset="-120"/>
              <a:cs typeface="Times New Roman"/>
            </a:endParaRPr>
          </a:p>
          <a:p>
            <a:pPr marL="12700">
              <a:spcBef>
                <a:spcPts val="1710"/>
              </a:spcBef>
            </a:pPr>
            <a:r>
              <a:rPr sz="3200" dirty="0">
                <a:latin typeface="微軟正黑體" panose="020B0604030504040204" pitchFamily="34" charset="-120"/>
                <a:ea typeface="微軟正黑體" panose="020B0604030504040204" pitchFamily="34" charset="-120"/>
                <a:cs typeface="標楷體"/>
              </a:rPr>
              <a:t>二、</a:t>
            </a:r>
            <a:r>
              <a:rPr sz="3200" spc="-15" dirty="0">
                <a:latin typeface="微軟正黑體" panose="020B0604030504040204" pitchFamily="34" charset="-120"/>
                <a:ea typeface="微軟正黑體" panose="020B0604030504040204" pitchFamily="34" charset="-120"/>
                <a:cs typeface="標楷體"/>
              </a:rPr>
              <a:t>一</a:t>
            </a:r>
            <a:r>
              <a:rPr sz="3200" dirty="0">
                <a:latin typeface="微軟正黑體" panose="020B0604030504040204" pitchFamily="34" charset="-120"/>
                <a:ea typeface="微軟正黑體" panose="020B0604030504040204" pitchFamily="34" charset="-120"/>
                <a:cs typeface="標楷體"/>
              </a:rPr>
              <a:t>般安</a:t>
            </a:r>
            <a:r>
              <a:rPr sz="3200" spc="-15" dirty="0">
                <a:latin typeface="微軟正黑體" panose="020B0604030504040204" pitchFamily="34" charset="-120"/>
                <a:ea typeface="微軟正黑體" panose="020B0604030504040204" pitchFamily="34" charset="-120"/>
                <a:cs typeface="標楷體"/>
              </a:rPr>
              <a:t>全</a:t>
            </a:r>
            <a:r>
              <a:rPr sz="3200" dirty="0">
                <a:latin typeface="微軟正黑體" panose="020B0604030504040204" pitchFamily="34" charset="-120"/>
                <a:ea typeface="微軟正黑體" panose="020B0604030504040204" pitchFamily="34" charset="-120"/>
                <a:cs typeface="標楷體"/>
              </a:rPr>
              <a:t>衛生</a:t>
            </a:r>
            <a:r>
              <a:rPr sz="3200" spc="-15" dirty="0">
                <a:latin typeface="微軟正黑體" panose="020B0604030504040204" pitchFamily="34" charset="-120"/>
                <a:ea typeface="微軟正黑體" panose="020B0604030504040204" pitchFamily="34" charset="-120"/>
                <a:cs typeface="標楷體"/>
              </a:rPr>
              <a:t>規</a:t>
            </a:r>
            <a:r>
              <a:rPr sz="3200" dirty="0">
                <a:latin typeface="微軟正黑體" panose="020B0604030504040204" pitchFamily="34" charset="-120"/>
                <a:ea typeface="微軟正黑體" panose="020B0604030504040204" pitchFamily="34" charset="-120"/>
                <a:cs typeface="標楷體"/>
              </a:rPr>
              <a:t>範</a:t>
            </a:r>
          </a:p>
          <a:p>
            <a:pPr>
              <a:lnSpc>
                <a:spcPct val="100000"/>
              </a:lnSpc>
            </a:pPr>
            <a:endParaRPr sz="2750" dirty="0">
              <a:latin typeface="微軟正黑體" panose="020B0604030504040204" pitchFamily="34" charset="-120"/>
              <a:ea typeface="微軟正黑體" panose="020B0604030504040204" pitchFamily="34" charset="-120"/>
              <a:cs typeface="Times New Roman"/>
            </a:endParaRPr>
          </a:p>
          <a:p>
            <a:pPr marL="398780" indent="-305435">
              <a:buSzPct val="95833"/>
              <a:buChar char="•"/>
              <a:tabLst>
                <a:tab pos="399415" algn="l"/>
              </a:tabLst>
            </a:pPr>
            <a:r>
              <a:rPr sz="2400" dirty="0">
                <a:latin typeface="微軟正黑體" panose="020B0604030504040204" pitchFamily="34" charset="-120"/>
                <a:ea typeface="微軟正黑體" panose="020B0604030504040204" pitchFamily="34" charset="-120"/>
                <a:cs typeface="標楷體"/>
              </a:rPr>
              <a:t>職業安全衛生管理計畫及規章</a:t>
            </a:r>
          </a:p>
          <a:p>
            <a:pPr marL="398780" indent="-305435">
              <a:spcBef>
                <a:spcPts val="550"/>
              </a:spcBef>
              <a:buSzPct val="95833"/>
              <a:buChar char="•"/>
              <a:tabLst>
                <a:tab pos="399415" algn="l"/>
              </a:tabLst>
            </a:pPr>
            <a:r>
              <a:rPr sz="2400" dirty="0">
                <a:latin typeface="微軟正黑體" panose="020B0604030504040204" pitchFamily="34" charset="-120"/>
                <a:ea typeface="微軟正黑體" panose="020B0604030504040204" pitchFamily="34" charset="-120"/>
                <a:cs typeface="標楷體"/>
              </a:rPr>
              <a:t>安全衛生工作守則</a:t>
            </a:r>
          </a:p>
        </p:txBody>
      </p:sp>
      <p:sp>
        <p:nvSpPr>
          <p:cNvPr id="6" name="頁尾版面配置區 5">
            <a:extLst>
              <a:ext uri="{FF2B5EF4-FFF2-40B4-BE49-F238E27FC236}">
                <a16:creationId xmlns:a16="http://schemas.microsoft.com/office/drawing/2014/main" id="{632A9A27-1DA1-4C5E-6CF5-2CECB795DAB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7" name="投影片編號版面配置區 6">
            <a:extLst>
              <a:ext uri="{FF2B5EF4-FFF2-40B4-BE49-F238E27FC236}">
                <a16:creationId xmlns:a16="http://schemas.microsoft.com/office/drawing/2014/main" id="{2CF25389-8881-5624-9DDB-109027394BC9}"/>
              </a:ext>
            </a:extLst>
          </p:cNvPr>
          <p:cNvSpPr>
            <a:spLocks noGrp="1"/>
          </p:cNvSpPr>
          <p:nvPr>
            <p:ph type="sldNum" sz="quarter" idx="7"/>
          </p:nvPr>
        </p:nvSpPr>
        <p:spPr/>
        <p:txBody>
          <a:bodyPr/>
          <a:lstStyle/>
          <a:p>
            <a:fld id="{B6F15528-21DE-4FAA-801E-634DDDAF4B2B}" type="slidenum">
              <a:rPr lang="en-US" altLang="zh-TW" smtClean="0"/>
              <a:t>88</a:t>
            </a:fld>
            <a:endParaRPr lang="zh-TW"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82570" y="389499"/>
            <a:ext cx="6626859" cy="635000"/>
          </a:xfrm>
          <a:prstGeom prst="rect">
            <a:avLst/>
          </a:prstGeom>
        </p:spPr>
        <p:txBody>
          <a:bodyPr vert="horz" wrap="square" lIns="0" tIns="12065" rIns="0" bIns="0" rtlCol="0">
            <a:spAutoFit/>
          </a:bodyPr>
          <a:lstStyle/>
          <a:p>
            <a:pPr marL="12700">
              <a:spcBef>
                <a:spcPts val="95"/>
              </a:spcBef>
            </a:pPr>
            <a:r>
              <a:rPr sz="4000" b="1" spc="-5" dirty="0">
                <a:latin typeface="微軟正黑體" panose="020B0604030504040204" pitchFamily="34" charset="-120"/>
                <a:ea typeface="微軟正黑體" panose="020B0604030504040204" pitchFamily="34" charset="-120"/>
              </a:rPr>
              <a:t>職</a:t>
            </a:r>
            <a:r>
              <a:rPr sz="4000" b="1" spc="-10" dirty="0">
                <a:latin typeface="微軟正黑體" panose="020B0604030504040204" pitchFamily="34" charset="-120"/>
                <a:ea typeface="微軟正黑體" panose="020B0604030504040204" pitchFamily="34" charset="-120"/>
              </a:rPr>
              <a:t>業安</a:t>
            </a:r>
            <a:r>
              <a:rPr sz="4000" b="1" spc="-5" dirty="0">
                <a:latin typeface="微軟正黑體" panose="020B0604030504040204" pitchFamily="34" charset="-120"/>
                <a:ea typeface="微軟正黑體" panose="020B0604030504040204" pitchFamily="34" charset="-120"/>
              </a:rPr>
              <a:t>全</a:t>
            </a:r>
            <a:r>
              <a:rPr sz="4000" b="1" spc="-10" dirty="0">
                <a:latin typeface="微軟正黑體" panose="020B0604030504040204" pitchFamily="34" charset="-120"/>
                <a:ea typeface="微軟正黑體" panose="020B0604030504040204" pitchFamily="34" charset="-120"/>
              </a:rPr>
              <a:t>衛生</a:t>
            </a:r>
            <a:r>
              <a:rPr sz="4000" b="1" spc="-5" dirty="0">
                <a:latin typeface="微軟正黑體" panose="020B0604030504040204" pitchFamily="34" charset="-120"/>
                <a:ea typeface="微軟正黑體" panose="020B0604030504040204" pitchFamily="34" charset="-120"/>
              </a:rPr>
              <a:t>法</a:t>
            </a:r>
            <a:r>
              <a:rPr sz="4000" b="1" spc="-10" dirty="0">
                <a:latin typeface="微軟正黑體" panose="020B0604030504040204" pitchFamily="34" charset="-120"/>
                <a:ea typeface="微軟正黑體" panose="020B0604030504040204" pitchFamily="34" charset="-120"/>
              </a:rPr>
              <a:t>管理</a:t>
            </a:r>
            <a:r>
              <a:rPr sz="4000" b="1" spc="-5" dirty="0">
                <a:latin typeface="微軟正黑體" panose="020B0604030504040204" pitchFamily="34" charset="-120"/>
                <a:ea typeface="微軟正黑體" panose="020B0604030504040204" pitchFamily="34" charset="-120"/>
              </a:rPr>
              <a:t>制</a:t>
            </a:r>
            <a:r>
              <a:rPr sz="4000" b="1" spc="-10" dirty="0">
                <a:latin typeface="微軟正黑體" panose="020B0604030504040204" pitchFamily="34" charset="-120"/>
                <a:ea typeface="微軟正黑體" panose="020B0604030504040204" pitchFamily="34" charset="-120"/>
              </a:rPr>
              <a:t>度建立</a:t>
            </a:r>
            <a:endParaRPr sz="4000" dirty="0">
              <a:latin typeface="微軟正黑體" panose="020B0604030504040204" pitchFamily="34" charset="-120"/>
              <a:ea typeface="微軟正黑體" panose="020B0604030504040204" pitchFamily="34" charset="-120"/>
            </a:endParaRPr>
          </a:p>
        </p:txBody>
      </p:sp>
      <p:sp>
        <p:nvSpPr>
          <p:cNvPr id="3" name="object 3"/>
          <p:cNvSpPr/>
          <p:nvPr/>
        </p:nvSpPr>
        <p:spPr>
          <a:xfrm>
            <a:off x="1142998" y="1483610"/>
            <a:ext cx="9109709" cy="1009662"/>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1142999" y="3207259"/>
            <a:ext cx="9109708" cy="1045931"/>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1142998" y="4171201"/>
            <a:ext cx="9109707" cy="1011186"/>
          </a:xfrm>
          <a:prstGeom prst="rect">
            <a:avLst/>
          </a:prstGeom>
          <a:blipFill>
            <a:blip r:embed="rId4" cstate="print"/>
            <a:stretch>
              <a:fillRect/>
            </a:stretch>
          </a:blipFill>
        </p:spPr>
        <p:txBody>
          <a:bodyPr wrap="square" lIns="0" tIns="0" rIns="0" bIns="0" rtlCol="0"/>
          <a:lstStyle/>
          <a:p>
            <a:endParaRPr dirty="0"/>
          </a:p>
        </p:txBody>
      </p:sp>
      <p:sp>
        <p:nvSpPr>
          <p:cNvPr id="6" name="object 6"/>
          <p:cNvSpPr/>
          <p:nvPr/>
        </p:nvSpPr>
        <p:spPr>
          <a:xfrm>
            <a:off x="1142998" y="5410200"/>
            <a:ext cx="9109706" cy="1061341"/>
          </a:xfrm>
          <a:prstGeom prst="rect">
            <a:avLst/>
          </a:prstGeom>
          <a:blipFill>
            <a:blip r:embed="rId5" cstate="print"/>
            <a:stretch>
              <a:fillRect/>
            </a:stretch>
          </a:blipFill>
        </p:spPr>
        <p:txBody>
          <a:bodyPr wrap="square" lIns="0" tIns="0" rIns="0" bIns="0" rtlCol="0"/>
          <a:lstStyle/>
          <a:p>
            <a:endParaRPr dirty="0"/>
          </a:p>
        </p:txBody>
      </p:sp>
      <p:sp>
        <p:nvSpPr>
          <p:cNvPr id="7" name="object 7"/>
          <p:cNvSpPr txBox="1"/>
          <p:nvPr/>
        </p:nvSpPr>
        <p:spPr>
          <a:xfrm>
            <a:off x="1295400" y="1350401"/>
            <a:ext cx="9601200" cy="4795928"/>
          </a:xfrm>
          <a:prstGeom prst="rect">
            <a:avLst/>
          </a:prstGeom>
        </p:spPr>
        <p:txBody>
          <a:bodyPr vert="horz" wrap="square" lIns="0" tIns="295910" rIns="0" bIns="0" rtlCol="0">
            <a:spAutoFit/>
          </a:bodyPr>
          <a:lstStyle/>
          <a:p>
            <a:pPr marL="20320">
              <a:spcBef>
                <a:spcPts val="2330"/>
              </a:spcBef>
            </a:pPr>
            <a:r>
              <a:rPr sz="3200" spc="5" dirty="0">
                <a:latin typeface="微軟正黑體" panose="020B0604030504040204" pitchFamily="34" charset="-120"/>
                <a:ea typeface="微軟正黑體" panose="020B0604030504040204" pitchFamily="34" charset="-120"/>
                <a:cs typeface="標楷體"/>
              </a:rPr>
              <a:t>三、</a:t>
            </a:r>
            <a:r>
              <a:rPr sz="3200" spc="-15" dirty="0">
                <a:latin typeface="微軟正黑體" panose="020B0604030504040204" pitchFamily="34" charset="-120"/>
                <a:ea typeface="微軟正黑體" panose="020B0604030504040204" pitchFamily="34" charset="-120"/>
                <a:cs typeface="標楷體"/>
              </a:rPr>
              <a:t>職</a:t>
            </a:r>
            <a:r>
              <a:rPr sz="3200" spc="5" dirty="0">
                <a:latin typeface="微軟正黑體" panose="020B0604030504040204" pitchFamily="34" charset="-120"/>
                <a:ea typeface="微軟正黑體" panose="020B0604030504040204" pitchFamily="34" charset="-120"/>
                <a:cs typeface="標楷體"/>
              </a:rPr>
              <a:t>業安</a:t>
            </a:r>
            <a:r>
              <a:rPr sz="3200" spc="-15" dirty="0">
                <a:latin typeface="微軟正黑體" panose="020B0604030504040204" pitchFamily="34" charset="-120"/>
                <a:ea typeface="微軟正黑體" panose="020B0604030504040204" pitchFamily="34" charset="-120"/>
                <a:cs typeface="標楷體"/>
              </a:rPr>
              <a:t>全</a:t>
            </a:r>
            <a:r>
              <a:rPr sz="3200" spc="5" dirty="0">
                <a:latin typeface="微軟正黑體" panose="020B0604030504040204" pitchFamily="34" charset="-120"/>
                <a:ea typeface="微軟正黑體" panose="020B0604030504040204" pitchFamily="34" charset="-120"/>
                <a:cs typeface="標楷體"/>
              </a:rPr>
              <a:t>健康</a:t>
            </a:r>
            <a:r>
              <a:rPr sz="3200" spc="-15" dirty="0">
                <a:latin typeface="微軟正黑體" panose="020B0604030504040204" pitchFamily="34" charset="-120"/>
                <a:ea typeface="微軟正黑體" panose="020B0604030504040204" pitchFamily="34" charset="-120"/>
                <a:cs typeface="標楷體"/>
              </a:rPr>
              <a:t>相</a:t>
            </a:r>
            <a:r>
              <a:rPr sz="3200" spc="5" dirty="0">
                <a:latin typeface="微軟正黑體" panose="020B0604030504040204" pitchFamily="34" charset="-120"/>
                <a:ea typeface="微軟正黑體" panose="020B0604030504040204" pitchFamily="34" charset="-120"/>
                <a:cs typeface="標楷體"/>
              </a:rPr>
              <a:t>關規範</a:t>
            </a:r>
            <a:endParaRPr sz="3200" dirty="0">
              <a:latin typeface="微軟正黑體" panose="020B0604030504040204" pitchFamily="34" charset="-120"/>
              <a:ea typeface="微軟正黑體" panose="020B0604030504040204" pitchFamily="34" charset="-120"/>
              <a:cs typeface="標楷體"/>
            </a:endParaRPr>
          </a:p>
          <a:p>
            <a:pPr marL="119380" marR="5080">
              <a:lnSpc>
                <a:spcPts val="2810"/>
              </a:lnSpc>
              <a:spcBef>
                <a:spcPts val="1814"/>
              </a:spcBef>
              <a:buSzPct val="95833"/>
              <a:tabLst>
                <a:tab pos="425450" algn="l"/>
              </a:tabLst>
            </a:pPr>
            <a:r>
              <a:rPr sz="2400" dirty="0">
                <a:latin typeface="微軟正黑體" panose="020B0604030504040204" pitchFamily="34" charset="-120"/>
                <a:ea typeface="微軟正黑體" panose="020B0604030504040204" pitchFamily="34" charset="-120"/>
                <a:cs typeface="標楷體"/>
              </a:rPr>
              <a:t>人因性危害防止計畫、異常工作負荷促發疾病預防計畫、 執行職務遭受不法侵害預防計畫、女性勞工母性健康保 </a:t>
            </a:r>
            <a:r>
              <a:rPr sz="2400" spc="-5" dirty="0">
                <a:latin typeface="微軟正黑體" panose="020B0604030504040204" pitchFamily="34" charset="-120"/>
                <a:ea typeface="微軟正黑體" panose="020B0604030504040204" pitchFamily="34" charset="-120"/>
                <a:cs typeface="標楷體"/>
              </a:rPr>
              <a:t>護計畫等四大計畫</a:t>
            </a:r>
            <a:endParaRPr sz="2400" dirty="0">
              <a:latin typeface="微軟正黑體" panose="020B0604030504040204" pitchFamily="34" charset="-120"/>
              <a:ea typeface="微軟正黑體" panose="020B0604030504040204" pitchFamily="34" charset="-120"/>
              <a:cs typeface="標楷體"/>
            </a:endParaRPr>
          </a:p>
          <a:p>
            <a:pPr marL="20320" marR="3557904">
              <a:lnSpc>
                <a:spcPct val="184500"/>
              </a:lnSpc>
              <a:spcBef>
                <a:spcPts val="100"/>
              </a:spcBef>
            </a:pPr>
            <a:r>
              <a:rPr sz="3200" dirty="0" err="1">
                <a:latin typeface="微軟正黑體" panose="020B0604030504040204" pitchFamily="34" charset="-120"/>
                <a:ea typeface="微軟正黑體" panose="020B0604030504040204" pitchFamily="34" charset="-120"/>
                <a:cs typeface="標楷體"/>
              </a:rPr>
              <a:t>四、</a:t>
            </a:r>
            <a:r>
              <a:rPr sz="3200" spc="-15" dirty="0" err="1">
                <a:latin typeface="微軟正黑體" panose="020B0604030504040204" pitchFamily="34" charset="-120"/>
                <a:ea typeface="微軟正黑體" panose="020B0604030504040204" pitchFamily="34" charset="-120"/>
                <a:cs typeface="標楷體"/>
              </a:rPr>
              <a:t>作</a:t>
            </a:r>
            <a:r>
              <a:rPr sz="3200" dirty="0" err="1">
                <a:latin typeface="微軟正黑體" panose="020B0604030504040204" pitchFamily="34" charset="-120"/>
                <a:ea typeface="微軟正黑體" panose="020B0604030504040204" pitchFamily="34" charset="-120"/>
                <a:cs typeface="標楷體"/>
              </a:rPr>
              <a:t>業檢</a:t>
            </a:r>
            <a:r>
              <a:rPr sz="3200" spc="-15" dirty="0" err="1">
                <a:latin typeface="微軟正黑體" panose="020B0604030504040204" pitchFamily="34" charset="-120"/>
                <a:ea typeface="微軟正黑體" panose="020B0604030504040204" pitchFamily="34" charset="-120"/>
                <a:cs typeface="標楷體"/>
              </a:rPr>
              <a:t>點</a:t>
            </a:r>
            <a:r>
              <a:rPr sz="3200" dirty="0" err="1">
                <a:latin typeface="微軟正黑體" panose="020B0604030504040204" pitchFamily="34" charset="-120"/>
                <a:ea typeface="微軟正黑體" panose="020B0604030504040204" pitchFamily="34" charset="-120"/>
                <a:cs typeface="標楷體"/>
              </a:rPr>
              <a:t>及自</a:t>
            </a:r>
            <a:r>
              <a:rPr sz="3200" spc="-15" dirty="0" err="1">
                <a:latin typeface="微軟正黑體" panose="020B0604030504040204" pitchFamily="34" charset="-120"/>
                <a:ea typeface="微軟正黑體" panose="020B0604030504040204" pitchFamily="34" charset="-120"/>
                <a:cs typeface="標楷體"/>
              </a:rPr>
              <a:t>動</a:t>
            </a:r>
            <a:r>
              <a:rPr sz="3200" dirty="0" err="1">
                <a:latin typeface="微軟正黑體" panose="020B0604030504040204" pitchFamily="34" charset="-120"/>
                <a:ea typeface="微軟正黑體" panose="020B0604030504040204" pitchFamily="34" charset="-120"/>
                <a:cs typeface="標楷體"/>
              </a:rPr>
              <a:t>檢查</a:t>
            </a:r>
            <a:r>
              <a:rPr sz="3200" dirty="0">
                <a:latin typeface="微軟正黑體" panose="020B0604030504040204" pitchFamily="34" charset="-120"/>
                <a:ea typeface="微軟正黑體" panose="020B0604030504040204" pitchFamily="34" charset="-120"/>
                <a:cs typeface="標楷體"/>
              </a:rPr>
              <a:t> </a:t>
            </a:r>
            <a:endParaRPr lang="en-US" sz="3200" dirty="0">
              <a:latin typeface="微軟正黑體" panose="020B0604030504040204" pitchFamily="34" charset="-120"/>
              <a:ea typeface="微軟正黑體" panose="020B0604030504040204" pitchFamily="34" charset="-120"/>
              <a:cs typeface="標楷體"/>
            </a:endParaRPr>
          </a:p>
          <a:p>
            <a:pPr marL="20320" marR="3557904">
              <a:lnSpc>
                <a:spcPct val="184500"/>
              </a:lnSpc>
              <a:spcBef>
                <a:spcPts val="100"/>
              </a:spcBef>
            </a:pPr>
            <a:r>
              <a:rPr sz="3200" spc="5" dirty="0" err="1">
                <a:latin typeface="微軟正黑體" panose="020B0604030504040204" pitchFamily="34" charset="-120"/>
                <a:ea typeface="微軟正黑體" panose="020B0604030504040204" pitchFamily="34" charset="-120"/>
                <a:cs typeface="標楷體"/>
              </a:rPr>
              <a:t>五、</a:t>
            </a:r>
            <a:r>
              <a:rPr sz="3200" spc="-15" dirty="0" err="1">
                <a:latin typeface="微軟正黑體" panose="020B0604030504040204" pitchFamily="34" charset="-120"/>
                <a:ea typeface="微軟正黑體" panose="020B0604030504040204" pitchFamily="34" charset="-120"/>
                <a:cs typeface="標楷體"/>
              </a:rPr>
              <a:t>危</a:t>
            </a:r>
            <a:r>
              <a:rPr sz="3200" spc="5" dirty="0" err="1">
                <a:latin typeface="微軟正黑體" panose="020B0604030504040204" pitchFamily="34" charset="-120"/>
                <a:ea typeface="微軟正黑體" panose="020B0604030504040204" pitchFamily="34" charset="-120"/>
                <a:cs typeface="標楷體"/>
              </a:rPr>
              <a:t>害性</a:t>
            </a:r>
            <a:r>
              <a:rPr sz="3200" spc="-15" dirty="0" err="1">
                <a:latin typeface="微軟正黑體" panose="020B0604030504040204" pitchFamily="34" charset="-120"/>
                <a:ea typeface="微軟正黑體" panose="020B0604030504040204" pitchFamily="34" charset="-120"/>
                <a:cs typeface="標楷體"/>
              </a:rPr>
              <a:t>化</a:t>
            </a:r>
            <a:r>
              <a:rPr sz="3200" spc="5" dirty="0" err="1">
                <a:latin typeface="微軟正黑體" panose="020B0604030504040204" pitchFamily="34" charset="-120"/>
                <a:ea typeface="微軟正黑體" panose="020B0604030504040204" pitchFamily="34" charset="-120"/>
                <a:cs typeface="標楷體"/>
              </a:rPr>
              <a:t>學品</a:t>
            </a:r>
            <a:r>
              <a:rPr sz="3200" spc="-15" dirty="0" err="1">
                <a:latin typeface="微軟正黑體" panose="020B0604030504040204" pitchFamily="34" charset="-120"/>
                <a:ea typeface="微軟正黑體" panose="020B0604030504040204" pitchFamily="34" charset="-120"/>
                <a:cs typeface="標楷體"/>
              </a:rPr>
              <a:t>管</a:t>
            </a:r>
            <a:r>
              <a:rPr sz="3200" spc="5" dirty="0" err="1">
                <a:latin typeface="微軟正黑體" panose="020B0604030504040204" pitchFamily="34" charset="-120"/>
                <a:ea typeface="微軟正黑體" panose="020B0604030504040204" pitchFamily="34" charset="-120"/>
                <a:cs typeface="標楷體"/>
              </a:rPr>
              <a:t>理</a:t>
            </a:r>
            <a:endParaRPr sz="3200" dirty="0">
              <a:latin typeface="微軟正黑體" panose="020B0604030504040204" pitchFamily="34" charset="-120"/>
              <a:ea typeface="微軟正黑體" panose="020B0604030504040204" pitchFamily="34" charset="-120"/>
              <a:cs typeface="標楷體"/>
            </a:endParaRPr>
          </a:p>
          <a:p>
            <a:pPr marL="119380">
              <a:spcBef>
                <a:spcPts val="1664"/>
              </a:spcBef>
              <a:buSzPct val="95833"/>
              <a:tabLst>
                <a:tab pos="425450" algn="l"/>
              </a:tabLst>
            </a:pPr>
            <a:r>
              <a:rPr sz="2400" dirty="0">
                <a:latin typeface="微軟正黑體" panose="020B0604030504040204" pitchFamily="34" charset="-120"/>
                <a:ea typeface="微軟正黑體" panose="020B0604030504040204" pitchFamily="34" charset="-120"/>
                <a:cs typeface="標楷體"/>
              </a:rPr>
              <a:t>危害通識計畫、作業環境監測、危害性化學品分級管理</a:t>
            </a:r>
          </a:p>
          <a:p>
            <a:pPr marL="12700">
              <a:spcBef>
                <a:spcPts val="1125"/>
              </a:spcBef>
            </a:pPr>
            <a:r>
              <a:rPr sz="3200" dirty="0">
                <a:latin typeface="微軟正黑體" panose="020B0604030504040204" pitchFamily="34" charset="-120"/>
                <a:ea typeface="微軟正黑體" panose="020B0604030504040204" pitchFamily="34" charset="-120"/>
                <a:cs typeface="標楷體"/>
              </a:rPr>
              <a:t>六、建置職業安全</a:t>
            </a:r>
            <a:r>
              <a:rPr sz="3200" spc="-15" dirty="0">
                <a:latin typeface="微軟正黑體" panose="020B0604030504040204" pitchFamily="34" charset="-120"/>
                <a:ea typeface="微軟正黑體" panose="020B0604030504040204" pitchFamily="34" charset="-120"/>
                <a:cs typeface="標楷體"/>
              </a:rPr>
              <a:t>衛</a:t>
            </a:r>
            <a:r>
              <a:rPr sz="3200" dirty="0">
                <a:latin typeface="微軟正黑體" panose="020B0604030504040204" pitchFamily="34" charset="-120"/>
                <a:ea typeface="微軟正黑體" panose="020B0604030504040204" pitchFamily="34" charset="-120"/>
                <a:cs typeface="標楷體"/>
              </a:rPr>
              <a:t>生管理系統</a:t>
            </a:r>
          </a:p>
        </p:txBody>
      </p:sp>
      <p:sp>
        <p:nvSpPr>
          <p:cNvPr id="8" name="頁尾版面配置區 7">
            <a:extLst>
              <a:ext uri="{FF2B5EF4-FFF2-40B4-BE49-F238E27FC236}">
                <a16:creationId xmlns:a16="http://schemas.microsoft.com/office/drawing/2014/main" id="{81EC0569-CEA8-974A-8D04-25C8355958F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357CCBF7-B784-0F13-2BDA-B51141E985A6}"/>
              </a:ext>
            </a:extLst>
          </p:cNvPr>
          <p:cNvSpPr>
            <a:spLocks noGrp="1"/>
          </p:cNvSpPr>
          <p:nvPr>
            <p:ph type="sldNum" sz="quarter" idx="7"/>
          </p:nvPr>
        </p:nvSpPr>
        <p:spPr/>
        <p:txBody>
          <a:bodyPr/>
          <a:lstStyle/>
          <a:p>
            <a:fld id="{B6F15528-21DE-4FAA-801E-634DDDAF4B2B}" type="slidenum">
              <a:rPr lang="en-US" altLang="zh-TW" smtClean="0"/>
              <a:t>89</a:t>
            </a:fld>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381000"/>
            <a:ext cx="7456488" cy="1243289"/>
          </a:xfrm>
          <a:prstGeom prst="rect">
            <a:avLst/>
          </a:prstGeom>
        </p:spPr>
        <p:txBody>
          <a:bodyPr vert="horz" wrap="square" lIns="0" tIns="12065" rIns="0" bIns="0" rtlCol="0">
            <a:spAutoFit/>
          </a:bodyPr>
          <a:lstStyle/>
          <a:p>
            <a:pPr algn="ctr">
              <a:spcBef>
                <a:spcPts val="95"/>
              </a:spcBef>
            </a:pPr>
            <a:r>
              <a:rPr sz="4000" spc="5" dirty="0">
                <a:latin typeface="微軟正黑體" panose="020B0604030504040204" pitchFamily="34" charset="-120"/>
                <a:ea typeface="微軟正黑體" panose="020B0604030504040204" pitchFamily="34" charset="-120"/>
              </a:rPr>
              <a:t>教</a:t>
            </a:r>
            <a:r>
              <a:rPr sz="4000" spc="-5" dirty="0">
                <a:latin typeface="微軟正黑體" panose="020B0604030504040204" pitchFamily="34" charset="-120"/>
                <a:ea typeface="微軟正黑體" panose="020B0604030504040204" pitchFamily="34" charset="-120"/>
              </a:rPr>
              <a:t>育部105</a:t>
            </a:r>
            <a:r>
              <a:rPr sz="4000" spc="5" dirty="0">
                <a:latin typeface="微軟正黑體" panose="020B0604030504040204" pitchFamily="34" charset="-120"/>
                <a:ea typeface="微軟正黑體" panose="020B0604030504040204" pitchFamily="34" charset="-120"/>
              </a:rPr>
              <a:t>年</a:t>
            </a:r>
            <a:r>
              <a:rPr sz="4000" spc="-15" dirty="0">
                <a:latin typeface="微軟正黑體" panose="020B0604030504040204" pitchFamily="34" charset="-120"/>
                <a:ea typeface="微軟正黑體" panose="020B0604030504040204" pitchFamily="34" charset="-120"/>
              </a:rPr>
              <a:t>9</a:t>
            </a:r>
            <a:r>
              <a:rPr sz="4000" spc="5" dirty="0">
                <a:latin typeface="微軟正黑體" panose="020B0604030504040204" pitchFamily="34" charset="-120"/>
                <a:ea typeface="微軟正黑體" panose="020B0604030504040204" pitchFamily="34" charset="-120"/>
              </a:rPr>
              <a:t>月</a:t>
            </a:r>
            <a:r>
              <a:rPr sz="4000" spc="-5" dirty="0">
                <a:latin typeface="微軟正黑體" panose="020B0604030504040204" pitchFamily="34" charset="-120"/>
                <a:ea typeface="微軟正黑體" panose="020B0604030504040204" pitchFamily="34" charset="-120"/>
              </a:rPr>
              <a:t>23日</a:t>
            </a:r>
            <a:endParaRPr sz="4000" dirty="0">
              <a:latin typeface="微軟正黑體" panose="020B0604030504040204" pitchFamily="34" charset="-120"/>
              <a:ea typeface="微軟正黑體" panose="020B0604030504040204" pitchFamily="34" charset="-120"/>
            </a:endParaRPr>
          </a:p>
          <a:p>
            <a:pPr algn="ctr">
              <a:lnSpc>
                <a:spcPct val="100000"/>
              </a:lnSpc>
            </a:pPr>
            <a:r>
              <a:rPr sz="4000" spc="-5" dirty="0">
                <a:latin typeface="微軟正黑體" panose="020B0604030504040204" pitchFamily="34" charset="-120"/>
                <a:ea typeface="微軟正黑體" panose="020B0604030504040204" pitchFamily="34" charset="-120"/>
              </a:rPr>
              <a:t>臺教資</a:t>
            </a:r>
            <a:r>
              <a:rPr sz="4000" dirty="0">
                <a:latin typeface="微軟正黑體" panose="020B0604030504040204" pitchFamily="34" charset="-120"/>
                <a:ea typeface="微軟正黑體" panose="020B0604030504040204" pitchFamily="34" charset="-120"/>
              </a:rPr>
              <a:t>(六</a:t>
            </a:r>
            <a:r>
              <a:rPr sz="4000" spc="-15" dirty="0">
                <a:latin typeface="微軟正黑體" panose="020B0604030504040204" pitchFamily="34" charset="-120"/>
                <a:ea typeface="微軟正黑體" panose="020B0604030504040204" pitchFamily="34" charset="-120"/>
              </a:rPr>
              <a:t>)</a:t>
            </a:r>
            <a:r>
              <a:rPr sz="4000" spc="-10" dirty="0">
                <a:latin typeface="微軟正黑體" panose="020B0604030504040204" pitchFamily="34" charset="-120"/>
                <a:ea typeface="微軟正黑體" panose="020B0604030504040204" pitchFamily="34" charset="-120"/>
              </a:rPr>
              <a:t>字</a:t>
            </a:r>
            <a:r>
              <a:rPr sz="4000" spc="5" dirty="0">
                <a:latin typeface="微軟正黑體" panose="020B0604030504040204" pitchFamily="34" charset="-120"/>
                <a:ea typeface="微軟正黑體" panose="020B0604030504040204" pitchFamily="34" charset="-120"/>
              </a:rPr>
              <a:t>第</a:t>
            </a:r>
            <a:r>
              <a:rPr sz="4000" spc="-5" dirty="0">
                <a:latin typeface="微軟正黑體" panose="020B0604030504040204" pitchFamily="34" charset="-120"/>
                <a:ea typeface="微軟正黑體" panose="020B0604030504040204" pitchFamily="34" charset="-120"/>
              </a:rPr>
              <a:t>1050133469</a:t>
            </a:r>
            <a:r>
              <a:rPr sz="4000" dirty="0">
                <a:latin typeface="微軟正黑體" panose="020B0604030504040204" pitchFamily="34" charset="-120"/>
                <a:ea typeface="微軟正黑體" panose="020B0604030504040204" pitchFamily="34" charset="-120"/>
              </a:rPr>
              <a:t>號函</a:t>
            </a:r>
          </a:p>
        </p:txBody>
      </p:sp>
      <p:sp>
        <p:nvSpPr>
          <p:cNvPr id="3" name="object 3"/>
          <p:cNvSpPr txBox="1"/>
          <p:nvPr/>
        </p:nvSpPr>
        <p:spPr>
          <a:xfrm>
            <a:off x="1295400" y="2514600"/>
            <a:ext cx="9601200" cy="3665747"/>
          </a:xfrm>
          <a:prstGeom prst="rect">
            <a:avLst/>
          </a:prstGeom>
        </p:spPr>
        <p:txBody>
          <a:bodyPr vert="horz" wrap="square" lIns="0" tIns="13335" rIns="0" bIns="0" rtlCol="0">
            <a:spAutoFit/>
          </a:bodyPr>
          <a:lstStyle/>
          <a:p>
            <a:pPr marL="12700" marR="5080">
              <a:spcBef>
                <a:spcPts val="105"/>
              </a:spcBef>
              <a:tabLst>
                <a:tab pos="355600" algn="l"/>
                <a:tab pos="356235" algn="l"/>
              </a:tabLst>
            </a:pPr>
            <a:r>
              <a:rPr sz="3200" dirty="0" err="1">
                <a:latin typeface="微軟正黑體" panose="020B0604030504040204" pitchFamily="34" charset="-120"/>
                <a:ea typeface="微軟正黑體" panose="020B0604030504040204" pitchFamily="34" charset="-120"/>
                <a:cs typeface="標楷體"/>
              </a:rPr>
              <a:t>主</a:t>
            </a:r>
            <a:r>
              <a:rPr sz="3200" spc="-5" dirty="0" err="1">
                <a:latin typeface="微軟正黑體" panose="020B0604030504040204" pitchFamily="34" charset="-120"/>
                <a:ea typeface="微軟正黑體" panose="020B0604030504040204" pitchFamily="34" charset="-120"/>
                <a:cs typeface="標楷體"/>
              </a:rPr>
              <a:t>旨</a:t>
            </a:r>
            <a:r>
              <a:rPr sz="3200" spc="-10" dirty="0" err="1">
                <a:latin typeface="微軟正黑體" panose="020B0604030504040204" pitchFamily="34" charset="-120"/>
                <a:ea typeface="微軟正黑體" panose="020B0604030504040204" pitchFamily="34" charset="-120"/>
                <a:cs typeface="標楷體"/>
              </a:rPr>
              <a:t>:</a:t>
            </a:r>
            <a:r>
              <a:rPr sz="3200" spc="-15" dirty="0" err="1">
                <a:latin typeface="微軟正黑體" panose="020B0604030504040204" pitchFamily="34" charset="-120"/>
                <a:ea typeface="微軟正黑體" panose="020B0604030504040204" pitchFamily="34" charset="-120"/>
                <a:cs typeface="標楷體"/>
              </a:rPr>
              <a:t>請</a:t>
            </a:r>
            <a:r>
              <a:rPr sz="3200" dirty="0" err="1">
                <a:latin typeface="微軟正黑體" panose="020B0604030504040204" pitchFamily="34" charset="-120"/>
                <a:ea typeface="微軟正黑體" panose="020B0604030504040204" pitchFamily="34" charset="-120"/>
                <a:cs typeface="標楷體"/>
              </a:rPr>
              <a:t>持續</a:t>
            </a:r>
            <a:r>
              <a:rPr sz="3200" spc="-15" dirty="0" err="1">
                <a:latin typeface="微軟正黑體" panose="020B0604030504040204" pitchFamily="34" charset="-120"/>
                <a:ea typeface="微軟正黑體" panose="020B0604030504040204" pitchFamily="34" charset="-120"/>
                <a:cs typeface="標楷體"/>
              </a:rPr>
              <a:t>依</a:t>
            </a:r>
            <a:r>
              <a:rPr sz="3200" dirty="0" err="1">
                <a:latin typeface="微軟正黑體" panose="020B0604030504040204" pitchFamily="34" charset="-120"/>
                <a:ea typeface="微軟正黑體" panose="020B0604030504040204" pitchFamily="34" charset="-120"/>
                <a:cs typeface="標楷體"/>
              </a:rPr>
              <a:t>職業</a:t>
            </a:r>
            <a:r>
              <a:rPr sz="3200" spc="-15" dirty="0" err="1">
                <a:latin typeface="微軟正黑體" panose="020B0604030504040204" pitchFamily="34" charset="-120"/>
                <a:ea typeface="微軟正黑體" panose="020B0604030504040204" pitchFamily="34" charset="-120"/>
                <a:cs typeface="標楷體"/>
              </a:rPr>
              <a:t>安</a:t>
            </a:r>
            <a:r>
              <a:rPr sz="3200" dirty="0" err="1">
                <a:latin typeface="微軟正黑體" panose="020B0604030504040204" pitchFamily="34" charset="-120"/>
                <a:ea typeface="微軟正黑體" panose="020B0604030504040204" pitchFamily="34" charset="-120"/>
                <a:cs typeface="標楷體"/>
              </a:rPr>
              <a:t>全衛</a:t>
            </a:r>
            <a:r>
              <a:rPr sz="3200" spc="-15" dirty="0" err="1">
                <a:latin typeface="微軟正黑體" panose="020B0604030504040204" pitchFamily="34" charset="-120"/>
                <a:ea typeface="微軟正黑體" panose="020B0604030504040204" pitchFamily="34" charset="-120"/>
                <a:cs typeface="標楷體"/>
              </a:rPr>
              <a:t>生</a:t>
            </a:r>
            <a:r>
              <a:rPr sz="3200" dirty="0" err="1">
                <a:latin typeface="微軟正黑體" panose="020B0604030504040204" pitchFamily="34" charset="-120"/>
                <a:ea typeface="微軟正黑體" panose="020B0604030504040204" pitchFamily="34" charset="-120"/>
                <a:cs typeface="標楷體"/>
              </a:rPr>
              <a:t>法及</a:t>
            </a:r>
            <a:r>
              <a:rPr sz="3200" spc="-15" dirty="0" err="1">
                <a:latin typeface="微軟正黑體" panose="020B0604030504040204" pitchFamily="34" charset="-120"/>
                <a:ea typeface="微軟正黑體" panose="020B0604030504040204" pitchFamily="34" charset="-120"/>
                <a:cs typeface="標楷體"/>
              </a:rPr>
              <a:t>相</a:t>
            </a:r>
            <a:r>
              <a:rPr sz="3200" dirty="0" err="1">
                <a:latin typeface="微軟正黑體" panose="020B0604030504040204" pitchFamily="34" charset="-120"/>
                <a:ea typeface="微軟正黑體" panose="020B0604030504040204" pitchFamily="34" charset="-120"/>
                <a:cs typeface="標楷體"/>
              </a:rPr>
              <a:t>關子法規定</a:t>
            </a:r>
            <a:r>
              <a:rPr sz="3200" spc="-15" dirty="0" err="1">
                <a:latin typeface="微軟正黑體" panose="020B0604030504040204" pitchFamily="34" charset="-120"/>
                <a:ea typeface="微軟正黑體" panose="020B0604030504040204" pitchFamily="34" charset="-120"/>
                <a:cs typeface="標楷體"/>
              </a:rPr>
              <a:t>推</a:t>
            </a:r>
            <a:r>
              <a:rPr sz="3200" dirty="0" err="1">
                <a:latin typeface="微軟正黑體" panose="020B0604030504040204" pitchFamily="34" charset="-120"/>
                <a:ea typeface="微軟正黑體" panose="020B0604030504040204" pitchFamily="34" charset="-120"/>
                <a:cs typeface="標楷體"/>
              </a:rPr>
              <a:t>動校</a:t>
            </a:r>
            <a:r>
              <a:rPr sz="3200" spc="-15" dirty="0" err="1">
                <a:latin typeface="微軟正黑體" panose="020B0604030504040204" pitchFamily="34" charset="-120"/>
                <a:ea typeface="微軟正黑體" panose="020B0604030504040204" pitchFamily="34" charset="-120"/>
                <a:cs typeface="標楷體"/>
              </a:rPr>
              <a:t>園</a:t>
            </a:r>
            <a:r>
              <a:rPr sz="3200" dirty="0" err="1">
                <a:latin typeface="微軟正黑體" panose="020B0604030504040204" pitchFamily="34" charset="-120"/>
                <a:ea typeface="微軟正黑體" panose="020B0604030504040204" pitchFamily="34" charset="-120"/>
                <a:cs typeface="標楷體"/>
              </a:rPr>
              <a:t>安全</a:t>
            </a:r>
            <a:r>
              <a:rPr sz="3200" spc="-15" dirty="0" err="1">
                <a:latin typeface="微軟正黑體" panose="020B0604030504040204" pitchFamily="34" charset="-120"/>
                <a:ea typeface="微軟正黑體" panose="020B0604030504040204" pitchFamily="34" charset="-120"/>
                <a:cs typeface="標楷體"/>
              </a:rPr>
              <a:t>衛</a:t>
            </a:r>
            <a:r>
              <a:rPr sz="3200" dirty="0" err="1">
                <a:latin typeface="微軟正黑體" panose="020B0604030504040204" pitchFamily="34" charset="-120"/>
                <a:ea typeface="微軟正黑體" panose="020B0604030504040204" pitchFamily="34" charset="-120"/>
                <a:cs typeface="標楷體"/>
              </a:rPr>
              <a:t>生管</a:t>
            </a:r>
            <a:r>
              <a:rPr sz="3200" spc="-15" dirty="0" err="1">
                <a:latin typeface="微軟正黑體" panose="020B0604030504040204" pitchFamily="34" charset="-120"/>
                <a:ea typeface="微軟正黑體" panose="020B0604030504040204" pitchFamily="34" charset="-120"/>
                <a:cs typeface="標楷體"/>
              </a:rPr>
              <a:t>理</a:t>
            </a:r>
            <a:r>
              <a:rPr sz="3200" dirty="0" err="1">
                <a:latin typeface="微軟正黑體" panose="020B0604030504040204" pitchFamily="34" charset="-120"/>
                <a:ea typeface="微軟正黑體" panose="020B0604030504040204" pitchFamily="34" charset="-120"/>
                <a:cs typeface="標楷體"/>
              </a:rPr>
              <a:t>工作</a:t>
            </a:r>
            <a:r>
              <a:rPr sz="3200" spc="-15" dirty="0" err="1">
                <a:latin typeface="微軟正黑體" panose="020B0604030504040204" pitchFamily="34" charset="-120"/>
                <a:ea typeface="微軟正黑體" panose="020B0604030504040204" pitchFamily="34" charset="-120"/>
                <a:cs typeface="標楷體"/>
              </a:rPr>
              <a:t>，</a:t>
            </a:r>
            <a:r>
              <a:rPr sz="3200" dirty="0" err="1">
                <a:latin typeface="微軟正黑體" panose="020B0604030504040204" pitchFamily="34" charset="-120"/>
                <a:ea typeface="微軟正黑體" panose="020B0604030504040204" pitchFamily="34" charset="-120"/>
                <a:cs typeface="標楷體"/>
              </a:rPr>
              <a:t>以保障</a:t>
            </a:r>
            <a:r>
              <a:rPr sz="3200" spc="5" dirty="0" err="1">
                <a:latin typeface="微軟正黑體" panose="020B0604030504040204" pitchFamily="34" charset="-120"/>
                <a:ea typeface="微軟正黑體" panose="020B0604030504040204" pitchFamily="34" charset="-120"/>
                <a:cs typeface="標楷體"/>
              </a:rPr>
              <a:t>校園</a:t>
            </a:r>
            <a:r>
              <a:rPr sz="3200" spc="-15" dirty="0" err="1">
                <a:latin typeface="微軟正黑體" panose="020B0604030504040204" pitchFamily="34" charset="-120"/>
                <a:ea typeface="微軟正黑體" panose="020B0604030504040204" pitchFamily="34" charset="-120"/>
                <a:cs typeface="標楷體"/>
              </a:rPr>
              <a:t>人</a:t>
            </a:r>
            <a:r>
              <a:rPr sz="3200" spc="5" dirty="0" err="1">
                <a:latin typeface="微軟正黑體" panose="020B0604030504040204" pitchFamily="34" charset="-120"/>
                <a:ea typeface="微軟正黑體" panose="020B0604030504040204" pitchFamily="34" charset="-120"/>
                <a:cs typeface="標楷體"/>
              </a:rPr>
              <a:t>員之</a:t>
            </a:r>
            <a:r>
              <a:rPr sz="3200" spc="-15" dirty="0" err="1">
                <a:latin typeface="微軟正黑體" panose="020B0604030504040204" pitchFamily="34" charset="-120"/>
                <a:ea typeface="微軟正黑體" panose="020B0604030504040204" pitchFamily="34" charset="-120"/>
                <a:cs typeface="標楷體"/>
              </a:rPr>
              <a:t>安</a:t>
            </a:r>
            <a:r>
              <a:rPr sz="3200" spc="5" dirty="0" err="1">
                <a:latin typeface="微軟正黑體" panose="020B0604030504040204" pitchFamily="34" charset="-120"/>
                <a:ea typeface="微軟正黑體" panose="020B0604030504040204" pitchFamily="34" charset="-120"/>
                <a:cs typeface="標楷體"/>
              </a:rPr>
              <a:t>全及</a:t>
            </a:r>
            <a:r>
              <a:rPr sz="3200" spc="-15" dirty="0" err="1">
                <a:latin typeface="微軟正黑體" panose="020B0604030504040204" pitchFamily="34" charset="-120"/>
                <a:ea typeface="微軟正黑體" panose="020B0604030504040204" pitchFamily="34" charset="-120"/>
                <a:cs typeface="標楷體"/>
              </a:rPr>
              <a:t>健</a:t>
            </a:r>
            <a:r>
              <a:rPr sz="3200" spc="5" dirty="0" err="1">
                <a:latin typeface="微軟正黑體" panose="020B0604030504040204" pitchFamily="34" charset="-120"/>
                <a:ea typeface="微軟正黑體" panose="020B0604030504040204" pitchFamily="34" charset="-120"/>
                <a:cs typeface="標楷體"/>
              </a:rPr>
              <a:t>康，</a:t>
            </a:r>
            <a:r>
              <a:rPr sz="3200" spc="-15" dirty="0" err="1">
                <a:latin typeface="微軟正黑體" panose="020B0604030504040204" pitchFamily="34" charset="-120"/>
                <a:ea typeface="微軟正黑體" panose="020B0604030504040204" pitchFamily="34" charset="-120"/>
                <a:cs typeface="標楷體"/>
              </a:rPr>
              <a:t>請</a:t>
            </a:r>
            <a:r>
              <a:rPr sz="3200" spc="5" dirty="0" err="1">
                <a:latin typeface="微軟正黑體" panose="020B0604030504040204" pitchFamily="34" charset="-120"/>
                <a:ea typeface="微軟正黑體" panose="020B0604030504040204" pitchFamily="34" charset="-120"/>
                <a:cs typeface="標楷體"/>
              </a:rPr>
              <a:t>查照</a:t>
            </a:r>
            <a:r>
              <a:rPr sz="3200" spc="5" dirty="0">
                <a:latin typeface="微軟正黑體" panose="020B0604030504040204" pitchFamily="34" charset="-120"/>
                <a:ea typeface="微軟正黑體" panose="020B0604030504040204" pitchFamily="34" charset="-120"/>
                <a:cs typeface="標楷體"/>
              </a:rPr>
              <a:t>。</a:t>
            </a:r>
            <a:endParaRPr sz="3200" dirty="0">
              <a:latin typeface="微軟正黑體" panose="020B0604030504040204" pitchFamily="34" charset="-120"/>
              <a:ea typeface="微軟正黑體" panose="020B0604030504040204" pitchFamily="34" charset="-120"/>
              <a:cs typeface="標楷體"/>
            </a:endParaRPr>
          </a:p>
          <a:p>
            <a:pPr marL="12700">
              <a:spcBef>
                <a:spcPts val="765"/>
              </a:spcBef>
              <a:tabLst>
                <a:tab pos="355600" algn="l"/>
                <a:tab pos="356235" algn="l"/>
              </a:tabLst>
            </a:pPr>
            <a:r>
              <a:rPr sz="3200" dirty="0">
                <a:latin typeface="微軟正黑體" panose="020B0604030504040204" pitchFamily="34" charset="-120"/>
                <a:ea typeface="微軟正黑體" panose="020B0604030504040204" pitchFamily="34" charset="-120"/>
                <a:cs typeface="標楷體"/>
              </a:rPr>
              <a:t>說明</a:t>
            </a:r>
            <a:r>
              <a:rPr sz="3200" spc="-5" dirty="0">
                <a:latin typeface="微軟正黑體" panose="020B0604030504040204" pitchFamily="34" charset="-120"/>
                <a:ea typeface="微軟正黑體" panose="020B0604030504040204" pitchFamily="34" charset="-120"/>
                <a:cs typeface="標楷體"/>
              </a:rPr>
              <a:t>二</a:t>
            </a:r>
            <a:r>
              <a:rPr sz="3200" dirty="0">
                <a:latin typeface="微軟正黑體" panose="020B0604030504040204" pitchFamily="34" charset="-120"/>
                <a:ea typeface="微軟正黑體" panose="020B0604030504040204" pitchFamily="34" charset="-120"/>
                <a:cs typeface="標楷體"/>
              </a:rPr>
              <a:t>:</a:t>
            </a:r>
          </a:p>
          <a:p>
            <a:pPr marL="12700" marR="205740" algn="just">
              <a:spcBef>
                <a:spcPts val="770"/>
              </a:spcBef>
              <a:tabLst>
                <a:tab pos="356235" algn="l"/>
              </a:tabLst>
            </a:pPr>
            <a:r>
              <a:rPr sz="3200" spc="5" dirty="0" err="1">
                <a:latin typeface="微軟正黑體" panose="020B0604030504040204" pitchFamily="34" charset="-120"/>
                <a:ea typeface="微軟正黑體" panose="020B0604030504040204" pitchFamily="34" charset="-120"/>
                <a:cs typeface="標楷體"/>
              </a:rPr>
              <a:t>請學</a:t>
            </a:r>
            <a:r>
              <a:rPr sz="3200" spc="-15" dirty="0" err="1">
                <a:latin typeface="微軟正黑體" panose="020B0604030504040204" pitchFamily="34" charset="-120"/>
                <a:ea typeface="微軟正黑體" panose="020B0604030504040204" pitchFamily="34" charset="-120"/>
                <a:cs typeface="標楷體"/>
              </a:rPr>
              <a:t>校</a:t>
            </a:r>
            <a:r>
              <a:rPr sz="3200" spc="5" dirty="0" err="1">
                <a:latin typeface="微軟正黑體" panose="020B0604030504040204" pitchFamily="34" charset="-120"/>
                <a:ea typeface="微軟正黑體" panose="020B0604030504040204" pitchFamily="34" charset="-120"/>
                <a:cs typeface="標楷體"/>
              </a:rPr>
              <a:t>依法</a:t>
            </a:r>
            <a:r>
              <a:rPr sz="3200" spc="-15" dirty="0" err="1">
                <a:latin typeface="微軟正黑體" panose="020B0604030504040204" pitchFamily="34" charset="-120"/>
                <a:ea typeface="微軟正黑體" panose="020B0604030504040204" pitchFamily="34" charset="-120"/>
                <a:cs typeface="標楷體"/>
              </a:rPr>
              <a:t>設</a:t>
            </a:r>
            <a:r>
              <a:rPr sz="3200" spc="5" dirty="0" err="1">
                <a:latin typeface="微軟正黑體" panose="020B0604030504040204" pitchFamily="34" charset="-120"/>
                <a:ea typeface="微軟正黑體" panose="020B0604030504040204" pitchFamily="34" charset="-120"/>
                <a:cs typeface="標楷體"/>
              </a:rPr>
              <a:t>置安</a:t>
            </a:r>
            <a:r>
              <a:rPr sz="3200" spc="-15" dirty="0" err="1">
                <a:latin typeface="微軟正黑體" panose="020B0604030504040204" pitchFamily="34" charset="-120"/>
                <a:ea typeface="微軟正黑體" panose="020B0604030504040204" pitchFamily="34" charset="-120"/>
                <a:cs typeface="標楷體"/>
              </a:rPr>
              <a:t>全</a:t>
            </a:r>
            <a:r>
              <a:rPr sz="3200" spc="5" dirty="0" err="1">
                <a:latin typeface="微軟正黑體" panose="020B0604030504040204" pitchFamily="34" charset="-120"/>
                <a:ea typeface="微軟正黑體" panose="020B0604030504040204" pitchFamily="34" charset="-120"/>
                <a:cs typeface="標楷體"/>
              </a:rPr>
              <a:t>衛生</a:t>
            </a:r>
            <a:r>
              <a:rPr sz="3200" spc="-15" dirty="0" err="1">
                <a:latin typeface="微軟正黑體" panose="020B0604030504040204" pitchFamily="34" charset="-120"/>
                <a:ea typeface="微軟正黑體" panose="020B0604030504040204" pitchFamily="34" charset="-120"/>
                <a:cs typeface="標楷體"/>
              </a:rPr>
              <a:t>組</a:t>
            </a:r>
            <a:r>
              <a:rPr sz="3200" spc="5" dirty="0" err="1">
                <a:latin typeface="微軟正黑體" panose="020B0604030504040204" pitchFamily="34" charset="-120"/>
                <a:ea typeface="微軟正黑體" panose="020B0604030504040204" pitchFamily="34" charset="-120"/>
                <a:cs typeface="標楷體"/>
              </a:rPr>
              <a:t>織、</a:t>
            </a:r>
            <a:r>
              <a:rPr sz="3200" spc="-15" dirty="0" err="1">
                <a:latin typeface="微軟正黑體" panose="020B0604030504040204" pitchFamily="34" charset="-120"/>
                <a:ea typeface="微軟正黑體" panose="020B0604030504040204" pitchFamily="34" charset="-120"/>
                <a:cs typeface="標楷體"/>
              </a:rPr>
              <a:t>人</a:t>
            </a:r>
            <a:r>
              <a:rPr sz="3200" spc="5" dirty="0" err="1">
                <a:latin typeface="微軟正黑體" panose="020B0604030504040204" pitchFamily="34" charset="-120"/>
                <a:ea typeface="微軟正黑體" panose="020B0604030504040204" pitchFamily="34" charset="-120"/>
                <a:cs typeface="標楷體"/>
              </a:rPr>
              <a:t>員及推</a:t>
            </a:r>
            <a:r>
              <a:rPr sz="3200" dirty="0" err="1">
                <a:latin typeface="微軟正黑體" panose="020B0604030504040204" pitchFamily="34" charset="-120"/>
                <a:ea typeface="微軟正黑體" panose="020B0604030504040204" pitchFamily="34" charset="-120"/>
                <a:cs typeface="標楷體"/>
              </a:rPr>
              <a:t>動職</a:t>
            </a:r>
            <a:r>
              <a:rPr sz="3200" spc="-15" dirty="0" err="1">
                <a:latin typeface="微軟正黑體" panose="020B0604030504040204" pitchFamily="34" charset="-120"/>
                <a:ea typeface="微軟正黑體" panose="020B0604030504040204" pitchFamily="34" charset="-120"/>
                <a:cs typeface="標楷體"/>
              </a:rPr>
              <a:t>業</a:t>
            </a:r>
            <a:r>
              <a:rPr sz="3200" dirty="0" err="1">
                <a:latin typeface="微軟正黑體" panose="020B0604030504040204" pitchFamily="34" charset="-120"/>
                <a:ea typeface="微軟正黑體" panose="020B0604030504040204" pitchFamily="34" charset="-120"/>
                <a:cs typeface="標楷體"/>
              </a:rPr>
              <a:t>安全</a:t>
            </a:r>
            <a:r>
              <a:rPr sz="3200" spc="-15" dirty="0" err="1">
                <a:latin typeface="微軟正黑體" panose="020B0604030504040204" pitchFamily="34" charset="-120"/>
                <a:ea typeface="微軟正黑體" panose="020B0604030504040204" pitchFamily="34" charset="-120"/>
                <a:cs typeface="標楷體"/>
              </a:rPr>
              <a:t>衛</a:t>
            </a:r>
            <a:r>
              <a:rPr sz="3200" dirty="0" err="1">
                <a:latin typeface="微軟正黑體" panose="020B0604030504040204" pitchFamily="34" charset="-120"/>
                <a:ea typeface="微軟正黑體" panose="020B0604030504040204" pitchFamily="34" charset="-120"/>
                <a:cs typeface="標楷體"/>
              </a:rPr>
              <a:t>生業</a:t>
            </a:r>
            <a:r>
              <a:rPr sz="3200" spc="-15" dirty="0" err="1">
                <a:latin typeface="微軟正黑體" panose="020B0604030504040204" pitchFamily="34" charset="-120"/>
                <a:ea typeface="微軟正黑體" panose="020B0604030504040204" pitchFamily="34" charset="-120"/>
                <a:cs typeface="標楷體"/>
              </a:rPr>
              <a:t>務</a:t>
            </a:r>
            <a:r>
              <a:rPr sz="3200" dirty="0" err="1">
                <a:latin typeface="微軟正黑體" panose="020B0604030504040204" pitchFamily="34" charset="-120"/>
                <a:ea typeface="微軟正黑體" panose="020B0604030504040204" pitchFamily="34" charset="-120"/>
                <a:cs typeface="標楷體"/>
              </a:rPr>
              <a:t>，並</a:t>
            </a:r>
            <a:r>
              <a:rPr sz="3200" spc="-15" dirty="0" err="1">
                <a:latin typeface="微軟正黑體" panose="020B0604030504040204" pitchFamily="34" charset="-120"/>
                <a:ea typeface="微軟正黑體" panose="020B0604030504040204" pitchFamily="34" charset="-120"/>
                <a:cs typeface="標楷體"/>
              </a:rPr>
              <a:t>請</a:t>
            </a:r>
            <a:r>
              <a:rPr sz="3200" dirty="0" err="1">
                <a:latin typeface="微軟正黑體" panose="020B0604030504040204" pitchFamily="34" charset="-120"/>
                <a:ea typeface="微軟正黑體" panose="020B0604030504040204" pitchFamily="34" charset="-120"/>
                <a:cs typeface="標楷體"/>
              </a:rPr>
              <a:t>各直</a:t>
            </a:r>
            <a:r>
              <a:rPr sz="3200" spc="-15" dirty="0" err="1">
                <a:latin typeface="微軟正黑體" panose="020B0604030504040204" pitchFamily="34" charset="-120"/>
                <a:ea typeface="微軟正黑體" panose="020B0604030504040204" pitchFamily="34" charset="-120"/>
                <a:cs typeface="標楷體"/>
              </a:rPr>
              <a:t>轄</a:t>
            </a:r>
            <a:r>
              <a:rPr sz="3200" dirty="0" err="1">
                <a:latin typeface="微軟正黑體" panose="020B0604030504040204" pitchFamily="34" charset="-120"/>
                <a:ea typeface="微軟正黑體" panose="020B0604030504040204" pitchFamily="34" charset="-120"/>
                <a:cs typeface="標楷體"/>
              </a:rPr>
              <a:t>市及縣市政</a:t>
            </a:r>
            <a:r>
              <a:rPr sz="3200" spc="-15" dirty="0" err="1">
                <a:latin typeface="微軟正黑體" panose="020B0604030504040204" pitchFamily="34" charset="-120"/>
                <a:ea typeface="微軟正黑體" panose="020B0604030504040204" pitchFamily="34" charset="-120"/>
                <a:cs typeface="標楷體"/>
              </a:rPr>
              <a:t>府</a:t>
            </a:r>
            <a:r>
              <a:rPr sz="3200" dirty="0" err="1">
                <a:latin typeface="微軟正黑體" panose="020B0604030504040204" pitchFamily="34" charset="-120"/>
                <a:ea typeface="微軟正黑體" panose="020B0604030504040204" pitchFamily="34" charset="-120"/>
                <a:cs typeface="標楷體"/>
              </a:rPr>
              <a:t>督導</a:t>
            </a:r>
            <a:r>
              <a:rPr sz="3200" spc="-15" dirty="0" err="1">
                <a:latin typeface="微軟正黑體" panose="020B0604030504040204" pitchFamily="34" charset="-120"/>
                <a:ea typeface="微軟正黑體" panose="020B0604030504040204" pitchFamily="34" charset="-120"/>
                <a:cs typeface="標楷體"/>
              </a:rPr>
              <a:t>主</a:t>
            </a:r>
            <a:r>
              <a:rPr sz="3200" dirty="0" err="1">
                <a:latin typeface="微軟正黑體" panose="020B0604030504040204" pitchFamily="34" charset="-120"/>
                <a:ea typeface="微軟正黑體" panose="020B0604030504040204" pitchFamily="34" charset="-120"/>
                <a:cs typeface="標楷體"/>
              </a:rPr>
              <a:t>管之</a:t>
            </a:r>
            <a:r>
              <a:rPr sz="3200" spc="-15" dirty="0" err="1">
                <a:latin typeface="微軟正黑體" panose="020B0604030504040204" pitchFamily="34" charset="-120"/>
                <a:ea typeface="微軟正黑體" panose="020B0604030504040204" pitchFamily="34" charset="-120"/>
                <a:cs typeface="標楷體"/>
              </a:rPr>
              <a:t>學</a:t>
            </a:r>
            <a:r>
              <a:rPr sz="3200" dirty="0" err="1">
                <a:latin typeface="微軟正黑體" panose="020B0604030504040204" pitchFamily="34" charset="-120"/>
                <a:ea typeface="微軟正黑體" panose="020B0604030504040204" pitchFamily="34" charset="-120"/>
                <a:cs typeface="標楷體"/>
              </a:rPr>
              <a:t>校落</a:t>
            </a:r>
            <a:r>
              <a:rPr sz="3200" spc="-15" dirty="0" err="1">
                <a:latin typeface="微軟正黑體" panose="020B0604030504040204" pitchFamily="34" charset="-120"/>
                <a:ea typeface="微軟正黑體" panose="020B0604030504040204" pitchFamily="34" charset="-120"/>
                <a:cs typeface="標楷體"/>
              </a:rPr>
              <a:t>實</a:t>
            </a:r>
            <a:r>
              <a:rPr sz="3200" dirty="0" err="1">
                <a:latin typeface="微軟正黑體" panose="020B0604030504040204" pitchFamily="34" charset="-120"/>
                <a:ea typeface="微軟正黑體" panose="020B0604030504040204" pitchFamily="34" charset="-120"/>
                <a:cs typeface="標楷體"/>
              </a:rPr>
              <a:t>職業</a:t>
            </a:r>
            <a:r>
              <a:rPr sz="3200" spc="-15" dirty="0" err="1">
                <a:latin typeface="微軟正黑體" panose="020B0604030504040204" pitchFamily="34" charset="-120"/>
                <a:ea typeface="微軟正黑體" panose="020B0604030504040204" pitchFamily="34" charset="-120"/>
                <a:cs typeface="標楷體"/>
              </a:rPr>
              <a:t>安</a:t>
            </a:r>
            <a:r>
              <a:rPr sz="3200" dirty="0" err="1">
                <a:latin typeface="微軟正黑體" panose="020B0604030504040204" pitchFamily="34" charset="-120"/>
                <a:ea typeface="微軟正黑體" panose="020B0604030504040204" pitchFamily="34" charset="-120"/>
                <a:cs typeface="標楷體"/>
              </a:rPr>
              <a:t>全衛生法及</a:t>
            </a:r>
            <a:r>
              <a:rPr sz="3200" spc="-15" dirty="0" err="1">
                <a:latin typeface="微軟正黑體" panose="020B0604030504040204" pitchFamily="34" charset="-120"/>
                <a:ea typeface="微軟正黑體" panose="020B0604030504040204" pitchFamily="34" charset="-120"/>
                <a:cs typeface="標楷體"/>
              </a:rPr>
              <a:t>相</a:t>
            </a:r>
            <a:r>
              <a:rPr sz="3200" dirty="0" err="1">
                <a:latin typeface="微軟正黑體" panose="020B0604030504040204" pitchFamily="34" charset="-120"/>
                <a:ea typeface="微軟正黑體" panose="020B0604030504040204" pitchFamily="34" charset="-120"/>
                <a:cs typeface="標楷體"/>
              </a:rPr>
              <a:t>關法</a:t>
            </a:r>
            <a:r>
              <a:rPr sz="3200" spc="-15" dirty="0" err="1">
                <a:latin typeface="微軟正黑體" panose="020B0604030504040204" pitchFamily="34" charset="-120"/>
                <a:ea typeface="微軟正黑體" panose="020B0604030504040204" pitchFamily="34" charset="-120"/>
                <a:cs typeface="標楷體"/>
              </a:rPr>
              <a:t>規</a:t>
            </a:r>
            <a:r>
              <a:rPr sz="3200" dirty="0" err="1">
                <a:latin typeface="微軟正黑體" panose="020B0604030504040204" pitchFamily="34" charset="-120"/>
                <a:ea typeface="微軟正黑體" panose="020B0604030504040204" pitchFamily="34" charset="-120"/>
                <a:cs typeface="標楷體"/>
              </a:rPr>
              <a:t>規定</a:t>
            </a:r>
            <a:r>
              <a:rPr sz="3200" dirty="0">
                <a:latin typeface="微軟正黑體" panose="020B0604030504040204" pitchFamily="34" charset="-120"/>
                <a:ea typeface="微軟正黑體" panose="020B0604030504040204" pitchFamily="34" charset="-120"/>
                <a:cs typeface="標楷體"/>
              </a:rPr>
              <a:t>。</a:t>
            </a:r>
          </a:p>
        </p:txBody>
      </p:sp>
      <p:sp>
        <p:nvSpPr>
          <p:cNvPr id="4" name="頁尾版面配置區 3">
            <a:extLst>
              <a:ext uri="{FF2B5EF4-FFF2-40B4-BE49-F238E27FC236}">
                <a16:creationId xmlns:a16="http://schemas.microsoft.com/office/drawing/2014/main" id="{71385F1B-EA8C-9C97-667D-9C4BCA38635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C0C970B1-7DBC-24EE-1D27-15CA29DF900C}"/>
              </a:ext>
            </a:extLst>
          </p:cNvPr>
          <p:cNvSpPr>
            <a:spLocks noGrp="1"/>
          </p:cNvSpPr>
          <p:nvPr>
            <p:ph type="sldNum" sz="quarter" idx="7"/>
          </p:nvPr>
        </p:nvSpPr>
        <p:spPr/>
        <p:txBody>
          <a:bodyPr/>
          <a:lstStyle/>
          <a:p>
            <a:fld id="{B6F15528-21DE-4FAA-801E-634DDDAF4B2B}" type="slidenum">
              <a:rPr lang="en-US" altLang="zh-TW" smtClean="0"/>
              <a:t>9</a:t>
            </a:fld>
            <a:endParaRPr lang="zh-TW"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355723" y="2191802"/>
            <a:ext cx="7480554" cy="2474395"/>
          </a:xfrm>
          <a:prstGeom prst="rect">
            <a:avLst/>
          </a:prstGeom>
        </p:spPr>
        <p:txBody>
          <a:bodyPr vert="horz" wrap="square" lIns="0" tIns="12065" rIns="0" bIns="0" rtlCol="0">
            <a:spAutoFit/>
          </a:bodyPr>
          <a:lstStyle/>
          <a:p>
            <a:pPr algn="ctr">
              <a:spcBef>
                <a:spcPts val="95"/>
              </a:spcBef>
            </a:pPr>
            <a:r>
              <a:rPr sz="8000" spc="-5" dirty="0">
                <a:solidFill>
                  <a:srgbClr val="0000CC"/>
                </a:solidFill>
                <a:latin typeface="微軟正黑體" panose="020B0604030504040204" pitchFamily="34" charset="-120"/>
                <a:ea typeface="微軟正黑體" panose="020B0604030504040204" pitchFamily="34" charset="-120"/>
              </a:rPr>
              <a:t>辨</a:t>
            </a:r>
            <a:r>
              <a:rPr sz="8000" spc="5" dirty="0">
                <a:solidFill>
                  <a:srgbClr val="0000CC"/>
                </a:solidFill>
                <a:latin typeface="微軟正黑體" panose="020B0604030504040204" pitchFamily="34" charset="-120"/>
                <a:ea typeface="微軟正黑體" panose="020B0604030504040204" pitchFamily="34" charset="-120"/>
              </a:rPr>
              <a:t>識</a:t>
            </a:r>
            <a:r>
              <a:rPr sz="8000" spc="-5" dirty="0">
                <a:solidFill>
                  <a:srgbClr val="0000CC"/>
                </a:solidFill>
                <a:latin typeface="微軟正黑體" panose="020B0604030504040204" pitchFamily="34" charset="-120"/>
                <a:ea typeface="微軟正黑體" panose="020B0604030504040204" pitchFamily="34" charset="-120"/>
              </a:rPr>
              <a:t>校園</a:t>
            </a:r>
            <a:endParaRPr sz="8000" dirty="0">
              <a:solidFill>
                <a:srgbClr val="0000CC"/>
              </a:solidFill>
              <a:latin typeface="微軟正黑體" panose="020B0604030504040204" pitchFamily="34" charset="-120"/>
              <a:ea typeface="微軟正黑體" panose="020B0604030504040204" pitchFamily="34" charset="-120"/>
            </a:endParaRPr>
          </a:p>
          <a:p>
            <a:pPr algn="ctr">
              <a:lnSpc>
                <a:spcPct val="100000"/>
              </a:lnSpc>
            </a:pPr>
            <a:r>
              <a:rPr sz="8000" spc="-5" dirty="0">
                <a:solidFill>
                  <a:srgbClr val="0000CC"/>
                </a:solidFill>
                <a:latin typeface="微軟正黑體" panose="020B0604030504040204" pitchFamily="34" charset="-120"/>
                <a:ea typeface="微軟正黑體" panose="020B0604030504040204" pitchFamily="34" charset="-120"/>
              </a:rPr>
              <a:t>主要危</a:t>
            </a:r>
            <a:r>
              <a:rPr sz="8000" spc="15" dirty="0">
                <a:solidFill>
                  <a:srgbClr val="0000CC"/>
                </a:solidFill>
                <a:latin typeface="微軟正黑體" panose="020B0604030504040204" pitchFamily="34" charset="-120"/>
                <a:ea typeface="微軟正黑體" panose="020B0604030504040204" pitchFamily="34" charset="-120"/>
              </a:rPr>
              <a:t>害</a:t>
            </a:r>
            <a:r>
              <a:rPr sz="8000" spc="-5" dirty="0">
                <a:solidFill>
                  <a:srgbClr val="0000CC"/>
                </a:solidFill>
                <a:latin typeface="微軟正黑體" panose="020B0604030504040204" pitchFamily="34" charset="-120"/>
                <a:ea typeface="微軟正黑體" panose="020B0604030504040204" pitchFamily="34" charset="-120"/>
              </a:rPr>
              <a:t>及預防</a:t>
            </a:r>
            <a:endParaRPr sz="8000" dirty="0">
              <a:solidFill>
                <a:srgbClr val="0000CC"/>
              </a:solidFill>
              <a:latin typeface="微軟正黑體" panose="020B0604030504040204" pitchFamily="34" charset="-120"/>
              <a:ea typeface="微軟正黑體" panose="020B0604030504040204" pitchFamily="34" charset="-120"/>
            </a:endParaRPr>
          </a:p>
        </p:txBody>
      </p:sp>
      <p:sp>
        <p:nvSpPr>
          <p:cNvPr id="4" name="頁尾版面配置區 3">
            <a:extLst>
              <a:ext uri="{FF2B5EF4-FFF2-40B4-BE49-F238E27FC236}">
                <a16:creationId xmlns:a16="http://schemas.microsoft.com/office/drawing/2014/main" id="{FF8C359C-6802-320F-34D5-1F15DE9A11C3}"/>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C566EB54-9E71-32C2-F8F8-8FAAC16762E1}"/>
              </a:ext>
            </a:extLst>
          </p:cNvPr>
          <p:cNvSpPr>
            <a:spLocks noGrp="1"/>
          </p:cNvSpPr>
          <p:nvPr>
            <p:ph type="sldNum" sz="quarter" idx="7"/>
          </p:nvPr>
        </p:nvSpPr>
        <p:spPr/>
        <p:txBody>
          <a:bodyPr/>
          <a:lstStyle/>
          <a:p>
            <a:fld id="{B6F15528-21DE-4FAA-801E-634DDDAF4B2B}" type="slidenum">
              <a:rPr lang="en-US" altLang="zh-TW" smtClean="0"/>
              <a:t>90</a:t>
            </a:fld>
            <a:endParaRPr lang="zh-TW"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71600" y="402907"/>
            <a:ext cx="585470" cy="6052185"/>
          </a:xfrm>
          <a:prstGeom prst="rect">
            <a:avLst/>
          </a:prstGeom>
        </p:spPr>
        <p:txBody>
          <a:bodyPr vert="horz" wrap="square" lIns="0" tIns="14604" rIns="0" bIns="0" rtlCol="0">
            <a:spAutoFit/>
          </a:bodyPr>
          <a:lstStyle/>
          <a:p>
            <a:pPr marL="12700" marR="5080" algn="just">
              <a:lnSpc>
                <a:spcPct val="99800"/>
              </a:lnSpc>
              <a:spcBef>
                <a:spcPts val="114"/>
              </a:spcBef>
            </a:pPr>
            <a:r>
              <a:rPr sz="4400" b="1" dirty="0">
                <a:solidFill>
                  <a:srgbClr val="0000CC"/>
                </a:solidFill>
                <a:latin typeface="微軟正黑體" panose="020B0604030504040204" pitchFamily="34" charset="-120"/>
                <a:ea typeface="微軟正黑體" panose="020B0604030504040204" pitchFamily="34" charset="-120"/>
                <a:cs typeface="新細明體"/>
              </a:rPr>
              <a:t>夏 季 高 溫 熱 危 害 預 防</a:t>
            </a:r>
          </a:p>
        </p:txBody>
      </p:sp>
      <p:sp>
        <p:nvSpPr>
          <p:cNvPr id="3" name="object 3"/>
          <p:cNvSpPr/>
          <p:nvPr/>
        </p:nvSpPr>
        <p:spPr>
          <a:xfrm>
            <a:off x="2971800" y="469341"/>
            <a:ext cx="6574000" cy="5985751"/>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C4B909C9-728D-4294-3C4E-84201BB7DCAA}"/>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42F2B214-5DCD-DBB2-BD38-2EE66574B5B4}"/>
              </a:ext>
            </a:extLst>
          </p:cNvPr>
          <p:cNvSpPr>
            <a:spLocks noGrp="1"/>
          </p:cNvSpPr>
          <p:nvPr>
            <p:ph type="sldNum" sz="quarter" idx="7"/>
          </p:nvPr>
        </p:nvSpPr>
        <p:spPr/>
        <p:txBody>
          <a:bodyPr/>
          <a:lstStyle/>
          <a:p>
            <a:fld id="{B6F15528-21DE-4FAA-801E-634DDDAF4B2B}" type="slidenum">
              <a:rPr lang="en-US" altLang="zh-TW" smtClean="0"/>
              <a:t>91</a:t>
            </a:fld>
            <a:endParaRPr lang="zh-TW"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41026" y="374489"/>
            <a:ext cx="4909947" cy="627736"/>
          </a:xfrm>
          <a:prstGeom prst="rect">
            <a:avLst/>
          </a:prstGeom>
        </p:spPr>
        <p:txBody>
          <a:bodyPr vert="horz" wrap="square" lIns="0" tIns="12065" rIns="0" bIns="0" rtlCol="0">
            <a:spAutoFit/>
          </a:bodyPr>
          <a:lstStyle/>
          <a:p>
            <a:pPr marL="12700">
              <a:spcBef>
                <a:spcPts val="95"/>
              </a:spcBef>
            </a:pPr>
            <a:r>
              <a:rPr sz="4000" spc="-5" dirty="0">
                <a:solidFill>
                  <a:srgbClr val="0000CC"/>
                </a:solidFill>
                <a:latin typeface="微軟正黑體" panose="020B0604030504040204" pitchFamily="34" charset="-120"/>
                <a:ea typeface="微軟正黑體" panose="020B0604030504040204" pitchFamily="34" charset="-120"/>
                <a:cs typeface="新細明體"/>
              </a:rPr>
              <a:t>設施規則第</a:t>
            </a:r>
            <a:r>
              <a:rPr sz="4000" spc="-160" dirty="0">
                <a:solidFill>
                  <a:srgbClr val="0000CC"/>
                </a:solidFill>
                <a:latin typeface="微軟正黑體" panose="020B0604030504040204" pitchFamily="34" charset="-120"/>
                <a:ea typeface="微軟正黑體" panose="020B0604030504040204" pitchFamily="34" charset="-120"/>
                <a:cs typeface="新細明體"/>
              </a:rPr>
              <a:t> </a:t>
            </a:r>
            <a:r>
              <a:rPr sz="4000" spc="-5" dirty="0">
                <a:solidFill>
                  <a:srgbClr val="0000CC"/>
                </a:solidFill>
                <a:latin typeface="微軟正黑體" panose="020B0604030504040204" pitchFamily="34" charset="-120"/>
                <a:ea typeface="微軟正黑體" panose="020B0604030504040204" pitchFamily="34" charset="-120"/>
                <a:cs typeface="Calibri"/>
              </a:rPr>
              <a:t>324-6</a:t>
            </a:r>
            <a:r>
              <a:rPr sz="4000" spc="-40" dirty="0">
                <a:solidFill>
                  <a:srgbClr val="0000CC"/>
                </a:solidFill>
                <a:latin typeface="微軟正黑體" panose="020B0604030504040204" pitchFamily="34" charset="-120"/>
                <a:ea typeface="微軟正黑體" panose="020B0604030504040204" pitchFamily="34" charset="-120"/>
                <a:cs typeface="Calibri"/>
              </a:rPr>
              <a:t> </a:t>
            </a:r>
            <a:r>
              <a:rPr sz="4000" spc="-5" dirty="0">
                <a:solidFill>
                  <a:srgbClr val="0000CC"/>
                </a:solidFill>
                <a:latin typeface="微軟正黑體" panose="020B0604030504040204" pitchFamily="34" charset="-120"/>
                <a:ea typeface="微軟正黑體" panose="020B0604030504040204" pitchFamily="34" charset="-120"/>
                <a:cs typeface="新細明體"/>
              </a:rPr>
              <a:t>條</a:t>
            </a:r>
            <a:endParaRPr sz="4000" dirty="0">
              <a:solidFill>
                <a:srgbClr val="0000CC"/>
              </a:solidFill>
              <a:latin typeface="微軟正黑體" panose="020B0604030504040204" pitchFamily="34" charset="-120"/>
              <a:ea typeface="微軟正黑體" panose="020B0604030504040204" pitchFamily="34" charset="-120"/>
              <a:cs typeface="新細明體"/>
            </a:endParaRPr>
          </a:p>
        </p:txBody>
      </p:sp>
      <p:sp>
        <p:nvSpPr>
          <p:cNvPr id="3" name="object 3"/>
          <p:cNvSpPr txBox="1"/>
          <p:nvPr/>
        </p:nvSpPr>
        <p:spPr>
          <a:xfrm>
            <a:off x="1295400" y="1447800"/>
            <a:ext cx="9601199" cy="4413003"/>
          </a:xfrm>
          <a:prstGeom prst="rect">
            <a:avLst/>
          </a:prstGeom>
        </p:spPr>
        <p:txBody>
          <a:bodyPr vert="horz" wrap="square" lIns="0" tIns="78740" rIns="0" bIns="0" rtlCol="0">
            <a:spAutoFit/>
          </a:bodyPr>
          <a:lstStyle/>
          <a:p>
            <a:pPr marL="12700" marR="5080">
              <a:lnSpc>
                <a:spcPct val="80000"/>
              </a:lnSpc>
              <a:spcBef>
                <a:spcPts val="620"/>
              </a:spcBef>
              <a:tabLst>
                <a:tab pos="355600" algn="l"/>
                <a:tab pos="356235" algn="l"/>
              </a:tabLst>
            </a:pPr>
            <a:r>
              <a:rPr sz="2200" spc="-5" dirty="0" err="1">
                <a:latin typeface="微軟正黑體" panose="020B0604030504040204" pitchFamily="34" charset="-120"/>
                <a:ea typeface="微軟正黑體" panose="020B0604030504040204" pitchFamily="34" charset="-120"/>
                <a:cs typeface="新細明體"/>
              </a:rPr>
              <a:t>雇主使勞工從事戶外作業，為防範</a:t>
            </a:r>
            <a:r>
              <a:rPr sz="2200" dirty="0" err="1">
                <a:latin typeface="微軟正黑體" panose="020B0604030504040204" pitchFamily="34" charset="-120"/>
                <a:ea typeface="微軟正黑體" panose="020B0604030504040204" pitchFamily="34" charset="-120"/>
                <a:cs typeface="新細明體"/>
              </a:rPr>
              <a:t>環</a:t>
            </a:r>
            <a:r>
              <a:rPr sz="2200" spc="-5" dirty="0" err="1">
                <a:latin typeface="微軟正黑體" panose="020B0604030504040204" pitchFamily="34" charset="-120"/>
                <a:ea typeface="微軟正黑體" panose="020B0604030504040204" pitchFamily="34" charset="-120"/>
                <a:cs typeface="新細明體"/>
              </a:rPr>
              <a:t>境引</a:t>
            </a:r>
            <a:r>
              <a:rPr sz="2200" dirty="0" err="1">
                <a:latin typeface="微軟正黑體" panose="020B0604030504040204" pitchFamily="34" charset="-120"/>
                <a:ea typeface="微軟正黑體" panose="020B0604030504040204" pitchFamily="34" charset="-120"/>
                <a:cs typeface="新細明體"/>
              </a:rPr>
              <a:t>起</a:t>
            </a:r>
            <a:r>
              <a:rPr sz="2200" spc="-5" dirty="0" err="1">
                <a:latin typeface="微軟正黑體" panose="020B0604030504040204" pitchFamily="34" charset="-120"/>
                <a:ea typeface="微軟正黑體" panose="020B0604030504040204" pitchFamily="34" charset="-120"/>
                <a:cs typeface="新細明體"/>
              </a:rPr>
              <a:t>之熱</a:t>
            </a:r>
            <a:r>
              <a:rPr sz="2200" dirty="0" err="1">
                <a:latin typeface="微軟正黑體" panose="020B0604030504040204" pitchFamily="34" charset="-120"/>
                <a:ea typeface="微軟正黑體" panose="020B0604030504040204" pitchFamily="34" charset="-120"/>
                <a:cs typeface="新細明體"/>
              </a:rPr>
              <a:t>疾</a:t>
            </a:r>
            <a:r>
              <a:rPr sz="2200" spc="-5" dirty="0" err="1">
                <a:latin typeface="微軟正黑體" panose="020B0604030504040204" pitchFamily="34" charset="-120"/>
                <a:ea typeface="微軟正黑體" panose="020B0604030504040204" pitchFamily="34" charset="-120"/>
                <a:cs typeface="新細明體"/>
              </a:rPr>
              <a:t>病，</a:t>
            </a:r>
            <a:r>
              <a:rPr sz="2200" dirty="0" err="1">
                <a:latin typeface="微軟正黑體" panose="020B0604030504040204" pitchFamily="34" charset="-120"/>
                <a:ea typeface="微軟正黑體" panose="020B0604030504040204" pitchFamily="34" charset="-120"/>
                <a:cs typeface="新細明體"/>
              </a:rPr>
              <a:t>應</a:t>
            </a:r>
            <a:r>
              <a:rPr sz="2200" spc="-5" dirty="0" err="1">
                <a:latin typeface="微軟正黑體" panose="020B0604030504040204" pitchFamily="34" charset="-120"/>
                <a:ea typeface="微軟正黑體" panose="020B0604030504040204" pitchFamily="34" charset="-120"/>
                <a:cs typeface="新細明體"/>
              </a:rPr>
              <a:t>視天</a:t>
            </a:r>
            <a:r>
              <a:rPr sz="2200" spc="-5" dirty="0">
                <a:latin typeface="微軟正黑體" panose="020B0604030504040204" pitchFamily="34" charset="-120"/>
                <a:ea typeface="微軟正黑體" panose="020B0604030504040204" pitchFamily="34" charset="-120"/>
                <a:cs typeface="新細明體"/>
              </a:rPr>
              <a:t> </a:t>
            </a:r>
            <a:r>
              <a:rPr sz="2200" spc="-5" dirty="0" err="1">
                <a:latin typeface="微軟正黑體" panose="020B0604030504040204" pitchFamily="34" charset="-120"/>
                <a:ea typeface="微軟正黑體" panose="020B0604030504040204" pitchFamily="34" charset="-120"/>
                <a:cs typeface="新細明體"/>
              </a:rPr>
              <a:t>候狀況採</a:t>
            </a:r>
            <a:r>
              <a:rPr lang="zh-TW" altLang="en-US" sz="2200" spc="-5" dirty="0">
                <a:latin typeface="微軟正黑體" panose="020B0604030504040204" pitchFamily="34" charset="-120"/>
                <a:ea typeface="微軟正黑體" panose="020B0604030504040204" pitchFamily="34" charset="-120"/>
                <a:cs typeface="新細明體"/>
              </a:rPr>
              <a:t>取</a:t>
            </a:r>
            <a:endParaRPr sz="2200" dirty="0">
              <a:latin typeface="微軟正黑體" panose="020B0604030504040204" pitchFamily="34" charset="-120"/>
              <a:ea typeface="微軟正黑體" panose="020B0604030504040204" pitchFamily="34" charset="-120"/>
              <a:cs typeface="新細明體"/>
            </a:endParaRPr>
          </a:p>
          <a:p>
            <a:pPr marL="12700">
              <a:spcBef>
                <a:spcPts val="5"/>
              </a:spcBef>
              <a:tabLst>
                <a:tab pos="355600" algn="l"/>
                <a:tab pos="356235" algn="l"/>
              </a:tabLst>
            </a:pPr>
            <a:r>
              <a:rPr sz="2400" spc="-5" dirty="0">
                <a:latin typeface="微軟正黑體" panose="020B0604030504040204" pitchFamily="34" charset="-120"/>
                <a:ea typeface="微軟正黑體" panose="020B0604030504040204" pitchFamily="34" charset="-120"/>
                <a:cs typeface="新細明體"/>
              </a:rPr>
              <a:t>下列危害預防措施：</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spc="-10" dirty="0">
                <a:latin typeface="微軟正黑體" panose="020B0604030504040204" pitchFamily="34" charset="-120"/>
                <a:ea typeface="微軟正黑體" panose="020B0604030504040204" pitchFamily="34" charset="-120"/>
                <a:cs typeface="新細明體"/>
              </a:rPr>
              <a:t>一、降低作業場所之溫度。</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b="1" spc="-5" dirty="0">
                <a:solidFill>
                  <a:srgbClr val="FF0000"/>
                </a:solidFill>
                <a:latin typeface="微軟正黑體" panose="020B0604030504040204" pitchFamily="34" charset="-120"/>
                <a:ea typeface="微軟正黑體" panose="020B0604030504040204" pitchFamily="34" charset="-120"/>
                <a:cs typeface="新細明體"/>
              </a:rPr>
              <a:t>二、提供陰</a:t>
            </a:r>
            <a:r>
              <a:rPr sz="2400" b="1" spc="-10" dirty="0">
                <a:solidFill>
                  <a:srgbClr val="FF0000"/>
                </a:solidFill>
                <a:latin typeface="微軟正黑體" panose="020B0604030504040204" pitchFamily="34" charset="-120"/>
                <a:ea typeface="微軟正黑體" panose="020B0604030504040204" pitchFamily="34" charset="-120"/>
                <a:cs typeface="新細明體"/>
              </a:rPr>
              <a:t>涼之</a:t>
            </a:r>
            <a:r>
              <a:rPr sz="2400" b="1" spc="-5" dirty="0">
                <a:solidFill>
                  <a:srgbClr val="FF0000"/>
                </a:solidFill>
                <a:latin typeface="微軟正黑體" panose="020B0604030504040204" pitchFamily="34" charset="-120"/>
                <a:ea typeface="微軟正黑體" panose="020B0604030504040204" pitchFamily="34" charset="-120"/>
                <a:cs typeface="新細明體"/>
              </a:rPr>
              <a:t>休</a:t>
            </a:r>
            <a:r>
              <a:rPr sz="2400" b="1" spc="-10" dirty="0">
                <a:solidFill>
                  <a:srgbClr val="FF0000"/>
                </a:solidFill>
                <a:latin typeface="微軟正黑體" panose="020B0604030504040204" pitchFamily="34" charset="-120"/>
                <a:ea typeface="微軟正黑體" panose="020B0604030504040204" pitchFamily="34" charset="-120"/>
                <a:cs typeface="新細明體"/>
              </a:rPr>
              <a:t>息場</a:t>
            </a:r>
            <a:r>
              <a:rPr sz="2400" b="1" spc="-5" dirty="0">
                <a:solidFill>
                  <a:srgbClr val="FF0000"/>
                </a:solidFill>
                <a:latin typeface="微軟正黑體" panose="020B0604030504040204" pitchFamily="34" charset="-120"/>
                <a:ea typeface="微軟正黑體" panose="020B0604030504040204" pitchFamily="34" charset="-120"/>
                <a:cs typeface="新細明體"/>
              </a:rPr>
              <a:t>所</a:t>
            </a:r>
            <a:r>
              <a:rPr sz="2400" b="1" spc="-10" dirty="0">
                <a:solidFill>
                  <a:srgbClr val="FF0000"/>
                </a:solidFill>
                <a:latin typeface="微軟正黑體" panose="020B0604030504040204" pitchFamily="34" charset="-120"/>
                <a:ea typeface="微軟正黑體" panose="020B0604030504040204" pitchFamily="34" charset="-120"/>
                <a:cs typeface="新細明體"/>
              </a:rPr>
              <a:t>。</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b="1" spc="-5" dirty="0">
                <a:solidFill>
                  <a:srgbClr val="FF0000"/>
                </a:solidFill>
                <a:latin typeface="微軟正黑體" panose="020B0604030504040204" pitchFamily="34" charset="-120"/>
                <a:ea typeface="微軟正黑體" panose="020B0604030504040204" pitchFamily="34" charset="-120"/>
                <a:cs typeface="新細明體"/>
              </a:rPr>
              <a:t>三、提供適</a:t>
            </a:r>
            <a:r>
              <a:rPr sz="2400" b="1" spc="-10" dirty="0">
                <a:solidFill>
                  <a:srgbClr val="FF0000"/>
                </a:solidFill>
                <a:latin typeface="微軟正黑體" panose="020B0604030504040204" pitchFamily="34" charset="-120"/>
                <a:ea typeface="微軟正黑體" panose="020B0604030504040204" pitchFamily="34" charset="-120"/>
                <a:cs typeface="新細明體"/>
              </a:rPr>
              <a:t>當之</a:t>
            </a:r>
            <a:r>
              <a:rPr sz="2400" b="1" spc="-5" dirty="0">
                <a:solidFill>
                  <a:srgbClr val="FF0000"/>
                </a:solidFill>
                <a:latin typeface="微軟正黑體" panose="020B0604030504040204" pitchFamily="34" charset="-120"/>
                <a:ea typeface="微軟正黑體" panose="020B0604030504040204" pitchFamily="34" charset="-120"/>
                <a:cs typeface="新細明體"/>
              </a:rPr>
              <a:t>飲</a:t>
            </a:r>
            <a:r>
              <a:rPr sz="2400" b="1" spc="-10" dirty="0">
                <a:solidFill>
                  <a:srgbClr val="FF0000"/>
                </a:solidFill>
                <a:latin typeface="微軟正黑體" panose="020B0604030504040204" pitchFamily="34" charset="-120"/>
                <a:ea typeface="微軟正黑體" panose="020B0604030504040204" pitchFamily="34" charset="-120"/>
                <a:cs typeface="新細明體"/>
              </a:rPr>
              <a:t>料或</a:t>
            </a:r>
            <a:r>
              <a:rPr sz="2400" b="1" spc="-5" dirty="0">
                <a:solidFill>
                  <a:srgbClr val="FF0000"/>
                </a:solidFill>
                <a:latin typeface="微軟正黑體" panose="020B0604030504040204" pitchFamily="34" charset="-120"/>
                <a:ea typeface="微軟正黑體" panose="020B0604030504040204" pitchFamily="34" charset="-120"/>
                <a:cs typeface="新細明體"/>
              </a:rPr>
              <a:t>食</a:t>
            </a:r>
            <a:r>
              <a:rPr sz="2400" b="1" spc="-10" dirty="0">
                <a:solidFill>
                  <a:srgbClr val="FF0000"/>
                </a:solidFill>
                <a:latin typeface="微軟正黑體" panose="020B0604030504040204" pitchFamily="34" charset="-120"/>
                <a:ea typeface="微軟正黑體" panose="020B0604030504040204" pitchFamily="34" charset="-120"/>
                <a:cs typeface="新細明體"/>
              </a:rPr>
              <a:t>鹽水。</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b="1" spc="-5" dirty="0">
                <a:solidFill>
                  <a:srgbClr val="FF0000"/>
                </a:solidFill>
                <a:latin typeface="微軟正黑體" panose="020B0604030504040204" pitchFamily="34" charset="-120"/>
                <a:ea typeface="微軟正黑體" panose="020B0604030504040204" pitchFamily="34" charset="-120"/>
                <a:cs typeface="新細明體"/>
              </a:rPr>
              <a:t>四、調整作</a:t>
            </a:r>
            <a:r>
              <a:rPr sz="2400" b="1" spc="-10" dirty="0">
                <a:solidFill>
                  <a:srgbClr val="FF0000"/>
                </a:solidFill>
                <a:latin typeface="微軟正黑體" panose="020B0604030504040204" pitchFamily="34" charset="-120"/>
                <a:ea typeface="微軟正黑體" panose="020B0604030504040204" pitchFamily="34" charset="-120"/>
                <a:cs typeface="新細明體"/>
              </a:rPr>
              <a:t>業時</a:t>
            </a:r>
            <a:r>
              <a:rPr sz="2400" b="1" spc="-5" dirty="0">
                <a:solidFill>
                  <a:srgbClr val="FF0000"/>
                </a:solidFill>
                <a:latin typeface="微軟正黑體" panose="020B0604030504040204" pitchFamily="34" charset="-120"/>
                <a:ea typeface="微軟正黑體" panose="020B0604030504040204" pitchFamily="34" charset="-120"/>
                <a:cs typeface="新細明體"/>
              </a:rPr>
              <a:t>間</a:t>
            </a:r>
            <a:r>
              <a:rPr sz="2400" b="1" spc="-10" dirty="0">
                <a:solidFill>
                  <a:srgbClr val="FF0000"/>
                </a:solidFill>
                <a:latin typeface="微軟正黑體" panose="020B0604030504040204" pitchFamily="34" charset="-120"/>
                <a:ea typeface="微軟正黑體" panose="020B0604030504040204" pitchFamily="34" charset="-120"/>
                <a:cs typeface="新細明體"/>
              </a:rPr>
              <a:t>。</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spc="-10" dirty="0">
                <a:latin typeface="微軟正黑體" panose="020B0604030504040204" pitchFamily="34" charset="-120"/>
                <a:ea typeface="微軟正黑體" panose="020B0604030504040204" pitchFamily="34" charset="-120"/>
                <a:cs typeface="新細明體"/>
              </a:rPr>
              <a:t>五、增加作業場所巡視之頻率。</a:t>
            </a:r>
            <a:endParaRPr sz="2400" dirty="0">
              <a:latin typeface="微軟正黑體" panose="020B0604030504040204" pitchFamily="34" charset="-120"/>
              <a:ea typeface="微軟正黑體" panose="020B0604030504040204" pitchFamily="34" charset="-120"/>
              <a:cs typeface="新細明體"/>
            </a:endParaRPr>
          </a:p>
          <a:p>
            <a:pPr marL="12700">
              <a:spcBef>
                <a:spcPts val="5"/>
              </a:spcBef>
              <a:tabLst>
                <a:tab pos="355600" algn="l"/>
                <a:tab pos="356235" algn="l"/>
              </a:tabLst>
            </a:pPr>
            <a:r>
              <a:rPr sz="2400" spc="-5" dirty="0">
                <a:latin typeface="微軟正黑體" panose="020B0604030504040204" pitchFamily="34" charset="-120"/>
                <a:ea typeface="微軟正黑體" panose="020B0604030504040204" pitchFamily="34" charset="-120"/>
                <a:cs typeface="新細明體"/>
              </a:rPr>
              <a:t>六、實施健康管理及適當安排工作。</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spc="-5" dirty="0">
                <a:latin typeface="微軟正黑體" panose="020B0604030504040204" pitchFamily="34" charset="-120"/>
                <a:ea typeface="微軟正黑體" panose="020B0604030504040204" pitchFamily="34" charset="-120"/>
                <a:cs typeface="新細明體"/>
              </a:rPr>
              <a:t>七、採取勞工熱適應相關措施。</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spc="-5" dirty="0">
                <a:latin typeface="微軟正黑體" panose="020B0604030504040204" pitchFamily="34" charset="-120"/>
                <a:ea typeface="微軟正黑體" panose="020B0604030504040204" pitchFamily="34" charset="-120"/>
                <a:cs typeface="新細明體"/>
              </a:rPr>
              <a:t>八、留意勞工作業前及作業中之健</a:t>
            </a:r>
            <a:r>
              <a:rPr sz="2400" dirty="0">
                <a:latin typeface="微軟正黑體" panose="020B0604030504040204" pitchFamily="34" charset="-120"/>
                <a:ea typeface="微軟正黑體" panose="020B0604030504040204" pitchFamily="34" charset="-120"/>
                <a:cs typeface="新細明體"/>
              </a:rPr>
              <a:t>康</a:t>
            </a:r>
            <a:r>
              <a:rPr sz="2400" spc="-5" dirty="0">
                <a:latin typeface="微軟正黑體" panose="020B0604030504040204" pitchFamily="34" charset="-120"/>
                <a:ea typeface="微軟正黑體" panose="020B0604030504040204" pitchFamily="34" charset="-120"/>
                <a:cs typeface="新細明體"/>
              </a:rPr>
              <a:t>狀況。</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spc="-10" dirty="0">
                <a:latin typeface="微軟正黑體" panose="020B0604030504040204" pitchFamily="34" charset="-120"/>
                <a:ea typeface="微軟正黑體" panose="020B0604030504040204" pitchFamily="34" charset="-120"/>
                <a:cs typeface="新細明體"/>
              </a:rPr>
              <a:t>九、實施勞工熱疾病預防相關教育</a:t>
            </a:r>
            <a:r>
              <a:rPr sz="2400" dirty="0">
                <a:latin typeface="微軟正黑體" panose="020B0604030504040204" pitchFamily="34" charset="-120"/>
                <a:ea typeface="微軟正黑體" panose="020B0604030504040204" pitchFamily="34" charset="-120"/>
                <a:cs typeface="新細明體"/>
              </a:rPr>
              <a:t>宣</a:t>
            </a:r>
            <a:r>
              <a:rPr sz="2400" spc="-10" dirty="0">
                <a:latin typeface="微軟正黑體" panose="020B0604030504040204" pitchFamily="34" charset="-120"/>
                <a:ea typeface="微軟正黑體" panose="020B0604030504040204" pitchFamily="34" charset="-120"/>
                <a:cs typeface="新細明體"/>
              </a:rPr>
              <a:t>導。</a:t>
            </a:r>
            <a:endParaRPr sz="2400" dirty="0">
              <a:latin typeface="微軟正黑體" panose="020B0604030504040204" pitchFamily="34" charset="-120"/>
              <a:ea typeface="微軟正黑體" panose="020B0604030504040204" pitchFamily="34" charset="-120"/>
              <a:cs typeface="新細明體"/>
            </a:endParaRPr>
          </a:p>
          <a:p>
            <a:pPr marL="12700">
              <a:tabLst>
                <a:tab pos="355600" algn="l"/>
                <a:tab pos="356235" algn="l"/>
              </a:tabLst>
            </a:pPr>
            <a:r>
              <a:rPr sz="2400" spc="-5" dirty="0">
                <a:latin typeface="微軟正黑體" panose="020B0604030504040204" pitchFamily="34" charset="-120"/>
                <a:ea typeface="微軟正黑體" panose="020B0604030504040204" pitchFamily="34" charset="-120"/>
                <a:cs typeface="新細明體"/>
              </a:rPr>
              <a:t>十、建立緊急醫療、通報及應變處</a:t>
            </a:r>
            <a:r>
              <a:rPr sz="2400" dirty="0">
                <a:latin typeface="微軟正黑體" panose="020B0604030504040204" pitchFamily="34" charset="-120"/>
                <a:ea typeface="微軟正黑體" panose="020B0604030504040204" pitchFamily="34" charset="-120"/>
                <a:cs typeface="新細明體"/>
              </a:rPr>
              <a:t>理</a:t>
            </a:r>
            <a:r>
              <a:rPr sz="2400" spc="-5" dirty="0">
                <a:latin typeface="微軟正黑體" panose="020B0604030504040204" pitchFamily="34" charset="-120"/>
                <a:ea typeface="微軟正黑體" panose="020B0604030504040204" pitchFamily="34" charset="-120"/>
                <a:cs typeface="新細明體"/>
              </a:rPr>
              <a:t>機制。</a:t>
            </a:r>
            <a:endParaRPr sz="2400" dirty="0">
              <a:latin typeface="微軟正黑體" panose="020B0604030504040204" pitchFamily="34" charset="-120"/>
              <a:ea typeface="微軟正黑體" panose="020B0604030504040204" pitchFamily="34" charset="-120"/>
              <a:cs typeface="新細明體"/>
            </a:endParaRPr>
          </a:p>
        </p:txBody>
      </p:sp>
      <p:sp>
        <p:nvSpPr>
          <p:cNvPr id="4" name="頁尾版面配置區 3">
            <a:extLst>
              <a:ext uri="{FF2B5EF4-FFF2-40B4-BE49-F238E27FC236}">
                <a16:creationId xmlns:a16="http://schemas.microsoft.com/office/drawing/2014/main" id="{C1460C68-463D-688D-93A6-2E189DD82058}"/>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B3A7B3B9-9D71-A97C-E076-A9DF8553B1E6}"/>
              </a:ext>
            </a:extLst>
          </p:cNvPr>
          <p:cNvSpPr>
            <a:spLocks noGrp="1"/>
          </p:cNvSpPr>
          <p:nvPr>
            <p:ph type="sldNum" sz="quarter" idx="7"/>
          </p:nvPr>
        </p:nvSpPr>
        <p:spPr/>
        <p:txBody>
          <a:bodyPr/>
          <a:lstStyle/>
          <a:p>
            <a:fld id="{B6F15528-21DE-4FAA-801E-634DDDAF4B2B}" type="slidenum">
              <a:rPr lang="en-US" altLang="zh-TW" smtClean="0"/>
              <a:t>92</a:t>
            </a:fld>
            <a:endParaRPr lang="zh-TW"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2" name="圖片 41">
            <a:extLst>
              <a:ext uri="{FF2B5EF4-FFF2-40B4-BE49-F238E27FC236}">
                <a16:creationId xmlns:a16="http://schemas.microsoft.com/office/drawing/2014/main" id="{7DC6488C-B2DA-BDC7-987E-83F78CB5CBDA}"/>
              </a:ext>
            </a:extLst>
          </p:cNvPr>
          <p:cNvPicPr>
            <a:picLocks noChangeAspect="1"/>
          </p:cNvPicPr>
          <p:nvPr/>
        </p:nvPicPr>
        <p:blipFill>
          <a:blip r:embed="rId2"/>
          <a:stretch>
            <a:fillRect/>
          </a:stretch>
        </p:blipFill>
        <p:spPr>
          <a:xfrm>
            <a:off x="609600" y="685801"/>
            <a:ext cx="10972800" cy="5486400"/>
          </a:xfrm>
          <a:prstGeom prst="rect">
            <a:avLst/>
          </a:prstGeom>
        </p:spPr>
      </p:pic>
      <p:sp>
        <p:nvSpPr>
          <p:cNvPr id="2" name="頁尾版面配置區 1">
            <a:extLst>
              <a:ext uri="{FF2B5EF4-FFF2-40B4-BE49-F238E27FC236}">
                <a16:creationId xmlns:a16="http://schemas.microsoft.com/office/drawing/2014/main" id="{41116407-E90E-1A6A-AD62-5D445EA7B3D1}"/>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3" name="投影片編號版面配置區 2">
            <a:extLst>
              <a:ext uri="{FF2B5EF4-FFF2-40B4-BE49-F238E27FC236}">
                <a16:creationId xmlns:a16="http://schemas.microsoft.com/office/drawing/2014/main" id="{F8F81FA8-6A7E-1859-FCE0-E59178CBDB27}"/>
              </a:ext>
            </a:extLst>
          </p:cNvPr>
          <p:cNvSpPr>
            <a:spLocks noGrp="1"/>
          </p:cNvSpPr>
          <p:nvPr>
            <p:ph type="sldNum" sz="quarter" idx="7"/>
          </p:nvPr>
        </p:nvSpPr>
        <p:spPr/>
        <p:txBody>
          <a:bodyPr/>
          <a:lstStyle/>
          <a:p>
            <a:fld id="{B6F15528-21DE-4FAA-801E-634DDDAF4B2B}" type="slidenum">
              <a:rPr lang="en-US" altLang="zh-TW" smtClean="0"/>
              <a:t>93</a:t>
            </a:fld>
            <a:endParaRPr lang="zh-TW"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85046" y="413424"/>
            <a:ext cx="5618480" cy="629018"/>
          </a:xfrm>
          <a:prstGeom prst="rect">
            <a:avLst/>
          </a:prstGeom>
        </p:spPr>
        <p:txBody>
          <a:bodyPr vert="horz" wrap="square" lIns="0" tIns="13335" rIns="0" bIns="0" rtlCol="0">
            <a:spAutoFit/>
          </a:bodyPr>
          <a:lstStyle/>
          <a:p>
            <a:pPr marL="12700">
              <a:spcBef>
                <a:spcPts val="105"/>
              </a:spcBef>
            </a:pPr>
            <a:r>
              <a:rPr sz="4000" dirty="0">
                <a:latin typeface="微軟正黑體" panose="020B0604030504040204" pitchFamily="34" charset="-120"/>
                <a:ea typeface="微軟正黑體" panose="020B0604030504040204" pitchFamily="34" charset="-120"/>
                <a:cs typeface="新細明體"/>
              </a:rPr>
              <a:t>執行職務遭受不法侵害</a:t>
            </a:r>
          </a:p>
        </p:txBody>
      </p:sp>
      <p:sp>
        <p:nvSpPr>
          <p:cNvPr id="4" name="object 4"/>
          <p:cNvSpPr txBox="1"/>
          <p:nvPr/>
        </p:nvSpPr>
        <p:spPr>
          <a:xfrm>
            <a:off x="609600" y="1371600"/>
            <a:ext cx="10972800" cy="3786293"/>
          </a:xfrm>
          <a:prstGeom prst="rect">
            <a:avLst/>
          </a:prstGeom>
        </p:spPr>
        <p:txBody>
          <a:bodyPr vert="horz" wrap="square" lIns="0" tIns="117475" rIns="0" bIns="0" rtlCol="0">
            <a:spAutoFit/>
          </a:bodyPr>
          <a:lstStyle/>
          <a:p>
            <a:pPr marL="12700">
              <a:spcBef>
                <a:spcPts val="925"/>
              </a:spcBef>
              <a:tabLst>
                <a:tab pos="355600" algn="l"/>
                <a:tab pos="356235" algn="l"/>
              </a:tabLst>
            </a:pPr>
            <a:r>
              <a:rPr sz="3200" dirty="0">
                <a:latin typeface="微軟正黑體" panose="020B0604030504040204" pitchFamily="34" charset="-120"/>
                <a:ea typeface="微軟正黑體" panose="020B0604030504040204" pitchFamily="34" charset="-120"/>
                <a:cs typeface="新細明體"/>
              </a:rPr>
              <a:t>職安法施行細則第</a:t>
            </a:r>
            <a:r>
              <a:rPr sz="3200" spc="-140" dirty="0">
                <a:latin typeface="微軟正黑體" panose="020B0604030504040204" pitchFamily="34" charset="-120"/>
                <a:ea typeface="微軟正黑體" panose="020B0604030504040204" pitchFamily="34" charset="-120"/>
                <a:cs typeface="新細明體"/>
              </a:rPr>
              <a:t> </a:t>
            </a:r>
            <a:r>
              <a:rPr sz="3200" spc="-5" dirty="0">
                <a:latin typeface="微軟正黑體" panose="020B0604030504040204" pitchFamily="34" charset="-120"/>
                <a:ea typeface="微軟正黑體" panose="020B0604030504040204" pitchFamily="34" charset="-120"/>
                <a:cs typeface="Calibri"/>
              </a:rPr>
              <a:t>11</a:t>
            </a:r>
            <a:r>
              <a:rPr sz="3200" spc="5" dirty="0">
                <a:latin typeface="微軟正黑體" panose="020B0604030504040204" pitchFamily="34" charset="-120"/>
                <a:ea typeface="微軟正黑體" panose="020B0604030504040204" pitchFamily="34" charset="-120"/>
                <a:cs typeface="Calibri"/>
              </a:rPr>
              <a:t> </a:t>
            </a:r>
            <a:r>
              <a:rPr sz="3200" dirty="0">
                <a:latin typeface="微軟正黑體" panose="020B0604030504040204" pitchFamily="34" charset="-120"/>
                <a:ea typeface="微軟正黑體" panose="020B0604030504040204" pitchFamily="34" charset="-120"/>
                <a:cs typeface="新細明體"/>
              </a:rPr>
              <a:t>條</a:t>
            </a:r>
          </a:p>
          <a:p>
            <a:pPr marL="12700" marR="5080">
              <a:lnSpc>
                <a:spcPct val="99600"/>
              </a:lnSpc>
              <a:spcBef>
                <a:spcPts val="844"/>
              </a:spcBef>
              <a:tabLst>
                <a:tab pos="355600" algn="l"/>
                <a:tab pos="356235" algn="l"/>
              </a:tabLst>
            </a:pPr>
            <a:r>
              <a:rPr sz="3200" dirty="0">
                <a:latin typeface="微軟正黑體" panose="020B0604030504040204" pitchFamily="34" charset="-120"/>
                <a:ea typeface="微軟正黑體" panose="020B0604030504040204" pitchFamily="34" charset="-120"/>
                <a:cs typeface="新細明體"/>
              </a:rPr>
              <a:t>本法第六條第二項第三</a:t>
            </a:r>
            <a:r>
              <a:rPr sz="3200" spc="-15" dirty="0">
                <a:latin typeface="微軟正黑體" panose="020B0604030504040204" pitchFamily="34" charset="-120"/>
                <a:ea typeface="微軟正黑體" panose="020B0604030504040204" pitchFamily="34" charset="-120"/>
                <a:cs typeface="新細明體"/>
              </a:rPr>
              <a:t>款</a:t>
            </a:r>
            <a:r>
              <a:rPr sz="3200" dirty="0">
                <a:latin typeface="微軟正黑體" panose="020B0604030504040204" pitchFamily="34" charset="-120"/>
                <a:ea typeface="微軟正黑體" panose="020B0604030504040204" pitchFamily="34" charset="-120"/>
                <a:cs typeface="新細明體"/>
              </a:rPr>
              <a:t>所定</a:t>
            </a:r>
            <a:r>
              <a:rPr sz="3200" spc="-15" dirty="0">
                <a:latin typeface="微軟正黑體" panose="020B0604030504040204" pitchFamily="34" charset="-120"/>
                <a:ea typeface="微軟正黑體" panose="020B0604030504040204" pitchFamily="34" charset="-120"/>
                <a:cs typeface="新細明體"/>
              </a:rPr>
              <a:t>執</a:t>
            </a:r>
            <a:r>
              <a:rPr sz="3200" dirty="0">
                <a:latin typeface="微軟正黑體" panose="020B0604030504040204" pitchFamily="34" charset="-120"/>
                <a:ea typeface="微軟正黑體" panose="020B0604030504040204" pitchFamily="34" charset="-120"/>
                <a:cs typeface="新細明體"/>
              </a:rPr>
              <a:t>行職</a:t>
            </a:r>
            <a:r>
              <a:rPr sz="3200" spc="-15" dirty="0">
                <a:latin typeface="微軟正黑體" panose="020B0604030504040204" pitchFamily="34" charset="-120"/>
                <a:ea typeface="微軟正黑體" panose="020B0604030504040204" pitchFamily="34" charset="-120"/>
                <a:cs typeface="新細明體"/>
              </a:rPr>
              <a:t>務</a:t>
            </a:r>
            <a:r>
              <a:rPr sz="3200" dirty="0">
                <a:latin typeface="微軟正黑體" panose="020B0604030504040204" pitchFamily="34" charset="-120"/>
                <a:ea typeface="微軟正黑體" panose="020B0604030504040204" pitchFamily="34" charset="-120"/>
                <a:cs typeface="新細明體"/>
              </a:rPr>
              <a:t>因他人</a:t>
            </a:r>
            <a:r>
              <a:rPr sz="3200" spc="-15" dirty="0">
                <a:latin typeface="微軟正黑體" panose="020B0604030504040204" pitchFamily="34" charset="-120"/>
                <a:ea typeface="微軟正黑體" panose="020B0604030504040204" pitchFamily="34" charset="-120"/>
                <a:cs typeface="新細明體"/>
              </a:rPr>
              <a:t>行</a:t>
            </a:r>
            <a:r>
              <a:rPr sz="3200" dirty="0">
                <a:latin typeface="微軟正黑體" panose="020B0604030504040204" pitchFamily="34" charset="-120"/>
                <a:ea typeface="微軟正黑體" panose="020B0604030504040204" pitchFamily="34" charset="-120"/>
                <a:cs typeface="新細明體"/>
              </a:rPr>
              <a:t>為遭</a:t>
            </a:r>
            <a:r>
              <a:rPr sz="3200" spc="-15" dirty="0">
                <a:latin typeface="微軟正黑體" panose="020B0604030504040204" pitchFamily="34" charset="-120"/>
                <a:ea typeface="微軟正黑體" panose="020B0604030504040204" pitchFamily="34" charset="-120"/>
                <a:cs typeface="新細明體"/>
              </a:rPr>
              <a:t>受</a:t>
            </a:r>
            <a:r>
              <a:rPr sz="3200" dirty="0">
                <a:latin typeface="微軟正黑體" panose="020B0604030504040204" pitchFamily="34" charset="-120"/>
                <a:ea typeface="微軟正黑體" panose="020B0604030504040204" pitchFamily="34" charset="-120"/>
                <a:cs typeface="新細明體"/>
              </a:rPr>
              <a:t>身體</a:t>
            </a:r>
            <a:r>
              <a:rPr sz="3200" spc="-15" dirty="0">
                <a:latin typeface="微軟正黑體" panose="020B0604030504040204" pitchFamily="34" charset="-120"/>
                <a:ea typeface="微軟正黑體" panose="020B0604030504040204" pitchFamily="34" charset="-120"/>
                <a:cs typeface="新細明體"/>
              </a:rPr>
              <a:t>或</a:t>
            </a:r>
            <a:r>
              <a:rPr sz="3200" dirty="0">
                <a:latin typeface="微軟正黑體" panose="020B0604030504040204" pitchFamily="34" charset="-120"/>
                <a:ea typeface="微軟正黑體" panose="020B0604030504040204" pitchFamily="34" charset="-120"/>
                <a:cs typeface="新細明體"/>
              </a:rPr>
              <a:t>精神</a:t>
            </a:r>
            <a:r>
              <a:rPr sz="3200" spc="-15" dirty="0">
                <a:latin typeface="微軟正黑體" panose="020B0604030504040204" pitchFamily="34" charset="-120"/>
                <a:ea typeface="微軟正黑體" panose="020B0604030504040204" pitchFamily="34" charset="-120"/>
                <a:cs typeface="新細明體"/>
              </a:rPr>
              <a:t>不</a:t>
            </a:r>
            <a:r>
              <a:rPr sz="3200" dirty="0">
                <a:latin typeface="微軟正黑體" panose="020B0604030504040204" pitchFamily="34" charset="-120"/>
                <a:ea typeface="微軟正黑體" panose="020B0604030504040204" pitchFamily="34" charset="-120"/>
                <a:cs typeface="新細明體"/>
              </a:rPr>
              <a:t>法侵</a:t>
            </a:r>
            <a:r>
              <a:rPr sz="3200" spc="-15" dirty="0">
                <a:latin typeface="微軟正黑體" panose="020B0604030504040204" pitchFamily="34" charset="-120"/>
                <a:ea typeface="微軟正黑體" panose="020B0604030504040204" pitchFamily="34" charset="-120"/>
                <a:cs typeface="新細明體"/>
              </a:rPr>
              <a:t>害</a:t>
            </a:r>
            <a:r>
              <a:rPr sz="3200" dirty="0">
                <a:latin typeface="微軟正黑體" panose="020B0604030504040204" pitchFamily="34" charset="-120"/>
                <a:ea typeface="微軟正黑體" panose="020B0604030504040204" pitchFamily="34" charset="-120"/>
                <a:cs typeface="新細明體"/>
              </a:rPr>
              <a:t>之預</a:t>
            </a:r>
            <a:r>
              <a:rPr sz="3200" spc="-15" dirty="0">
                <a:latin typeface="微軟正黑體" panose="020B0604030504040204" pitchFamily="34" charset="-120"/>
                <a:ea typeface="微軟正黑體" panose="020B0604030504040204" pitchFamily="34" charset="-120"/>
                <a:cs typeface="新細明體"/>
              </a:rPr>
              <a:t>防</a:t>
            </a:r>
            <a:r>
              <a:rPr sz="3200" dirty="0">
                <a:latin typeface="微軟正黑體" panose="020B0604030504040204" pitchFamily="34" charset="-120"/>
                <a:ea typeface="微軟正黑體" panose="020B0604030504040204" pitchFamily="34" charset="-120"/>
                <a:cs typeface="新細明體"/>
              </a:rPr>
              <a:t>，為雇主避免勞工因執行</a:t>
            </a:r>
            <a:r>
              <a:rPr sz="3200" spc="-15" dirty="0">
                <a:latin typeface="微軟正黑體" panose="020B0604030504040204" pitchFamily="34" charset="-120"/>
                <a:ea typeface="微軟正黑體" panose="020B0604030504040204" pitchFamily="34" charset="-120"/>
                <a:cs typeface="新細明體"/>
              </a:rPr>
              <a:t>職</a:t>
            </a:r>
            <a:r>
              <a:rPr sz="3200" dirty="0">
                <a:latin typeface="微軟正黑體" panose="020B0604030504040204" pitchFamily="34" charset="-120"/>
                <a:ea typeface="微軟正黑體" panose="020B0604030504040204" pitchFamily="34" charset="-120"/>
                <a:cs typeface="新細明體"/>
              </a:rPr>
              <a:t>務，</a:t>
            </a:r>
            <a:r>
              <a:rPr sz="3200" spc="-15" dirty="0">
                <a:latin typeface="微軟正黑體" panose="020B0604030504040204" pitchFamily="34" charset="-120"/>
                <a:ea typeface="微軟正黑體" panose="020B0604030504040204" pitchFamily="34" charset="-120"/>
                <a:cs typeface="新細明體"/>
              </a:rPr>
              <a:t>於</a:t>
            </a:r>
            <a:r>
              <a:rPr sz="3200" dirty="0">
                <a:latin typeface="微軟正黑體" panose="020B0604030504040204" pitchFamily="34" charset="-120"/>
                <a:ea typeface="微軟正黑體" panose="020B0604030504040204" pitchFamily="34" charset="-120"/>
                <a:cs typeface="新細明體"/>
              </a:rPr>
              <a:t>勞動</a:t>
            </a:r>
            <a:r>
              <a:rPr sz="3200" spc="-15" dirty="0">
                <a:latin typeface="微軟正黑體" panose="020B0604030504040204" pitchFamily="34" charset="-120"/>
                <a:ea typeface="微軟正黑體" panose="020B0604030504040204" pitchFamily="34" charset="-120"/>
                <a:cs typeface="新細明體"/>
              </a:rPr>
              <a:t>場</a:t>
            </a:r>
            <a:r>
              <a:rPr sz="3200" dirty="0">
                <a:latin typeface="微軟正黑體" panose="020B0604030504040204" pitchFamily="34" charset="-120"/>
                <a:ea typeface="微軟正黑體" panose="020B0604030504040204" pitchFamily="34" charset="-120"/>
                <a:cs typeface="新細明體"/>
              </a:rPr>
              <a:t>所遭受他人之不法侵害行</a:t>
            </a:r>
            <a:r>
              <a:rPr sz="3200" spc="-15" dirty="0">
                <a:latin typeface="微軟正黑體" panose="020B0604030504040204" pitchFamily="34" charset="-120"/>
                <a:ea typeface="微軟正黑體" panose="020B0604030504040204" pitchFamily="34" charset="-120"/>
                <a:cs typeface="新細明體"/>
              </a:rPr>
              <a:t>為</a:t>
            </a:r>
            <a:r>
              <a:rPr sz="3200" dirty="0">
                <a:latin typeface="微軟正黑體" panose="020B0604030504040204" pitchFamily="34" charset="-120"/>
                <a:ea typeface="微軟正黑體" panose="020B0604030504040204" pitchFamily="34" charset="-120"/>
                <a:cs typeface="新細明體"/>
              </a:rPr>
              <a:t>，造</a:t>
            </a:r>
            <a:r>
              <a:rPr sz="3200" spc="-15" dirty="0">
                <a:latin typeface="微軟正黑體" panose="020B0604030504040204" pitchFamily="34" charset="-120"/>
                <a:ea typeface="微軟正黑體" panose="020B0604030504040204" pitchFamily="34" charset="-120"/>
                <a:cs typeface="新細明體"/>
              </a:rPr>
              <a:t>成</a:t>
            </a:r>
            <a:r>
              <a:rPr sz="3200" dirty="0">
                <a:latin typeface="微軟正黑體" panose="020B0604030504040204" pitchFamily="34" charset="-120"/>
                <a:ea typeface="微軟正黑體" panose="020B0604030504040204" pitchFamily="34" charset="-120"/>
                <a:cs typeface="新細明體"/>
              </a:rPr>
              <a:t>身體</a:t>
            </a:r>
            <a:r>
              <a:rPr sz="3200" spc="-15" dirty="0">
                <a:latin typeface="微軟正黑體" panose="020B0604030504040204" pitchFamily="34" charset="-120"/>
                <a:ea typeface="微軟正黑體" panose="020B0604030504040204" pitchFamily="34" charset="-120"/>
                <a:cs typeface="新細明體"/>
              </a:rPr>
              <a:t>或</a:t>
            </a:r>
            <a:r>
              <a:rPr sz="3200" spc="5" dirty="0">
                <a:latin typeface="微軟正黑體" panose="020B0604030504040204" pitchFamily="34" charset="-120"/>
                <a:ea typeface="微軟正黑體" panose="020B0604030504040204" pitchFamily="34" charset="-120"/>
                <a:cs typeface="新細明體"/>
              </a:rPr>
              <a:t>精</a:t>
            </a:r>
            <a:r>
              <a:rPr sz="3200" dirty="0">
                <a:latin typeface="微軟正黑體" panose="020B0604030504040204" pitchFamily="34" charset="-120"/>
                <a:ea typeface="微軟正黑體" panose="020B0604030504040204" pitchFamily="34" charset="-120"/>
                <a:cs typeface="新細明體"/>
              </a:rPr>
              <a:t>神之傷害，</a:t>
            </a:r>
            <a:r>
              <a:rPr sz="3200" b="1" u="sng" spc="5" dirty="0">
                <a:solidFill>
                  <a:srgbClr val="0000CC"/>
                </a:solidFill>
                <a:latin typeface="微軟正黑體" panose="020B0604030504040204" pitchFamily="34" charset="-120"/>
                <a:ea typeface="微軟正黑體" panose="020B0604030504040204" pitchFamily="34" charset="-120"/>
                <a:cs typeface="新細明體"/>
              </a:rPr>
              <a:t>所</a:t>
            </a:r>
            <a:r>
              <a:rPr sz="3200" b="1" u="sng" dirty="0">
                <a:solidFill>
                  <a:srgbClr val="0000CC"/>
                </a:solidFill>
                <a:latin typeface="微軟正黑體" panose="020B0604030504040204" pitchFamily="34" charset="-120"/>
                <a:ea typeface="微軟正黑體" panose="020B0604030504040204" pitchFamily="34" charset="-120"/>
                <a:cs typeface="新細明體"/>
              </a:rPr>
              <a:t>採</a:t>
            </a:r>
            <a:r>
              <a:rPr sz="3200" b="1" u="sng" spc="-15" dirty="0">
                <a:solidFill>
                  <a:srgbClr val="0000CC"/>
                </a:solidFill>
                <a:latin typeface="微軟正黑體" panose="020B0604030504040204" pitchFamily="34" charset="-120"/>
                <a:ea typeface="微軟正黑體" panose="020B0604030504040204" pitchFamily="34" charset="-120"/>
                <a:cs typeface="新細明體"/>
              </a:rPr>
              <a:t>取</a:t>
            </a:r>
            <a:r>
              <a:rPr sz="3200" b="1" u="sng" dirty="0">
                <a:solidFill>
                  <a:srgbClr val="0000CC"/>
                </a:solidFill>
                <a:latin typeface="微軟正黑體" panose="020B0604030504040204" pitchFamily="34" charset="-120"/>
                <a:ea typeface="微軟正黑體" panose="020B0604030504040204" pitchFamily="34" charset="-120"/>
                <a:cs typeface="新細明體"/>
              </a:rPr>
              <a:t>預防</a:t>
            </a:r>
            <a:r>
              <a:rPr sz="3200" b="1" u="sng" spc="-15" dirty="0">
                <a:solidFill>
                  <a:srgbClr val="0000CC"/>
                </a:solidFill>
                <a:latin typeface="微軟正黑體" panose="020B0604030504040204" pitchFamily="34" charset="-120"/>
                <a:ea typeface="微軟正黑體" panose="020B0604030504040204" pitchFamily="34" charset="-120"/>
                <a:cs typeface="新細明體"/>
              </a:rPr>
              <a:t>之</a:t>
            </a:r>
            <a:r>
              <a:rPr sz="3200" b="1" u="sng" dirty="0">
                <a:solidFill>
                  <a:srgbClr val="0000CC"/>
                </a:solidFill>
                <a:latin typeface="微軟正黑體" panose="020B0604030504040204" pitchFamily="34" charset="-120"/>
                <a:ea typeface="微軟正黑體" panose="020B0604030504040204" pitchFamily="34" charset="-120"/>
                <a:cs typeface="新細明體"/>
              </a:rPr>
              <a:t>必要</a:t>
            </a:r>
            <a:r>
              <a:rPr sz="3200" b="1" u="sng" spc="-15" dirty="0">
                <a:solidFill>
                  <a:srgbClr val="0000CC"/>
                </a:solidFill>
                <a:latin typeface="微軟正黑體" panose="020B0604030504040204" pitchFamily="34" charset="-120"/>
                <a:ea typeface="微軟正黑體" panose="020B0604030504040204" pitchFamily="34" charset="-120"/>
                <a:cs typeface="新細明體"/>
              </a:rPr>
              <a:t>措</a:t>
            </a:r>
            <a:r>
              <a:rPr sz="3200" b="1" u="sng" spc="5" dirty="0">
                <a:solidFill>
                  <a:srgbClr val="0000CC"/>
                </a:solidFill>
                <a:latin typeface="微軟正黑體" panose="020B0604030504040204" pitchFamily="34" charset="-120"/>
                <a:ea typeface="微軟正黑體" panose="020B0604030504040204" pitchFamily="34" charset="-120"/>
                <a:cs typeface="新細明體"/>
              </a:rPr>
              <a:t>施</a:t>
            </a:r>
            <a:r>
              <a:rPr sz="3200" dirty="0">
                <a:latin typeface="微軟正黑體" panose="020B0604030504040204" pitchFamily="34" charset="-120"/>
                <a:ea typeface="微軟正黑體" panose="020B0604030504040204" pitchFamily="34" charset="-120"/>
                <a:cs typeface="新細明體"/>
              </a:rPr>
              <a:t>。</a:t>
            </a:r>
          </a:p>
          <a:p>
            <a:pPr marL="12700" marR="407034">
              <a:lnSpc>
                <a:spcPts val="3779"/>
              </a:lnSpc>
              <a:spcBef>
                <a:spcPts val="1005"/>
              </a:spcBef>
              <a:tabLst>
                <a:tab pos="355600" algn="l"/>
                <a:tab pos="356235" algn="l"/>
              </a:tabLst>
            </a:pPr>
            <a:r>
              <a:rPr sz="3200" dirty="0">
                <a:solidFill>
                  <a:srgbClr val="FF0000"/>
                </a:solidFill>
                <a:latin typeface="微軟正黑體" panose="020B0604030504040204" pitchFamily="34" charset="-120"/>
                <a:ea typeface="微軟正黑體" panose="020B0604030504040204" pitchFamily="34" charset="-120"/>
                <a:cs typeface="新細明體"/>
              </a:rPr>
              <a:t>前項不法之侵害，由各</a:t>
            </a:r>
            <a:r>
              <a:rPr sz="3200" spc="-15" dirty="0">
                <a:solidFill>
                  <a:srgbClr val="FF0000"/>
                </a:solidFill>
                <a:latin typeface="微軟正黑體" panose="020B0604030504040204" pitchFamily="34" charset="-120"/>
                <a:ea typeface="微軟正黑體" panose="020B0604030504040204" pitchFamily="34" charset="-120"/>
                <a:cs typeface="新細明體"/>
              </a:rPr>
              <a:t>該</a:t>
            </a:r>
            <a:r>
              <a:rPr sz="3200" dirty="0">
                <a:solidFill>
                  <a:srgbClr val="FF0000"/>
                </a:solidFill>
                <a:latin typeface="微軟正黑體" panose="020B0604030504040204" pitchFamily="34" charset="-120"/>
                <a:ea typeface="微軟正黑體" panose="020B0604030504040204" pitchFamily="34" charset="-120"/>
                <a:cs typeface="新細明體"/>
              </a:rPr>
              <a:t>管主</a:t>
            </a:r>
            <a:r>
              <a:rPr sz="3200" spc="-15" dirty="0">
                <a:solidFill>
                  <a:srgbClr val="FF0000"/>
                </a:solidFill>
                <a:latin typeface="微軟正黑體" panose="020B0604030504040204" pitchFamily="34" charset="-120"/>
                <a:ea typeface="微軟正黑體" panose="020B0604030504040204" pitchFamily="34" charset="-120"/>
                <a:cs typeface="新細明體"/>
              </a:rPr>
              <a:t>管</a:t>
            </a:r>
            <a:r>
              <a:rPr sz="3200" dirty="0">
                <a:solidFill>
                  <a:srgbClr val="FF0000"/>
                </a:solidFill>
                <a:latin typeface="微軟正黑體" panose="020B0604030504040204" pitchFamily="34" charset="-120"/>
                <a:ea typeface="微軟正黑體" panose="020B0604030504040204" pitchFamily="34" charset="-120"/>
                <a:cs typeface="新細明體"/>
              </a:rPr>
              <a:t>機關</a:t>
            </a:r>
            <a:r>
              <a:rPr sz="3200" spc="-15" dirty="0">
                <a:solidFill>
                  <a:srgbClr val="FF0000"/>
                </a:solidFill>
                <a:latin typeface="微軟正黑體" panose="020B0604030504040204" pitchFamily="34" charset="-120"/>
                <a:ea typeface="微軟正黑體" panose="020B0604030504040204" pitchFamily="34" charset="-120"/>
                <a:cs typeface="新細明體"/>
              </a:rPr>
              <a:t>或</a:t>
            </a:r>
            <a:r>
              <a:rPr sz="3200" dirty="0">
                <a:solidFill>
                  <a:srgbClr val="FF0000"/>
                </a:solidFill>
                <a:latin typeface="微軟正黑體" panose="020B0604030504040204" pitchFamily="34" charset="-120"/>
                <a:ea typeface="微軟正黑體" panose="020B0604030504040204" pitchFamily="34" charset="-120"/>
                <a:cs typeface="新細明體"/>
              </a:rPr>
              <a:t>司 法機關依規定調查或認</a:t>
            </a:r>
            <a:r>
              <a:rPr sz="3200" spc="-15" dirty="0">
                <a:solidFill>
                  <a:srgbClr val="FF0000"/>
                </a:solidFill>
                <a:latin typeface="微軟正黑體" panose="020B0604030504040204" pitchFamily="34" charset="-120"/>
                <a:ea typeface="微軟正黑體" panose="020B0604030504040204" pitchFamily="34" charset="-120"/>
                <a:cs typeface="新細明體"/>
              </a:rPr>
              <a:t>定</a:t>
            </a:r>
            <a:r>
              <a:rPr sz="3200" dirty="0">
                <a:solidFill>
                  <a:srgbClr val="FF0000"/>
                </a:solidFill>
                <a:latin typeface="微軟正黑體" panose="020B0604030504040204" pitchFamily="34" charset="-120"/>
                <a:ea typeface="微軟正黑體" panose="020B0604030504040204" pitchFamily="34" charset="-120"/>
                <a:cs typeface="新細明體"/>
              </a:rPr>
              <a:t>。</a:t>
            </a:r>
            <a:endParaRPr sz="3200" dirty="0">
              <a:latin typeface="微軟正黑體" panose="020B0604030504040204" pitchFamily="34" charset="-120"/>
              <a:ea typeface="微軟正黑體" panose="020B0604030504040204" pitchFamily="34" charset="-120"/>
              <a:cs typeface="新細明體"/>
            </a:endParaRPr>
          </a:p>
        </p:txBody>
      </p:sp>
      <p:sp>
        <p:nvSpPr>
          <p:cNvPr id="3" name="頁尾版面配置區 2">
            <a:extLst>
              <a:ext uri="{FF2B5EF4-FFF2-40B4-BE49-F238E27FC236}">
                <a16:creationId xmlns:a16="http://schemas.microsoft.com/office/drawing/2014/main" id="{63F93B42-113F-5737-44DD-08BA937F3D3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5156F3A1-5E76-E8A2-CAC1-6710C04AFD8C}"/>
              </a:ext>
            </a:extLst>
          </p:cNvPr>
          <p:cNvSpPr>
            <a:spLocks noGrp="1"/>
          </p:cNvSpPr>
          <p:nvPr>
            <p:ph type="sldNum" sz="quarter" idx="7"/>
          </p:nvPr>
        </p:nvSpPr>
        <p:spPr/>
        <p:txBody>
          <a:bodyPr/>
          <a:lstStyle/>
          <a:p>
            <a:fld id="{B6F15528-21DE-4FAA-801E-634DDDAF4B2B}" type="slidenum">
              <a:rPr lang="en-US" altLang="zh-TW" smtClean="0"/>
              <a:t>94</a:t>
            </a:fld>
            <a:endParaRPr lang="zh-TW"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8043" y="457200"/>
            <a:ext cx="2264410" cy="629018"/>
          </a:xfrm>
          <a:prstGeom prst="rect">
            <a:avLst/>
          </a:prstGeom>
        </p:spPr>
        <p:txBody>
          <a:bodyPr vert="horz" wrap="square" lIns="0" tIns="13335" rIns="0" bIns="0" rtlCol="0">
            <a:spAutoFit/>
          </a:bodyPr>
          <a:lstStyle/>
          <a:p>
            <a:pPr marL="12700">
              <a:spcBef>
                <a:spcPts val="105"/>
              </a:spcBef>
            </a:pPr>
            <a:r>
              <a:rPr sz="4000" spc="5" dirty="0">
                <a:solidFill>
                  <a:srgbClr val="0000CC"/>
                </a:solidFill>
                <a:latin typeface="微軟正黑體" panose="020B0604030504040204" pitchFamily="34" charset="-120"/>
                <a:ea typeface="微軟正黑體" panose="020B0604030504040204" pitchFamily="34" charset="-120"/>
                <a:cs typeface="新細明體"/>
              </a:rPr>
              <a:t>近期新聞</a:t>
            </a:r>
          </a:p>
        </p:txBody>
      </p:sp>
      <p:sp>
        <p:nvSpPr>
          <p:cNvPr id="3" name="object 3"/>
          <p:cNvSpPr/>
          <p:nvPr/>
        </p:nvSpPr>
        <p:spPr>
          <a:xfrm>
            <a:off x="609600" y="1371600"/>
            <a:ext cx="4800600" cy="4800600"/>
          </a:xfrm>
          <a:prstGeom prst="rect">
            <a:avLst/>
          </a:prstGeom>
          <a:blipFill>
            <a:blip r:embed="rId2" cstate="print"/>
            <a:stretch>
              <a:fillRect/>
            </a:stretch>
          </a:blipFill>
        </p:spPr>
        <p:txBody>
          <a:bodyPr wrap="square" lIns="0" tIns="0" rIns="0" bIns="0" rtlCol="0"/>
          <a:lstStyle/>
          <a:p>
            <a:endParaRPr dirty="0"/>
          </a:p>
        </p:txBody>
      </p:sp>
      <p:sp>
        <p:nvSpPr>
          <p:cNvPr id="4" name="object 4"/>
          <p:cNvSpPr/>
          <p:nvPr/>
        </p:nvSpPr>
        <p:spPr>
          <a:xfrm>
            <a:off x="6781802" y="1371600"/>
            <a:ext cx="4800598" cy="5105400"/>
          </a:xfrm>
          <a:prstGeom prst="rect">
            <a:avLst/>
          </a:prstGeom>
          <a:blipFill>
            <a:blip r:embed="rId3" cstate="print"/>
            <a:stretch>
              <a:fillRect/>
            </a:stretch>
          </a:blipFill>
        </p:spPr>
        <p:txBody>
          <a:bodyPr wrap="square" lIns="0" tIns="0" rIns="0" bIns="0" rtlCol="0"/>
          <a:lstStyle/>
          <a:p>
            <a:endParaRPr dirty="0"/>
          </a:p>
        </p:txBody>
      </p:sp>
      <p:sp>
        <p:nvSpPr>
          <p:cNvPr id="5" name="頁尾版面配置區 4">
            <a:extLst>
              <a:ext uri="{FF2B5EF4-FFF2-40B4-BE49-F238E27FC236}">
                <a16:creationId xmlns:a16="http://schemas.microsoft.com/office/drawing/2014/main" id="{D48DAF2D-326F-6C9A-157E-ADB8465236C0}"/>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6" name="投影片編號版面配置區 5">
            <a:extLst>
              <a:ext uri="{FF2B5EF4-FFF2-40B4-BE49-F238E27FC236}">
                <a16:creationId xmlns:a16="http://schemas.microsoft.com/office/drawing/2014/main" id="{EBDCD4D8-34F4-699A-AFDC-FCE6B259224E}"/>
              </a:ext>
            </a:extLst>
          </p:cNvPr>
          <p:cNvSpPr>
            <a:spLocks noGrp="1"/>
          </p:cNvSpPr>
          <p:nvPr>
            <p:ph type="sldNum" sz="quarter" idx="7"/>
          </p:nvPr>
        </p:nvSpPr>
        <p:spPr/>
        <p:txBody>
          <a:bodyPr/>
          <a:lstStyle/>
          <a:p>
            <a:fld id="{B6F15528-21DE-4FAA-801E-634DDDAF4B2B}" type="slidenum">
              <a:rPr lang="en-US" altLang="zh-TW" smtClean="0"/>
              <a:t>95</a:t>
            </a:fld>
            <a:endParaRPr lang="zh-TW"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31615" y="381000"/>
            <a:ext cx="4128770" cy="628377"/>
          </a:xfrm>
          <a:prstGeom prst="rect">
            <a:avLst/>
          </a:prstGeom>
        </p:spPr>
        <p:txBody>
          <a:bodyPr vert="horz" wrap="square" lIns="0" tIns="12700" rIns="0" bIns="0" rtlCol="0">
            <a:spAutoFit/>
          </a:bodyPr>
          <a:lstStyle/>
          <a:p>
            <a:pPr marL="12700">
              <a:spcBef>
                <a:spcPts val="100"/>
              </a:spcBef>
            </a:pPr>
            <a:r>
              <a:rPr sz="4000" dirty="0">
                <a:latin typeface="微軟正黑體" panose="020B0604030504040204" pitchFamily="34" charset="-120"/>
                <a:ea typeface="微軟正黑體" panose="020B0604030504040204" pitchFamily="34" charset="-120"/>
                <a:cs typeface="新細明體"/>
              </a:rPr>
              <a:t>職場不法侵害樣態</a:t>
            </a:r>
          </a:p>
        </p:txBody>
      </p:sp>
      <p:sp>
        <p:nvSpPr>
          <p:cNvPr id="3" name="object 3"/>
          <p:cNvSpPr txBox="1"/>
          <p:nvPr/>
        </p:nvSpPr>
        <p:spPr>
          <a:xfrm>
            <a:off x="1295400" y="1371600"/>
            <a:ext cx="9601200" cy="3948516"/>
          </a:xfrm>
          <a:prstGeom prst="rect">
            <a:avLst/>
          </a:prstGeom>
        </p:spPr>
        <p:txBody>
          <a:bodyPr vert="horz" wrap="square" lIns="0" tIns="110489" rIns="0" bIns="0" rtlCol="0">
            <a:spAutoFit/>
          </a:bodyPr>
          <a:lstStyle/>
          <a:p>
            <a:pPr marL="12700">
              <a:spcBef>
                <a:spcPts val="869"/>
              </a:spcBef>
              <a:tabLst>
                <a:tab pos="354965" algn="l"/>
                <a:tab pos="355600" algn="l"/>
              </a:tabLst>
            </a:pPr>
            <a:r>
              <a:rPr sz="3200" spc="5" dirty="0">
                <a:latin typeface="微軟正黑體" panose="020B0604030504040204" pitchFamily="34" charset="-120"/>
                <a:ea typeface="微軟正黑體" panose="020B0604030504040204" pitchFamily="34" charset="-120"/>
                <a:cs typeface="新細明體"/>
              </a:rPr>
              <a:t>一</a:t>
            </a:r>
            <a:r>
              <a:rPr sz="3600" spc="5" dirty="0">
                <a:latin typeface="微軟正黑體" panose="020B0604030504040204" pitchFamily="34" charset="-120"/>
                <a:ea typeface="微軟正黑體" panose="020B0604030504040204" pitchFamily="34" charset="-120"/>
                <a:cs typeface="新細明體"/>
              </a:rPr>
              <a:t>、肢體攻</a:t>
            </a:r>
            <a:r>
              <a:rPr sz="3600" spc="-5" dirty="0">
                <a:latin typeface="微軟正黑體" panose="020B0604030504040204" pitchFamily="34" charset="-120"/>
                <a:ea typeface="微軟正黑體" panose="020B0604030504040204" pitchFamily="34" charset="-120"/>
                <a:cs typeface="新細明體"/>
              </a:rPr>
              <a:t>擊</a:t>
            </a:r>
            <a:r>
              <a:rPr sz="3600" spc="-5" dirty="0">
                <a:latin typeface="微軟正黑體" panose="020B0604030504040204" pitchFamily="34" charset="-120"/>
                <a:ea typeface="微軟正黑體" panose="020B0604030504040204" pitchFamily="34" charset="-120"/>
                <a:cs typeface="Calibri"/>
              </a:rPr>
              <a:t>(</a:t>
            </a:r>
            <a:r>
              <a:rPr sz="3600" spc="5" dirty="0">
                <a:latin typeface="微軟正黑體" panose="020B0604030504040204" pitchFamily="34" charset="-120"/>
                <a:ea typeface="微軟正黑體" panose="020B0604030504040204" pitchFamily="34" charset="-120"/>
                <a:cs typeface="新細明體"/>
              </a:rPr>
              <a:t>推、打、</a:t>
            </a:r>
            <a:r>
              <a:rPr sz="3600" spc="-10" dirty="0">
                <a:latin typeface="微軟正黑體" panose="020B0604030504040204" pitchFamily="34" charset="-120"/>
                <a:ea typeface="微軟正黑體" panose="020B0604030504040204" pitchFamily="34" charset="-120"/>
                <a:cs typeface="新細明體"/>
              </a:rPr>
              <a:t>武器</a:t>
            </a:r>
            <a:r>
              <a:rPr sz="3600" spc="5" dirty="0">
                <a:latin typeface="微軟正黑體" panose="020B0604030504040204" pitchFamily="34" charset="-120"/>
                <a:ea typeface="微軟正黑體" panose="020B0604030504040204" pitchFamily="34" charset="-120"/>
                <a:cs typeface="新細明體"/>
              </a:rPr>
              <a:t>攻</a:t>
            </a:r>
            <a:r>
              <a:rPr sz="3600" dirty="0">
                <a:latin typeface="微軟正黑體" panose="020B0604030504040204" pitchFamily="34" charset="-120"/>
                <a:ea typeface="微軟正黑體" panose="020B0604030504040204" pitchFamily="34" charset="-120"/>
                <a:cs typeface="新細明體"/>
              </a:rPr>
              <a:t>擊</a:t>
            </a:r>
            <a:r>
              <a:rPr sz="3600" dirty="0">
                <a:latin typeface="微軟正黑體" panose="020B0604030504040204" pitchFamily="34" charset="-120"/>
                <a:ea typeface="微軟正黑體" panose="020B0604030504040204" pitchFamily="34" charset="-120"/>
                <a:cs typeface="Calibri"/>
              </a:rPr>
              <a:t>)</a:t>
            </a:r>
          </a:p>
          <a:p>
            <a:pPr marL="12700">
              <a:spcBef>
                <a:spcPts val="770"/>
              </a:spcBef>
              <a:tabLst>
                <a:tab pos="354965" algn="l"/>
                <a:tab pos="355600" algn="l"/>
              </a:tabLst>
            </a:pPr>
            <a:r>
              <a:rPr sz="3600" dirty="0">
                <a:latin typeface="微軟正黑體" panose="020B0604030504040204" pitchFamily="34" charset="-120"/>
                <a:ea typeface="微軟正黑體" panose="020B0604030504040204" pitchFamily="34" charset="-120"/>
                <a:cs typeface="新細明體"/>
              </a:rPr>
              <a:t>二、精神攻</a:t>
            </a:r>
            <a:r>
              <a:rPr sz="3600" spc="-10" dirty="0">
                <a:latin typeface="微軟正黑體" panose="020B0604030504040204" pitchFamily="34" charset="-120"/>
                <a:ea typeface="微軟正黑體" panose="020B0604030504040204" pitchFamily="34" charset="-120"/>
                <a:cs typeface="新細明體"/>
              </a:rPr>
              <a:t>擊</a:t>
            </a:r>
            <a:r>
              <a:rPr sz="3600" dirty="0">
                <a:latin typeface="微軟正黑體" panose="020B0604030504040204" pitchFamily="34" charset="-120"/>
                <a:ea typeface="微軟正黑體" panose="020B0604030504040204" pitchFamily="34" charset="-120"/>
                <a:cs typeface="Calibri"/>
              </a:rPr>
              <a:t>(</a:t>
            </a:r>
            <a:r>
              <a:rPr sz="3600" dirty="0">
                <a:latin typeface="微軟正黑體" panose="020B0604030504040204" pitchFamily="34" charset="-120"/>
                <a:ea typeface="微軟正黑體" panose="020B0604030504040204" pitchFamily="34" charset="-120"/>
                <a:cs typeface="新細明體"/>
              </a:rPr>
              <a:t>脅迫、辱罵</a:t>
            </a:r>
            <a:r>
              <a:rPr sz="3600" spc="-10" dirty="0">
                <a:latin typeface="微軟正黑體" panose="020B0604030504040204" pitchFamily="34" charset="-120"/>
                <a:ea typeface="微軟正黑體" panose="020B0604030504040204" pitchFamily="34" charset="-120"/>
                <a:cs typeface="新細明體"/>
              </a:rPr>
              <a:t>等</a:t>
            </a:r>
            <a:r>
              <a:rPr sz="3600" dirty="0">
                <a:latin typeface="微軟正黑體" panose="020B0604030504040204" pitchFamily="34" charset="-120"/>
                <a:ea typeface="微軟正黑體" panose="020B0604030504040204" pitchFamily="34" charset="-120"/>
                <a:cs typeface="Calibri"/>
              </a:rPr>
              <a:t>)</a:t>
            </a:r>
          </a:p>
          <a:p>
            <a:pPr marL="12700">
              <a:spcBef>
                <a:spcPts val="770"/>
              </a:spcBef>
              <a:tabLst>
                <a:tab pos="354965" algn="l"/>
                <a:tab pos="355600" algn="l"/>
              </a:tabLst>
            </a:pPr>
            <a:r>
              <a:rPr sz="3600" dirty="0">
                <a:latin typeface="微軟正黑體" panose="020B0604030504040204" pitchFamily="34" charset="-120"/>
                <a:ea typeface="微軟正黑體" panose="020B0604030504040204" pitchFamily="34" charset="-120"/>
                <a:cs typeface="新細明體"/>
              </a:rPr>
              <a:t>三、斷絕人際關</a:t>
            </a:r>
            <a:r>
              <a:rPr sz="3600" spc="-15" dirty="0">
                <a:latin typeface="微軟正黑體" panose="020B0604030504040204" pitchFamily="34" charset="-120"/>
                <a:ea typeface="微軟正黑體" panose="020B0604030504040204" pitchFamily="34" charset="-120"/>
                <a:cs typeface="新細明體"/>
              </a:rPr>
              <a:t>係</a:t>
            </a:r>
            <a:r>
              <a:rPr sz="3600" dirty="0">
                <a:latin typeface="微軟正黑體" panose="020B0604030504040204" pitchFamily="34" charset="-120"/>
                <a:ea typeface="微軟正黑體" panose="020B0604030504040204" pitchFamily="34" charset="-120"/>
                <a:cs typeface="Calibri"/>
              </a:rPr>
              <a:t>(</a:t>
            </a:r>
            <a:r>
              <a:rPr sz="3600" dirty="0">
                <a:latin typeface="微軟正黑體" panose="020B0604030504040204" pitchFamily="34" charset="-120"/>
                <a:ea typeface="微軟正黑體" panose="020B0604030504040204" pitchFamily="34" charset="-120"/>
                <a:cs typeface="新細明體"/>
              </a:rPr>
              <a:t>孤立、</a:t>
            </a:r>
            <a:r>
              <a:rPr sz="3600" spc="-15" dirty="0">
                <a:latin typeface="微軟正黑體" panose="020B0604030504040204" pitchFamily="34" charset="-120"/>
                <a:ea typeface="微軟正黑體" panose="020B0604030504040204" pitchFamily="34" charset="-120"/>
                <a:cs typeface="新細明體"/>
              </a:rPr>
              <a:t>忽</a:t>
            </a:r>
            <a:r>
              <a:rPr sz="3600" dirty="0">
                <a:latin typeface="微軟正黑體" panose="020B0604030504040204" pitchFamily="34" charset="-120"/>
                <a:ea typeface="微軟正黑體" panose="020B0604030504040204" pitchFamily="34" charset="-120"/>
                <a:cs typeface="新細明體"/>
              </a:rPr>
              <a:t>視</a:t>
            </a:r>
            <a:r>
              <a:rPr sz="3600" dirty="0">
                <a:latin typeface="微軟正黑體" panose="020B0604030504040204" pitchFamily="34" charset="-120"/>
                <a:ea typeface="微軟正黑體" panose="020B0604030504040204" pitchFamily="34" charset="-120"/>
                <a:cs typeface="Calibri"/>
              </a:rPr>
              <a:t>)</a:t>
            </a:r>
          </a:p>
          <a:p>
            <a:pPr marL="12700">
              <a:spcBef>
                <a:spcPts val="770"/>
              </a:spcBef>
              <a:tabLst>
                <a:tab pos="354965" algn="l"/>
                <a:tab pos="355600" algn="l"/>
              </a:tabLst>
            </a:pPr>
            <a:r>
              <a:rPr sz="3600" dirty="0">
                <a:latin typeface="微軟正黑體" panose="020B0604030504040204" pitchFamily="34" charset="-120"/>
                <a:ea typeface="微軟正黑體" panose="020B0604030504040204" pitchFamily="34" charset="-120"/>
                <a:cs typeface="新細明體"/>
              </a:rPr>
              <a:t>四、要求過</a:t>
            </a:r>
            <a:r>
              <a:rPr sz="3600" spc="-10" dirty="0">
                <a:latin typeface="微軟正黑體" panose="020B0604030504040204" pitchFamily="34" charset="-120"/>
                <a:ea typeface="微軟正黑體" panose="020B0604030504040204" pitchFamily="34" charset="-120"/>
                <a:cs typeface="新細明體"/>
              </a:rPr>
              <a:t>高</a:t>
            </a:r>
            <a:r>
              <a:rPr sz="3600" spc="-15" dirty="0">
                <a:latin typeface="微軟正黑體" panose="020B0604030504040204" pitchFamily="34" charset="-120"/>
                <a:ea typeface="微軟正黑體" panose="020B0604030504040204" pitchFamily="34" charset="-120"/>
                <a:cs typeface="Calibri"/>
              </a:rPr>
              <a:t>(</a:t>
            </a:r>
            <a:r>
              <a:rPr sz="3600" dirty="0">
                <a:latin typeface="微軟正黑體" panose="020B0604030504040204" pitchFamily="34" charset="-120"/>
                <a:ea typeface="微軟正黑體" panose="020B0604030504040204" pitchFamily="34" charset="-120"/>
                <a:cs typeface="新細明體"/>
              </a:rPr>
              <a:t>明顯</a:t>
            </a:r>
            <a:r>
              <a:rPr sz="3600" spc="-15" dirty="0">
                <a:latin typeface="微軟正黑體" panose="020B0604030504040204" pitchFamily="34" charset="-120"/>
                <a:ea typeface="微軟正黑體" panose="020B0604030504040204" pitchFamily="34" charset="-120"/>
                <a:cs typeface="新細明體"/>
              </a:rPr>
              <a:t>不</a:t>
            </a:r>
            <a:r>
              <a:rPr sz="3600" dirty="0">
                <a:latin typeface="微軟正黑體" panose="020B0604030504040204" pitchFamily="34" charset="-120"/>
                <a:ea typeface="微軟正黑體" panose="020B0604030504040204" pitchFamily="34" charset="-120"/>
                <a:cs typeface="新細明體"/>
              </a:rPr>
              <a:t>必要</a:t>
            </a:r>
            <a:r>
              <a:rPr sz="3600" spc="-15" dirty="0">
                <a:latin typeface="微軟正黑體" panose="020B0604030504040204" pitchFamily="34" charset="-120"/>
                <a:ea typeface="微軟正黑體" panose="020B0604030504040204" pitchFamily="34" charset="-120"/>
                <a:cs typeface="新細明體"/>
              </a:rPr>
              <a:t>或</a:t>
            </a:r>
            <a:r>
              <a:rPr sz="3600" dirty="0">
                <a:latin typeface="微軟正黑體" panose="020B0604030504040204" pitchFamily="34" charset="-120"/>
                <a:ea typeface="微軟正黑體" panose="020B0604030504040204" pitchFamily="34" charset="-120"/>
                <a:cs typeface="新細明體"/>
              </a:rPr>
              <a:t>不可</a:t>
            </a:r>
            <a:r>
              <a:rPr sz="3600" spc="-15" dirty="0">
                <a:latin typeface="微軟正黑體" panose="020B0604030504040204" pitchFamily="34" charset="-120"/>
                <a:ea typeface="微軟正黑體" panose="020B0604030504040204" pitchFamily="34" charset="-120"/>
                <a:cs typeface="新細明體"/>
              </a:rPr>
              <a:t>能</a:t>
            </a:r>
            <a:r>
              <a:rPr sz="3600" dirty="0">
                <a:latin typeface="微軟正黑體" panose="020B0604030504040204" pitchFamily="34" charset="-120"/>
                <a:ea typeface="微軟正黑體" panose="020B0604030504040204" pitchFamily="34" charset="-120"/>
                <a:cs typeface="新細明體"/>
              </a:rPr>
              <a:t>完成</a:t>
            </a:r>
            <a:r>
              <a:rPr sz="3600" spc="-15" dirty="0">
                <a:latin typeface="微軟正黑體" panose="020B0604030504040204" pitchFamily="34" charset="-120"/>
                <a:ea typeface="微軟正黑體" panose="020B0604030504040204" pitchFamily="34" charset="-120"/>
                <a:cs typeface="新細明體"/>
              </a:rPr>
              <a:t>工</a:t>
            </a:r>
            <a:r>
              <a:rPr sz="3600" spc="10" dirty="0">
                <a:latin typeface="微軟正黑體" panose="020B0604030504040204" pitchFamily="34" charset="-120"/>
                <a:ea typeface="微軟正黑體" panose="020B0604030504040204" pitchFamily="34" charset="-120"/>
                <a:cs typeface="新細明體"/>
              </a:rPr>
              <a:t>作</a:t>
            </a:r>
            <a:r>
              <a:rPr sz="3600" dirty="0">
                <a:latin typeface="微軟正黑體" panose="020B0604030504040204" pitchFamily="34" charset="-120"/>
                <a:ea typeface="微軟正黑體" panose="020B0604030504040204" pitchFamily="34" charset="-120"/>
                <a:cs typeface="Calibri"/>
              </a:rPr>
              <a:t>)</a:t>
            </a:r>
          </a:p>
          <a:p>
            <a:pPr marL="12700">
              <a:spcBef>
                <a:spcPts val="765"/>
              </a:spcBef>
              <a:tabLst>
                <a:tab pos="354965" algn="l"/>
                <a:tab pos="355600" algn="l"/>
              </a:tabLst>
            </a:pPr>
            <a:r>
              <a:rPr sz="3600" dirty="0">
                <a:latin typeface="微軟正黑體" panose="020B0604030504040204" pitchFamily="34" charset="-120"/>
                <a:ea typeface="微軟正黑體" panose="020B0604030504040204" pitchFamily="34" charset="-120"/>
                <a:cs typeface="新細明體"/>
              </a:rPr>
              <a:t>五、要求過</a:t>
            </a:r>
            <a:r>
              <a:rPr sz="3600" spc="-10" dirty="0">
                <a:latin typeface="微軟正黑體" panose="020B0604030504040204" pitchFamily="34" charset="-120"/>
                <a:ea typeface="微軟正黑體" panose="020B0604030504040204" pitchFamily="34" charset="-120"/>
                <a:cs typeface="新細明體"/>
              </a:rPr>
              <a:t>低</a:t>
            </a:r>
            <a:r>
              <a:rPr sz="3600" dirty="0">
                <a:latin typeface="微軟正黑體" panose="020B0604030504040204" pitchFamily="34" charset="-120"/>
                <a:ea typeface="微軟正黑體" panose="020B0604030504040204" pitchFamily="34" charset="-120"/>
                <a:cs typeface="Calibri"/>
              </a:rPr>
              <a:t>(</a:t>
            </a:r>
            <a:r>
              <a:rPr sz="3600" dirty="0">
                <a:latin typeface="微軟正黑體" panose="020B0604030504040204" pitchFamily="34" charset="-120"/>
                <a:ea typeface="微軟正黑體" panose="020B0604030504040204" pitchFamily="34" charset="-120"/>
                <a:cs typeface="新細明體"/>
              </a:rPr>
              <a:t>不派工作</a:t>
            </a:r>
            <a:r>
              <a:rPr sz="3600" dirty="0">
                <a:latin typeface="微軟正黑體" panose="020B0604030504040204" pitchFamily="34" charset="-120"/>
                <a:ea typeface="微軟正黑體" panose="020B0604030504040204" pitchFamily="34" charset="-120"/>
                <a:cs typeface="Calibri"/>
              </a:rPr>
              <a:t>)</a:t>
            </a:r>
          </a:p>
          <a:p>
            <a:pPr marL="12700">
              <a:spcBef>
                <a:spcPts val="770"/>
              </a:spcBef>
              <a:tabLst>
                <a:tab pos="354965" algn="l"/>
                <a:tab pos="355600" algn="l"/>
              </a:tabLst>
            </a:pPr>
            <a:r>
              <a:rPr sz="3600" dirty="0">
                <a:latin typeface="微軟正黑體" panose="020B0604030504040204" pitchFamily="34" charset="-120"/>
                <a:ea typeface="微軟正黑體" panose="020B0604030504040204" pitchFamily="34" charset="-120"/>
                <a:cs typeface="新細明體"/>
              </a:rPr>
              <a:t>六、過度介入私人事宜</a:t>
            </a:r>
          </a:p>
        </p:txBody>
      </p:sp>
      <p:sp>
        <p:nvSpPr>
          <p:cNvPr id="4" name="頁尾版面配置區 3">
            <a:extLst>
              <a:ext uri="{FF2B5EF4-FFF2-40B4-BE49-F238E27FC236}">
                <a16:creationId xmlns:a16="http://schemas.microsoft.com/office/drawing/2014/main" id="{9EF6AFAE-30BB-9ABA-E45D-A02F3BF3A3CF}"/>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214A05AA-752E-FC83-5E8B-048D8640BF8E}"/>
              </a:ext>
            </a:extLst>
          </p:cNvPr>
          <p:cNvSpPr>
            <a:spLocks noGrp="1"/>
          </p:cNvSpPr>
          <p:nvPr>
            <p:ph type="sldNum" sz="quarter" idx="7"/>
          </p:nvPr>
        </p:nvSpPr>
        <p:spPr/>
        <p:txBody>
          <a:bodyPr/>
          <a:lstStyle/>
          <a:p>
            <a:fld id="{B6F15528-21DE-4FAA-801E-634DDDAF4B2B}" type="slidenum">
              <a:rPr lang="en-US" altLang="zh-TW" smtClean="0"/>
              <a:t>96</a:t>
            </a:fld>
            <a:endParaRPr lang="zh-TW"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3190" y="348082"/>
            <a:ext cx="8470899" cy="627736"/>
          </a:xfrm>
          <a:prstGeom prst="rect">
            <a:avLst/>
          </a:prstGeom>
        </p:spPr>
        <p:txBody>
          <a:bodyPr vert="horz" wrap="square" lIns="0" tIns="12065" rIns="0" bIns="0" rtlCol="0">
            <a:spAutoFit/>
          </a:bodyPr>
          <a:lstStyle/>
          <a:p>
            <a:pPr marL="12700">
              <a:spcBef>
                <a:spcPts val="95"/>
              </a:spcBef>
            </a:pPr>
            <a:r>
              <a:rPr sz="4000" spc="-10" dirty="0">
                <a:latin typeface="微軟正黑體" panose="020B0604030504040204" pitchFamily="34" charset="-120"/>
                <a:ea typeface="微軟正黑體" panose="020B0604030504040204" pitchFamily="34" charset="-120"/>
                <a:cs typeface="新細明體"/>
              </a:rPr>
              <a:t>相關規</a:t>
            </a:r>
            <a:r>
              <a:rPr sz="4000" spc="-5" dirty="0">
                <a:latin typeface="微軟正黑體" panose="020B0604030504040204" pitchFamily="34" charset="-120"/>
                <a:ea typeface="微軟正黑體" panose="020B0604030504040204" pitchFamily="34" charset="-120"/>
                <a:cs typeface="新細明體"/>
              </a:rPr>
              <a:t>定</a:t>
            </a:r>
            <a:r>
              <a:rPr sz="4000" spc="-10" dirty="0">
                <a:latin typeface="微軟正黑體" panose="020B0604030504040204" pitchFamily="34" charset="-120"/>
                <a:ea typeface="微軟正黑體" panose="020B0604030504040204" pitchFamily="34" charset="-120"/>
                <a:cs typeface="Calibri"/>
              </a:rPr>
              <a:t>-</a:t>
            </a:r>
            <a:r>
              <a:rPr sz="4000" spc="-10" dirty="0">
                <a:latin typeface="微軟正黑體" panose="020B0604030504040204" pitchFamily="34" charset="-120"/>
                <a:ea typeface="微軟正黑體" panose="020B0604030504040204" pitchFamily="34" charset="-120"/>
                <a:cs typeface="新細明體"/>
              </a:rPr>
              <a:t>職場不法侵害暴力預防措施</a:t>
            </a:r>
            <a:endParaRPr sz="4000" dirty="0">
              <a:latin typeface="微軟正黑體" panose="020B0604030504040204" pitchFamily="34" charset="-120"/>
              <a:ea typeface="微軟正黑體" panose="020B0604030504040204" pitchFamily="34" charset="-120"/>
              <a:cs typeface="新細明體"/>
            </a:endParaRPr>
          </a:p>
        </p:txBody>
      </p:sp>
      <p:graphicFrame>
        <p:nvGraphicFramePr>
          <p:cNvPr id="3" name="object 3"/>
          <p:cNvGraphicFramePr>
            <a:graphicFrameLocks noGrp="1"/>
          </p:cNvGraphicFramePr>
          <p:nvPr>
            <p:extLst>
              <p:ext uri="{D42A27DB-BD31-4B8C-83A1-F6EECF244321}">
                <p14:modId xmlns:p14="http://schemas.microsoft.com/office/powerpoint/2010/main" val="12103928"/>
              </p:ext>
            </p:extLst>
          </p:nvPr>
        </p:nvGraphicFramePr>
        <p:xfrm>
          <a:off x="1295400" y="1315211"/>
          <a:ext cx="9601200" cy="4214872"/>
        </p:xfrm>
        <a:graphic>
          <a:graphicData uri="http://schemas.openxmlformats.org/drawingml/2006/table">
            <a:tbl>
              <a:tblPr firstRow="1" bandRow="1">
                <a:tableStyleId>{2D5ABB26-0587-4C30-8999-92F81FD0307C}</a:tableStyleId>
              </a:tblPr>
              <a:tblGrid>
                <a:gridCol w="9601200">
                  <a:extLst>
                    <a:ext uri="{9D8B030D-6E8A-4147-A177-3AD203B41FA5}">
                      <a16:colId xmlns:a16="http://schemas.microsoft.com/office/drawing/2014/main" val="20000"/>
                    </a:ext>
                  </a:extLst>
                </a:gridCol>
              </a:tblGrid>
              <a:tr h="526859">
                <a:tc>
                  <a:txBody>
                    <a:bodyPr/>
                    <a:lstStyle/>
                    <a:p>
                      <a:pPr marL="68580" algn="ctr">
                        <a:lnSpc>
                          <a:spcPct val="100000"/>
                        </a:lnSpc>
                        <a:spcBef>
                          <a:spcPts val="170"/>
                        </a:spcBef>
                      </a:pPr>
                      <a:r>
                        <a:rPr sz="2400" b="1" spc="10" dirty="0">
                          <a:solidFill>
                            <a:srgbClr val="FFFFFF"/>
                          </a:solidFill>
                          <a:latin typeface="微軟正黑體" panose="020B0604030504040204" pitchFamily="34" charset="-120"/>
                          <a:ea typeface="微軟正黑體" panose="020B0604030504040204" pitchFamily="34" charset="-120"/>
                          <a:cs typeface="新細明體"/>
                        </a:rPr>
                        <a:t>職業</a:t>
                      </a:r>
                      <a:r>
                        <a:rPr sz="2400" b="1" dirty="0">
                          <a:solidFill>
                            <a:srgbClr val="FFFFFF"/>
                          </a:solidFill>
                          <a:latin typeface="微軟正黑體" panose="020B0604030504040204" pitchFamily="34" charset="-120"/>
                          <a:ea typeface="微軟正黑體" panose="020B0604030504040204" pitchFamily="34" charset="-120"/>
                          <a:cs typeface="新細明體"/>
                        </a:rPr>
                        <a:t>安全</a:t>
                      </a:r>
                      <a:r>
                        <a:rPr sz="2400" b="1" spc="-15" dirty="0">
                          <a:solidFill>
                            <a:srgbClr val="FFFFFF"/>
                          </a:solidFill>
                          <a:latin typeface="微軟正黑體" panose="020B0604030504040204" pitchFamily="34" charset="-120"/>
                          <a:ea typeface="微軟正黑體" panose="020B0604030504040204" pitchFamily="34" charset="-120"/>
                          <a:cs typeface="新細明體"/>
                        </a:rPr>
                        <a:t>衛</a:t>
                      </a:r>
                      <a:r>
                        <a:rPr sz="2400" b="1" dirty="0">
                          <a:solidFill>
                            <a:srgbClr val="FFFFFF"/>
                          </a:solidFill>
                          <a:latin typeface="微軟正黑體" panose="020B0604030504040204" pitchFamily="34" charset="-120"/>
                          <a:ea typeface="微軟正黑體" panose="020B0604030504040204" pitchFamily="34" charset="-120"/>
                          <a:cs typeface="新細明體"/>
                        </a:rPr>
                        <a:t>生設</a:t>
                      </a:r>
                      <a:r>
                        <a:rPr sz="2400" b="1" spc="-15" dirty="0">
                          <a:solidFill>
                            <a:srgbClr val="FFFFFF"/>
                          </a:solidFill>
                          <a:latin typeface="微軟正黑體" panose="020B0604030504040204" pitchFamily="34" charset="-120"/>
                          <a:ea typeface="微軟正黑體" panose="020B0604030504040204" pitchFamily="34" charset="-120"/>
                          <a:cs typeface="新細明體"/>
                        </a:rPr>
                        <a:t>施</a:t>
                      </a:r>
                      <a:r>
                        <a:rPr sz="2400" b="1" dirty="0">
                          <a:solidFill>
                            <a:srgbClr val="FFFFFF"/>
                          </a:solidFill>
                          <a:latin typeface="微軟正黑體" panose="020B0604030504040204" pitchFamily="34" charset="-120"/>
                          <a:ea typeface="微軟正黑體" panose="020B0604030504040204" pitchFamily="34" charset="-120"/>
                          <a:cs typeface="新細明體"/>
                        </a:rPr>
                        <a:t>規則</a:t>
                      </a:r>
                      <a:r>
                        <a:rPr sz="2400" b="1" spc="-10" dirty="0">
                          <a:solidFill>
                            <a:srgbClr val="FFFFFF"/>
                          </a:solidFill>
                          <a:latin typeface="微軟正黑體" panose="020B0604030504040204" pitchFamily="34" charset="-120"/>
                          <a:ea typeface="微軟正黑體" panose="020B0604030504040204" pitchFamily="34" charset="-120"/>
                          <a:cs typeface="新細明體"/>
                        </a:rPr>
                        <a:t>第</a:t>
                      </a:r>
                      <a:r>
                        <a:rPr sz="2400" b="1" spc="-5" dirty="0">
                          <a:solidFill>
                            <a:srgbClr val="FFFFFF"/>
                          </a:solidFill>
                          <a:latin typeface="微軟正黑體" panose="020B0604030504040204" pitchFamily="34" charset="-120"/>
                          <a:ea typeface="微軟正黑體" panose="020B0604030504040204" pitchFamily="34" charset="-120"/>
                          <a:cs typeface="Calibri"/>
                        </a:rPr>
                        <a:t>324-3</a:t>
                      </a:r>
                      <a:r>
                        <a:rPr sz="2400" b="1" dirty="0">
                          <a:solidFill>
                            <a:srgbClr val="FFFFFF"/>
                          </a:solidFill>
                          <a:latin typeface="微軟正黑體" panose="020B0604030504040204" pitchFamily="34" charset="-120"/>
                          <a:ea typeface="微軟正黑體" panose="020B0604030504040204" pitchFamily="34" charset="-120"/>
                          <a:cs typeface="新細明體"/>
                        </a:rPr>
                        <a:t>條</a:t>
                      </a:r>
                      <a:endParaRPr sz="2400" dirty="0">
                        <a:latin typeface="微軟正黑體" panose="020B0604030504040204" pitchFamily="34" charset="-120"/>
                        <a:ea typeface="微軟正黑體" panose="020B0604030504040204" pitchFamily="34" charset="-120"/>
                        <a:cs typeface="新細明體"/>
                      </a:endParaRPr>
                    </a:p>
                  </a:txBody>
                  <a:tcPr marL="0" marR="0" marT="21590" marB="0" anchor="ct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526859">
                <a:tc>
                  <a:txBody>
                    <a:bodyPr/>
                    <a:lstStyle/>
                    <a:p>
                      <a:pPr marL="68580">
                        <a:lnSpc>
                          <a:spcPct val="100000"/>
                        </a:lnSpc>
                        <a:spcBef>
                          <a:spcPts val="170"/>
                        </a:spcBef>
                      </a:pPr>
                      <a:r>
                        <a:rPr sz="2400" dirty="0">
                          <a:solidFill>
                            <a:srgbClr val="FF0000"/>
                          </a:solidFill>
                          <a:latin typeface="微軟正黑體" panose="020B0604030504040204" pitchFamily="34" charset="-120"/>
                          <a:ea typeface="微軟正黑體" panose="020B0604030504040204" pitchFamily="34" charset="-120"/>
                          <a:cs typeface="新細明體"/>
                        </a:rPr>
                        <a:t>一、辨識及評估危害</a:t>
                      </a:r>
                      <a:endParaRPr sz="2400" dirty="0">
                        <a:latin typeface="微軟正黑體" panose="020B0604030504040204" pitchFamily="34" charset="-120"/>
                        <a:ea typeface="微軟正黑體" panose="020B0604030504040204" pitchFamily="34" charset="-120"/>
                        <a:cs typeface="新細明體"/>
                      </a:endParaRPr>
                    </a:p>
                  </a:txBody>
                  <a:tcPr marL="0" marR="0" marT="21590" marB="0" anchor="ct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526859">
                <a:tc>
                  <a:txBody>
                    <a:bodyPr/>
                    <a:lstStyle/>
                    <a:p>
                      <a:pPr marL="68580">
                        <a:lnSpc>
                          <a:spcPct val="100000"/>
                        </a:lnSpc>
                        <a:spcBef>
                          <a:spcPts val="170"/>
                        </a:spcBef>
                      </a:pPr>
                      <a:r>
                        <a:rPr sz="2400" dirty="0">
                          <a:solidFill>
                            <a:srgbClr val="FF0000"/>
                          </a:solidFill>
                          <a:latin typeface="微軟正黑體" panose="020B0604030504040204" pitchFamily="34" charset="-120"/>
                          <a:ea typeface="微軟正黑體" panose="020B0604030504040204" pitchFamily="34" charset="-120"/>
                          <a:cs typeface="新細明體"/>
                        </a:rPr>
                        <a:t>二、適當配置作業場所</a:t>
                      </a:r>
                      <a:endParaRPr sz="2400" dirty="0">
                        <a:latin typeface="微軟正黑體" panose="020B0604030504040204" pitchFamily="34" charset="-120"/>
                        <a:ea typeface="微軟正黑體" panose="020B0604030504040204" pitchFamily="34" charset="-120"/>
                        <a:cs typeface="新細明體"/>
                      </a:endParaRPr>
                    </a:p>
                  </a:txBody>
                  <a:tcPr marL="0" marR="0" marT="2159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526859">
                <a:tc>
                  <a:txBody>
                    <a:bodyPr/>
                    <a:lstStyle/>
                    <a:p>
                      <a:pPr marL="68580">
                        <a:lnSpc>
                          <a:spcPct val="100000"/>
                        </a:lnSpc>
                        <a:spcBef>
                          <a:spcPts val="170"/>
                        </a:spcBef>
                      </a:pPr>
                      <a:r>
                        <a:rPr sz="2400" dirty="0">
                          <a:solidFill>
                            <a:srgbClr val="FF0000"/>
                          </a:solidFill>
                          <a:latin typeface="微軟正黑體" panose="020B0604030504040204" pitchFamily="34" charset="-120"/>
                          <a:ea typeface="微軟正黑體" panose="020B0604030504040204" pitchFamily="34" charset="-120"/>
                          <a:cs typeface="新細明體"/>
                        </a:rPr>
                        <a:t>三、依工作適性適當調</a:t>
                      </a:r>
                      <a:r>
                        <a:rPr sz="2400" spc="-10" dirty="0">
                          <a:solidFill>
                            <a:srgbClr val="FF0000"/>
                          </a:solidFill>
                          <a:latin typeface="微軟正黑體" panose="020B0604030504040204" pitchFamily="34" charset="-120"/>
                          <a:ea typeface="微軟正黑體" panose="020B0604030504040204" pitchFamily="34" charset="-120"/>
                          <a:cs typeface="新細明體"/>
                        </a:rPr>
                        <a:t>整</a:t>
                      </a:r>
                      <a:r>
                        <a:rPr sz="2400" dirty="0">
                          <a:solidFill>
                            <a:srgbClr val="FF0000"/>
                          </a:solidFill>
                          <a:latin typeface="微軟正黑體" panose="020B0604030504040204" pitchFamily="34" charset="-120"/>
                          <a:ea typeface="微軟正黑體" panose="020B0604030504040204" pitchFamily="34" charset="-120"/>
                          <a:cs typeface="新細明體"/>
                        </a:rPr>
                        <a:t>人力</a:t>
                      </a:r>
                      <a:endParaRPr sz="2400" dirty="0">
                        <a:latin typeface="微軟正黑體" panose="020B0604030504040204" pitchFamily="34" charset="-120"/>
                        <a:ea typeface="微軟正黑體" panose="020B0604030504040204" pitchFamily="34" charset="-120"/>
                        <a:cs typeface="新細明體"/>
                      </a:endParaRPr>
                    </a:p>
                  </a:txBody>
                  <a:tcPr marL="0" marR="0" marT="2159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526859">
                <a:tc>
                  <a:txBody>
                    <a:bodyPr/>
                    <a:lstStyle/>
                    <a:p>
                      <a:pPr marL="68580">
                        <a:lnSpc>
                          <a:spcPct val="100000"/>
                        </a:lnSpc>
                        <a:spcBef>
                          <a:spcPts val="170"/>
                        </a:spcBef>
                      </a:pPr>
                      <a:r>
                        <a:rPr sz="2400" dirty="0">
                          <a:solidFill>
                            <a:srgbClr val="FF0000"/>
                          </a:solidFill>
                          <a:latin typeface="微軟正黑體" panose="020B0604030504040204" pitchFamily="34" charset="-120"/>
                          <a:ea typeface="微軟正黑體" panose="020B0604030504040204" pitchFamily="34" charset="-120"/>
                          <a:cs typeface="新細明體"/>
                        </a:rPr>
                        <a:t>四、建構行為規範</a:t>
                      </a:r>
                      <a:endParaRPr sz="2400" dirty="0">
                        <a:latin typeface="微軟正黑體" panose="020B0604030504040204" pitchFamily="34" charset="-120"/>
                        <a:ea typeface="微軟正黑體" panose="020B0604030504040204" pitchFamily="34" charset="-120"/>
                        <a:cs typeface="新細明體"/>
                      </a:endParaRPr>
                    </a:p>
                  </a:txBody>
                  <a:tcPr marL="0" marR="0" marT="2159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526859">
                <a:tc>
                  <a:txBody>
                    <a:bodyPr/>
                    <a:lstStyle/>
                    <a:p>
                      <a:pPr marL="68580">
                        <a:lnSpc>
                          <a:spcPct val="100000"/>
                        </a:lnSpc>
                        <a:spcBef>
                          <a:spcPts val="170"/>
                        </a:spcBef>
                      </a:pPr>
                      <a:r>
                        <a:rPr sz="2400" dirty="0">
                          <a:solidFill>
                            <a:srgbClr val="FF0000"/>
                          </a:solidFill>
                          <a:latin typeface="微軟正黑體" panose="020B0604030504040204" pitchFamily="34" charset="-120"/>
                          <a:ea typeface="微軟正黑體" panose="020B0604030504040204" pitchFamily="34" charset="-120"/>
                          <a:cs typeface="新細明體"/>
                        </a:rPr>
                        <a:t>五、辦理危害預防及溝</a:t>
                      </a:r>
                      <a:r>
                        <a:rPr sz="2400" spc="-15" dirty="0">
                          <a:solidFill>
                            <a:srgbClr val="FF0000"/>
                          </a:solidFill>
                          <a:latin typeface="微軟正黑體" panose="020B0604030504040204" pitchFamily="34" charset="-120"/>
                          <a:ea typeface="微軟正黑體" panose="020B0604030504040204" pitchFamily="34" charset="-120"/>
                          <a:cs typeface="新細明體"/>
                        </a:rPr>
                        <a:t>通</a:t>
                      </a:r>
                      <a:r>
                        <a:rPr sz="2400" dirty="0">
                          <a:solidFill>
                            <a:srgbClr val="FF0000"/>
                          </a:solidFill>
                          <a:latin typeface="微軟正黑體" panose="020B0604030504040204" pitchFamily="34" charset="-120"/>
                          <a:ea typeface="微軟正黑體" panose="020B0604030504040204" pitchFamily="34" charset="-120"/>
                          <a:cs typeface="新細明體"/>
                        </a:rPr>
                        <a:t>技巧</a:t>
                      </a:r>
                      <a:r>
                        <a:rPr sz="2400" spc="-15" dirty="0">
                          <a:solidFill>
                            <a:srgbClr val="FF0000"/>
                          </a:solidFill>
                          <a:latin typeface="微軟正黑體" panose="020B0604030504040204" pitchFamily="34" charset="-120"/>
                          <a:ea typeface="微軟正黑體" panose="020B0604030504040204" pitchFamily="34" charset="-120"/>
                          <a:cs typeface="新細明體"/>
                        </a:rPr>
                        <a:t>訓</a:t>
                      </a:r>
                      <a:r>
                        <a:rPr sz="2400" dirty="0">
                          <a:solidFill>
                            <a:srgbClr val="FF0000"/>
                          </a:solidFill>
                          <a:latin typeface="微軟正黑體" panose="020B0604030504040204" pitchFamily="34" charset="-120"/>
                          <a:ea typeface="微軟正黑體" panose="020B0604030504040204" pitchFamily="34" charset="-120"/>
                          <a:cs typeface="新細明體"/>
                        </a:rPr>
                        <a:t>練</a:t>
                      </a:r>
                      <a:endParaRPr sz="2400" dirty="0">
                        <a:latin typeface="微軟正黑體" panose="020B0604030504040204" pitchFamily="34" charset="-120"/>
                        <a:ea typeface="微軟正黑體" panose="020B0604030504040204" pitchFamily="34" charset="-120"/>
                        <a:cs typeface="新細明體"/>
                      </a:endParaRPr>
                    </a:p>
                  </a:txBody>
                  <a:tcPr marL="0" marR="0" marT="2159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r h="526859">
                <a:tc>
                  <a:txBody>
                    <a:bodyPr/>
                    <a:lstStyle/>
                    <a:p>
                      <a:pPr marL="68580">
                        <a:lnSpc>
                          <a:spcPct val="100000"/>
                        </a:lnSpc>
                        <a:spcBef>
                          <a:spcPts val="170"/>
                        </a:spcBef>
                      </a:pPr>
                      <a:r>
                        <a:rPr sz="2400" dirty="0">
                          <a:latin typeface="微軟正黑體" panose="020B0604030504040204" pitchFamily="34" charset="-120"/>
                          <a:ea typeface="微軟正黑體" panose="020B0604030504040204" pitchFamily="34" charset="-120"/>
                          <a:cs typeface="新細明體"/>
                        </a:rPr>
                        <a:t>六、建立事件之處理序程</a:t>
                      </a:r>
                    </a:p>
                  </a:txBody>
                  <a:tcPr marL="0" marR="0" marT="21590"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6"/>
                  </a:ext>
                </a:extLst>
              </a:tr>
              <a:tr h="526859">
                <a:tc>
                  <a:txBody>
                    <a:bodyPr/>
                    <a:lstStyle/>
                    <a:p>
                      <a:pPr marL="68580">
                        <a:lnSpc>
                          <a:spcPct val="100000"/>
                        </a:lnSpc>
                        <a:spcBef>
                          <a:spcPts val="175"/>
                        </a:spcBef>
                      </a:pPr>
                      <a:r>
                        <a:rPr sz="2400" dirty="0">
                          <a:latin typeface="微軟正黑體" panose="020B0604030504040204" pitchFamily="34" charset="-120"/>
                          <a:ea typeface="微軟正黑體" panose="020B0604030504040204" pitchFamily="34" charset="-120"/>
                          <a:cs typeface="新細明體"/>
                        </a:rPr>
                        <a:t>七、執行成效之評估及</a:t>
                      </a:r>
                      <a:r>
                        <a:rPr sz="2400" spc="-10" dirty="0">
                          <a:latin typeface="微軟正黑體" panose="020B0604030504040204" pitchFamily="34" charset="-120"/>
                          <a:ea typeface="微軟正黑體" panose="020B0604030504040204" pitchFamily="34" charset="-120"/>
                          <a:cs typeface="新細明體"/>
                        </a:rPr>
                        <a:t>改</a:t>
                      </a:r>
                      <a:r>
                        <a:rPr sz="2400" spc="5" dirty="0">
                          <a:latin typeface="微軟正黑體" panose="020B0604030504040204" pitchFamily="34" charset="-120"/>
                          <a:ea typeface="微軟正黑體" panose="020B0604030504040204" pitchFamily="34" charset="-120"/>
                          <a:cs typeface="新細明體"/>
                        </a:rPr>
                        <a:t>善</a:t>
                      </a:r>
                      <a:endParaRPr sz="2400" dirty="0">
                        <a:latin typeface="微軟正黑體" panose="020B0604030504040204" pitchFamily="34" charset="-120"/>
                        <a:ea typeface="微軟正黑體" panose="020B0604030504040204" pitchFamily="34" charset="-120"/>
                        <a:cs typeface="新細明體"/>
                      </a:endParaRPr>
                    </a:p>
                  </a:txBody>
                  <a:tcPr marL="0" marR="0" marT="22225" marB="0" anchor="ct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7"/>
                  </a:ext>
                </a:extLst>
              </a:tr>
            </a:tbl>
          </a:graphicData>
        </a:graphic>
      </p:graphicFrame>
      <p:sp>
        <p:nvSpPr>
          <p:cNvPr id="4" name="object 4"/>
          <p:cNvSpPr/>
          <p:nvPr/>
        </p:nvSpPr>
        <p:spPr>
          <a:xfrm>
            <a:off x="3209544" y="6228589"/>
            <a:ext cx="5394960" cy="391795"/>
          </a:xfrm>
          <a:custGeom>
            <a:avLst/>
            <a:gdLst/>
            <a:ahLst/>
            <a:cxnLst/>
            <a:rect l="l" t="t" r="r" b="b"/>
            <a:pathLst>
              <a:path w="5394959" h="391795">
                <a:moveTo>
                  <a:pt x="0" y="391668"/>
                </a:moveTo>
                <a:lnTo>
                  <a:pt x="5394959" y="391668"/>
                </a:lnTo>
                <a:lnTo>
                  <a:pt x="5394959" y="0"/>
                </a:lnTo>
                <a:lnTo>
                  <a:pt x="0" y="0"/>
                </a:lnTo>
                <a:lnTo>
                  <a:pt x="0" y="391668"/>
                </a:lnTo>
                <a:close/>
              </a:path>
            </a:pathLst>
          </a:custGeom>
          <a:solidFill>
            <a:srgbClr val="FFFF99"/>
          </a:solidFill>
        </p:spPr>
        <p:txBody>
          <a:bodyPr wrap="square" lIns="0" tIns="0" rIns="0" bIns="0" rtlCol="0"/>
          <a:lstStyle/>
          <a:p>
            <a:endParaRPr dirty="0"/>
          </a:p>
        </p:txBody>
      </p:sp>
      <p:sp>
        <p:nvSpPr>
          <p:cNvPr id="5" name="object 5"/>
          <p:cNvSpPr/>
          <p:nvPr/>
        </p:nvSpPr>
        <p:spPr>
          <a:xfrm>
            <a:off x="3298951" y="6293740"/>
            <a:ext cx="5216144" cy="273977"/>
          </a:xfrm>
          <a:prstGeom prst="rect">
            <a:avLst/>
          </a:prstGeom>
          <a:blipFill>
            <a:blip r:embed="rId2" cstate="print"/>
            <a:stretch>
              <a:fillRect/>
            </a:stretch>
          </a:blipFill>
        </p:spPr>
        <p:txBody>
          <a:bodyPr wrap="square" lIns="0" tIns="0" rIns="0" bIns="0" rtlCol="0"/>
          <a:lstStyle/>
          <a:p>
            <a:endParaRPr dirty="0"/>
          </a:p>
        </p:txBody>
      </p:sp>
      <p:sp>
        <p:nvSpPr>
          <p:cNvPr id="6" name="object 6"/>
          <p:cNvSpPr/>
          <p:nvPr/>
        </p:nvSpPr>
        <p:spPr>
          <a:xfrm>
            <a:off x="3201923" y="5593080"/>
            <a:ext cx="4831080" cy="391795"/>
          </a:xfrm>
          <a:custGeom>
            <a:avLst/>
            <a:gdLst/>
            <a:ahLst/>
            <a:cxnLst/>
            <a:rect l="l" t="t" r="r" b="b"/>
            <a:pathLst>
              <a:path w="4831080" h="391795">
                <a:moveTo>
                  <a:pt x="0" y="391668"/>
                </a:moveTo>
                <a:lnTo>
                  <a:pt x="4831080" y="391668"/>
                </a:lnTo>
                <a:lnTo>
                  <a:pt x="4831080" y="0"/>
                </a:lnTo>
                <a:lnTo>
                  <a:pt x="0" y="0"/>
                </a:lnTo>
                <a:lnTo>
                  <a:pt x="0" y="391668"/>
                </a:lnTo>
                <a:close/>
              </a:path>
            </a:pathLst>
          </a:custGeom>
          <a:solidFill>
            <a:srgbClr val="FFFF99"/>
          </a:solidFill>
        </p:spPr>
        <p:txBody>
          <a:bodyPr wrap="square" lIns="0" tIns="0" rIns="0" bIns="0" rtlCol="0"/>
          <a:lstStyle/>
          <a:p>
            <a:endParaRPr dirty="0"/>
          </a:p>
        </p:txBody>
      </p:sp>
      <p:sp>
        <p:nvSpPr>
          <p:cNvPr id="7" name="object 7"/>
          <p:cNvSpPr/>
          <p:nvPr/>
        </p:nvSpPr>
        <p:spPr>
          <a:xfrm>
            <a:off x="3291713" y="5661851"/>
            <a:ext cx="4413122" cy="271945"/>
          </a:xfrm>
          <a:prstGeom prst="rect">
            <a:avLst/>
          </a:prstGeom>
          <a:blipFill>
            <a:blip r:embed="rId3" cstate="print"/>
            <a:stretch>
              <a:fillRect/>
            </a:stretch>
          </a:blipFill>
        </p:spPr>
        <p:txBody>
          <a:bodyPr wrap="square" lIns="0" tIns="0" rIns="0" bIns="0" rtlCol="0"/>
          <a:lstStyle/>
          <a:p>
            <a:endParaRPr dirty="0"/>
          </a:p>
        </p:txBody>
      </p:sp>
      <p:sp>
        <p:nvSpPr>
          <p:cNvPr id="8" name="頁尾版面配置區 7">
            <a:extLst>
              <a:ext uri="{FF2B5EF4-FFF2-40B4-BE49-F238E27FC236}">
                <a16:creationId xmlns:a16="http://schemas.microsoft.com/office/drawing/2014/main" id="{84568441-DDCB-03BD-D446-1F9630455B8B}"/>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9" name="投影片編號版面配置區 8">
            <a:extLst>
              <a:ext uri="{FF2B5EF4-FFF2-40B4-BE49-F238E27FC236}">
                <a16:creationId xmlns:a16="http://schemas.microsoft.com/office/drawing/2014/main" id="{BF3CDA7D-1F5E-75E0-D7EF-45F2A86C9678}"/>
              </a:ext>
            </a:extLst>
          </p:cNvPr>
          <p:cNvSpPr>
            <a:spLocks noGrp="1"/>
          </p:cNvSpPr>
          <p:nvPr>
            <p:ph type="sldNum" sz="quarter" idx="7"/>
          </p:nvPr>
        </p:nvSpPr>
        <p:spPr/>
        <p:txBody>
          <a:bodyPr/>
          <a:lstStyle/>
          <a:p>
            <a:fld id="{B6F15528-21DE-4FAA-801E-634DDDAF4B2B}" type="slidenum">
              <a:rPr lang="en-US" altLang="zh-TW" smtClean="0"/>
              <a:t>97</a:t>
            </a:fld>
            <a:endParaRPr lang="zh-TW" alt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71600" y="0"/>
            <a:ext cx="9525000" cy="6857996"/>
          </a:xfrm>
          <a:prstGeom prst="rect">
            <a:avLst/>
          </a:prstGeom>
          <a:blipFill>
            <a:blip r:embed="rId2" cstate="print"/>
            <a:stretch>
              <a:fillRect/>
            </a:stretch>
          </a:blipFill>
        </p:spPr>
        <p:txBody>
          <a:bodyPr wrap="square" lIns="0" tIns="0" rIns="0" bIns="0" rtlCol="0"/>
          <a:lstStyle/>
          <a:p>
            <a:endParaRPr dirty="0"/>
          </a:p>
        </p:txBody>
      </p:sp>
      <p:sp>
        <p:nvSpPr>
          <p:cNvPr id="3" name="頁尾版面配置區 2">
            <a:extLst>
              <a:ext uri="{FF2B5EF4-FFF2-40B4-BE49-F238E27FC236}">
                <a16:creationId xmlns:a16="http://schemas.microsoft.com/office/drawing/2014/main" id="{5D6FFBF5-6BE4-CA46-843A-A234D9405CA4}"/>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4" name="投影片編號版面配置區 3">
            <a:extLst>
              <a:ext uri="{FF2B5EF4-FFF2-40B4-BE49-F238E27FC236}">
                <a16:creationId xmlns:a16="http://schemas.microsoft.com/office/drawing/2014/main" id="{85C543D8-0DA0-4E57-FA2F-0AE8DD88F9BE}"/>
              </a:ext>
            </a:extLst>
          </p:cNvPr>
          <p:cNvSpPr>
            <a:spLocks noGrp="1"/>
          </p:cNvSpPr>
          <p:nvPr>
            <p:ph type="sldNum" sz="quarter" idx="7"/>
          </p:nvPr>
        </p:nvSpPr>
        <p:spPr/>
        <p:txBody>
          <a:bodyPr/>
          <a:lstStyle/>
          <a:p>
            <a:fld id="{B6F15528-21DE-4FAA-801E-634DDDAF4B2B}" type="slidenum">
              <a:rPr lang="en-US" altLang="zh-TW" smtClean="0"/>
              <a:t>98</a:t>
            </a:fld>
            <a:endParaRPr lang="zh-TW"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1371600"/>
            <a:ext cx="6477000" cy="936154"/>
          </a:xfrm>
          <a:prstGeom prst="rect">
            <a:avLst/>
          </a:prstGeom>
        </p:spPr>
        <p:txBody>
          <a:bodyPr vert="horz" wrap="square" lIns="0" tIns="12700" rIns="0" bIns="0" rtlCol="0">
            <a:spAutoFit/>
          </a:bodyPr>
          <a:lstStyle/>
          <a:p>
            <a:pPr marL="12700">
              <a:spcBef>
                <a:spcPts val="100"/>
              </a:spcBef>
            </a:pPr>
            <a:r>
              <a:rPr sz="4800" b="1" u="heavy" spc="-1200" dirty="0">
                <a:solidFill>
                  <a:srgbClr val="0000FF"/>
                </a:solidFill>
                <a:uFill>
                  <a:solidFill>
                    <a:srgbClr val="0000FF"/>
                  </a:solidFill>
                </a:uFill>
                <a:latin typeface="Times New Roman"/>
                <a:cs typeface="Times New Roman"/>
              </a:rPr>
              <a:t> </a:t>
            </a:r>
            <a:r>
              <a:rPr sz="6000" b="1" u="heavy"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墜落、</a:t>
            </a:r>
            <a:r>
              <a:rPr sz="6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滾</a:t>
            </a:r>
            <a:r>
              <a:rPr sz="6000" b="1" u="heavy" spc="5" dirty="0">
                <a:solidFill>
                  <a:srgbClr val="0000FF"/>
                </a:solidFill>
                <a:uFill>
                  <a:solidFill>
                    <a:srgbClr val="0000FF"/>
                  </a:solidFill>
                </a:uFill>
                <a:latin typeface="微軟正黑體" panose="020B0604030504040204" pitchFamily="34" charset="-120"/>
                <a:ea typeface="微軟正黑體" panose="020B0604030504040204" pitchFamily="34" charset="-120"/>
                <a:cs typeface="新細明體"/>
              </a:rPr>
              <a:t>落</a:t>
            </a:r>
            <a:r>
              <a:rPr sz="6000" b="1" spc="-5" dirty="0">
                <a:latin typeface="微軟正黑體" panose="020B0604030504040204" pitchFamily="34" charset="-120"/>
                <a:ea typeface="微軟正黑體" panose="020B0604030504040204" pitchFamily="34" charset="-120"/>
                <a:cs typeface="新細明體"/>
              </a:rPr>
              <a:t>預防</a:t>
            </a:r>
            <a:endParaRPr sz="6000" dirty="0">
              <a:latin typeface="微軟正黑體" panose="020B0604030504040204" pitchFamily="34" charset="-120"/>
              <a:ea typeface="微軟正黑體" panose="020B0604030504040204" pitchFamily="34" charset="-120"/>
              <a:cs typeface="新細明體"/>
            </a:endParaRPr>
          </a:p>
        </p:txBody>
      </p:sp>
      <p:sp>
        <p:nvSpPr>
          <p:cNvPr id="3" name="object 3"/>
          <p:cNvSpPr/>
          <p:nvPr/>
        </p:nvSpPr>
        <p:spPr>
          <a:xfrm>
            <a:off x="7467600" y="2057400"/>
            <a:ext cx="3022091" cy="3781045"/>
          </a:xfrm>
          <a:prstGeom prst="rect">
            <a:avLst/>
          </a:prstGeom>
          <a:blipFill>
            <a:blip r:embed="rId2" cstate="print"/>
            <a:stretch>
              <a:fillRect/>
            </a:stretch>
          </a:blipFill>
        </p:spPr>
        <p:txBody>
          <a:bodyPr wrap="square" lIns="0" tIns="0" rIns="0" bIns="0" rtlCol="0"/>
          <a:lstStyle/>
          <a:p>
            <a:endParaRPr dirty="0"/>
          </a:p>
        </p:txBody>
      </p:sp>
      <p:sp>
        <p:nvSpPr>
          <p:cNvPr id="4" name="頁尾版面配置區 3">
            <a:extLst>
              <a:ext uri="{FF2B5EF4-FFF2-40B4-BE49-F238E27FC236}">
                <a16:creationId xmlns:a16="http://schemas.microsoft.com/office/drawing/2014/main" id="{7C668BFB-8E0B-7A50-2B97-5814B9CDE639}"/>
              </a:ext>
            </a:extLst>
          </p:cNvPr>
          <p:cNvSpPr>
            <a:spLocks noGrp="1"/>
          </p:cNvSpPr>
          <p:nvPr>
            <p:ph type="ftr" sz="quarter" idx="5"/>
          </p:nvPr>
        </p:nvSpPr>
        <p:spPr/>
        <p:txBody>
          <a:bodyPr/>
          <a:lstStyle/>
          <a:p>
            <a:r>
              <a:rPr lang="zh-TW" altLang="en-US"/>
              <a:t>校園安全衛生基礎</a:t>
            </a:r>
            <a:r>
              <a:rPr lang="en-US" altLang="zh-TW"/>
              <a:t>-1</a:t>
            </a:r>
            <a:endParaRPr lang="zh-TW" altLang="en-US" dirty="0"/>
          </a:p>
        </p:txBody>
      </p:sp>
      <p:sp>
        <p:nvSpPr>
          <p:cNvPr id="5" name="投影片編號版面配置區 4">
            <a:extLst>
              <a:ext uri="{FF2B5EF4-FFF2-40B4-BE49-F238E27FC236}">
                <a16:creationId xmlns:a16="http://schemas.microsoft.com/office/drawing/2014/main" id="{A7F0E29A-F675-C733-6561-CD21B7470D41}"/>
              </a:ext>
            </a:extLst>
          </p:cNvPr>
          <p:cNvSpPr>
            <a:spLocks noGrp="1"/>
          </p:cNvSpPr>
          <p:nvPr>
            <p:ph type="sldNum" sz="quarter" idx="7"/>
          </p:nvPr>
        </p:nvSpPr>
        <p:spPr/>
        <p:txBody>
          <a:bodyPr/>
          <a:lstStyle/>
          <a:p>
            <a:fld id="{B6F15528-21DE-4FAA-801E-634DDDAF4B2B}" type="slidenum">
              <a:rPr lang="en-US" altLang="zh-TW" smtClean="0"/>
              <a:t>99</a:t>
            </a:fld>
            <a:endParaRPr lang="zh-TW" alt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1397</TotalTime>
  <Words>6831</Words>
  <Application>Microsoft Office PowerPoint</Application>
  <PresentationFormat>寬螢幕</PresentationFormat>
  <Paragraphs>1489</Paragraphs>
  <Slides>308</Slides>
  <Notes>0</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308</vt:i4>
      </vt:variant>
    </vt:vector>
  </HeadingPairs>
  <TitlesOfParts>
    <vt:vector size="319" baseType="lpstr">
      <vt:lpstr>細明體</vt:lpstr>
      <vt:lpstr>微軟正黑體</vt:lpstr>
      <vt:lpstr>新細明體</vt:lpstr>
      <vt:lpstr>標楷體</vt:lpstr>
      <vt:lpstr>Arial</vt:lpstr>
      <vt:lpstr>Arial Black</vt:lpstr>
      <vt:lpstr>Calibri</vt:lpstr>
      <vt:lpstr>Tahoma</vt:lpstr>
      <vt:lpstr>Times New Roman</vt:lpstr>
      <vt:lpstr>Wingdings</vt:lpstr>
      <vt:lpstr>Office Theme</vt:lpstr>
      <vt:lpstr>國民中小學校園 安全衛生基礎-1</vt:lpstr>
      <vt:lpstr>PowerPoint 簡報</vt:lpstr>
      <vt:lpstr>感謝與引用來源</vt:lpstr>
      <vt:lpstr>研習目的</vt:lpstr>
      <vt:lpstr>破題</vt:lpstr>
      <vt:lpstr>課程內容</vt:lpstr>
      <vt:lpstr>PowerPoint 簡報</vt:lpstr>
      <vt:lpstr>(103年7月3日施行。)---部分例外排除、例如政府機關之公務員等。</vt:lpstr>
      <vt:lpstr>教育部105年9月23日 臺教資(六)字第1050133469號函</vt:lpstr>
      <vt:lpstr>PowerPoint 簡報</vt:lpstr>
      <vt:lpstr>什麼是安全</vt:lpstr>
      <vt:lpstr>什麼是衛生</vt:lpstr>
      <vt:lpstr>職安法上路了</vt:lpstr>
      <vt:lpstr>PowerPoint 簡報</vt:lpstr>
      <vt:lpstr>職業安全衛生法</vt:lpstr>
      <vt:lpstr>PowerPoint 簡報</vt:lpstr>
      <vt:lpstr>PowerPoint 簡報</vt:lpstr>
      <vt:lpstr>PowerPoint 簡報</vt:lpstr>
      <vt:lpstr>PowerPoint 簡報</vt:lpstr>
      <vt:lpstr>PowerPoint 簡報</vt:lpstr>
      <vt:lpstr>PowerPoint 簡報</vt:lpstr>
      <vt:lpstr>PowerPoint 簡報</vt:lpstr>
      <vt:lpstr>PowerPoint 簡報</vt:lpstr>
      <vt:lpstr>職業安全衛生法第5條</vt:lpstr>
      <vt:lpstr>PowerPoint 簡報</vt:lpstr>
      <vt:lpstr>職業安全衛生法第6條第2項</vt:lpstr>
      <vt:lpstr>人因性危害預防</vt:lpstr>
      <vt:lpstr>過勞預防</vt:lpstr>
      <vt:lpstr>PowerPoint 簡報</vt:lpstr>
      <vt:lpstr>機械、設備、器具源頭安全管理(第7-9條)</vt:lpstr>
      <vt:lpstr>PowerPoint 簡報</vt:lpstr>
      <vt:lpstr>PowerPoint 簡報</vt:lpstr>
      <vt:lpstr>PowerPoint 簡報</vt:lpstr>
      <vt:lpstr>化學品管理  第10~15條</vt:lpstr>
      <vt:lpstr>危險性之機械或設備管理(第16、24條)</vt:lpstr>
      <vt:lpstr>PowerPoint 簡報</vt:lpstr>
      <vt:lpstr>PowerPoint 簡報</vt:lpstr>
      <vt:lpstr>體格檢查、健康檢查(第20條~22)</vt:lpstr>
      <vt:lpstr>從事特別危害健康作業者之特殊健康檢查</vt:lpstr>
      <vt:lpstr>PowerPoint 簡報</vt:lpstr>
      <vt:lpstr>承攬(1)：職業災害補償、賠償責任(第25條)</vt:lpstr>
      <vt:lpstr>承攬(2)：危害告知義務(第26條)</vt:lpstr>
      <vt:lpstr>承攬(3)：共同作業承攬管理(第27~28條)</vt:lpstr>
      <vt:lpstr>PowerPoint 簡報</vt:lpstr>
      <vt:lpstr>強化少年勞工保護(第29條)</vt:lpstr>
      <vt:lpstr>母性保護(第30~31條)</vt:lpstr>
      <vt:lpstr>職業災害急救、分析(第37條1項)</vt:lpstr>
      <vt:lpstr>職業災害通報規定(第37條2項)</vt:lpstr>
      <vt:lpstr>安全衛生自主管理</vt:lpstr>
      <vt:lpstr>職業安全衛生管理事項(第23條)</vt:lpstr>
      <vt:lpstr>一、職業安全衛生組織、人員之設置-1</vt:lpstr>
      <vt:lpstr>一、職業安全衛生組織、人員之設置-2</vt:lpstr>
      <vt:lpstr>一、職業安全衛生組織、人員之設置-3</vt:lpstr>
      <vt:lpstr>一、職業安全衛生組織、人員之設置-4 -職業安全衛生委員會</vt:lpstr>
      <vt:lpstr>一、職業安全衛生組織、人員之設置-7 -職業安全衛生人員之職責</vt:lpstr>
      <vt:lpstr>一、職業安全衛生組織、人員之設置-8 -職業安全衛生人員之職責</vt:lpstr>
      <vt:lpstr>PowerPoint 簡報</vt:lpstr>
      <vt:lpstr>PowerPoint 簡報</vt:lpstr>
      <vt:lpstr>職業安全衛生管理計畫(管理辦法12-1)</vt:lpstr>
      <vt:lpstr>PowerPoint 簡報</vt:lpstr>
      <vt:lpstr>職業安全衛生管理規章(管理辦法12-2)</vt:lpstr>
      <vt:lpstr>PowerPoint 簡報</vt:lpstr>
      <vt:lpstr>安全衛生工作守則(第34條)</vt:lpstr>
      <vt:lpstr>PowerPoint 簡報</vt:lpstr>
      <vt:lpstr>醫護人員</vt:lpstr>
      <vt:lpstr>PowerPoint 簡報</vt:lpstr>
      <vt:lpstr>PowerPoint 簡報</vt:lpstr>
      <vt:lpstr>急救人員</vt:lpstr>
      <vt:lpstr>PowerPoint 簡報</vt:lpstr>
      <vt:lpstr>訂定自動檢查計畫(管理辦法79)</vt:lpstr>
      <vt:lpstr>PowerPoint 簡報</vt:lpstr>
      <vt:lpstr>自動檢查紀錄(管理辦法第80條)</vt:lpstr>
      <vt:lpstr>主要災害類型</vt:lpstr>
      <vt:lpstr>危害預防 三步驟</vt:lpstr>
      <vt:lpstr>被化學品噴濺</vt:lpstr>
      <vt:lpstr>PowerPoint 簡報</vt:lpstr>
      <vt:lpstr>PowerPoint 簡報</vt:lpstr>
      <vt:lpstr>風險評估時，應從何處下手找尋危害源呢</vt:lpstr>
      <vt:lpstr>第2 步評估風險及決定預防措施</vt:lpstr>
      <vt:lpstr>PowerPoint 簡報</vt:lpstr>
      <vt:lpstr>風險評估技術指引-1</vt:lpstr>
      <vt:lpstr>風險評估技術指引-2</vt:lpstr>
      <vt:lpstr>PowerPoint 簡報</vt:lpstr>
      <vt:lpstr>PowerPoint 簡報</vt:lpstr>
      <vt:lpstr>第3步危害因子控制</vt:lpstr>
      <vt:lpstr>危害因子控制</vt:lpstr>
      <vt:lpstr>PowerPoint 簡報</vt:lpstr>
      <vt:lpstr>職業安全衛生法管理制度建立</vt:lpstr>
      <vt:lpstr>職業安全衛生法管理制度建立</vt:lpstr>
      <vt:lpstr>辨識校園 主要危害及預防</vt:lpstr>
      <vt:lpstr>PowerPoint 簡報</vt:lpstr>
      <vt:lpstr>設施規則第 324-6 條</vt:lpstr>
      <vt:lpstr>PowerPoint 簡報</vt:lpstr>
      <vt:lpstr>執行職務遭受不法侵害</vt:lpstr>
      <vt:lpstr>近期新聞</vt:lpstr>
      <vt:lpstr>職場不法侵害樣態</vt:lpstr>
      <vt:lpstr>相關規定-職場不法侵害暴力預防措施</vt:lpstr>
      <vt:lpstr>PowerPoint 簡報</vt:lpstr>
      <vt:lpstr> 墜落、滾落預防</vt:lpstr>
      <vt:lpstr>高處作業?</vt:lpstr>
      <vt:lpstr>PowerPoint 簡報</vt:lpstr>
      <vt:lpstr>PowerPoint 簡報</vt:lpstr>
      <vt:lpstr>PowerPoint 簡報</vt:lpstr>
      <vt:lpstr>PowerPoint 簡報</vt:lpstr>
      <vt:lpstr>PowerPoint 簡報</vt:lpstr>
      <vt:lpstr>PowerPoint 簡報</vt:lpstr>
      <vt:lpstr>PowerPoint 簡報</vt:lpstr>
      <vt:lpstr>PowerPoint 簡報</vt:lpstr>
      <vt:lpstr>「墜落、滾落」</vt:lpstr>
      <vt:lpstr>PowerPoint 簡報</vt:lpstr>
      <vt:lpstr>「墜落、滾落」</vt:lpstr>
      <vt:lpstr>PowerPoint 簡報</vt:lpstr>
      <vt:lpstr>PowerPoint 簡報</vt:lpstr>
      <vt:lpstr>111.01.17 從事屋頂浪板更換作業墜落</vt:lpstr>
      <vt:lpstr>PowerPoint 簡報</vt:lpstr>
      <vt:lpstr>PowerPoint 簡報</vt:lpstr>
      <vt:lpstr>職業安全衛生設施規則 第 224 條</vt:lpstr>
      <vt:lpstr>PowerPoint 簡報</vt:lpstr>
      <vt:lpstr>PowerPoint 簡報</vt:lpstr>
      <vt:lpstr>PowerPoint 簡報</vt:lpstr>
      <vt:lpstr>常見合梯、移動梯問題</vt:lpstr>
      <vt:lpstr>職業安全衛生設施規則第 229 條</vt:lpstr>
      <vt:lpstr>PowerPoint 簡報</vt:lpstr>
      <vt:lpstr>PowerPoint 簡報</vt:lpstr>
      <vt:lpstr>PowerPoint 簡報</vt:lpstr>
      <vt:lpstr>PowerPoint 簡報</vt:lpstr>
      <vt:lpstr>職業安全衛生設施規則第 230 條</vt:lpstr>
      <vt:lpstr>PowerPoint 簡報</vt:lpstr>
      <vt:lpstr>PowerPoint 簡報</vt:lpstr>
      <vt:lpstr>PowerPoint 簡報</vt:lpstr>
      <vt:lpstr>106年8月校園修剪樹木，使用合梯站立於頂板摔落</vt:lpstr>
      <vt:lpstr>108年12月校園修剪樹木，使用合梯墜落</vt:lpstr>
      <vt:lpstr>104/4/15上午11時左右，○○國小工友爲幫學生撿球，使用移動梯攀爬該校活動中心控制室上方平台，於下樓梯時不慎墜落至地面，造成頭部(左前額)受傷縫針 。</vt:lpstr>
      <vt:lpstr>PowerPoint 簡報</vt:lpstr>
      <vt:lpstr>機械設備有基本運動方式</vt:lpstr>
      <vt:lpstr>機械設備有哪些操作點、捲入點?</vt:lpstr>
      <vt:lpstr>機械安全基本觀念</vt:lpstr>
      <vt:lpstr>本質安全</vt:lpstr>
      <vt:lpstr>機械安全防護原則</vt:lpstr>
      <vt:lpstr>機械安全防護之目的</vt:lpstr>
      <vt:lpstr> 記住:轉動機器會咬人</vt:lpstr>
      <vt:lpstr>PowerPoint 簡報</vt:lpstr>
      <vt:lpstr>PowerPoint 簡報</vt:lpstr>
      <vt:lpstr>PowerPoint 簡報</vt:lpstr>
      <vt:lpstr>PowerPoint 簡報</vt:lpstr>
      <vt:lpstr>職業安全衛生法重點</vt:lpstr>
      <vt:lpstr>預防職災一般責任(職安法5)</vt:lpstr>
      <vt:lpstr>雇主應有必要之安全設施(職安法6-1)</vt:lpstr>
      <vt:lpstr>職業安全衛生設施規則</vt:lpstr>
      <vt:lpstr>危害勞工之虞之部分</vt:lpstr>
      <vt:lpstr>職業安全衛生設施規則</vt:lpstr>
      <vt:lpstr>職業安全衛生設施規則</vt:lpstr>
      <vt:lpstr>職業安全衛生設施規則</vt:lpstr>
      <vt:lpstr>PowerPoint 簡報</vt:lpstr>
      <vt:lpstr>PowerPoint 簡報</vt:lpstr>
      <vt:lpstr>PowerPoint 簡報</vt:lpstr>
      <vt:lpstr>絞肉機檢修</vt:lpstr>
      <vt:lpstr>職業安全衛生設施規則</vt:lpstr>
      <vt:lpstr>職業安全衛生設施規則</vt:lpstr>
      <vt:lpstr>職業安全衛生設施規則</vt:lpstr>
      <vt:lpstr>職業安全衛生設施規則</vt:lpstr>
      <vt:lpstr>職業安全衛生設施規則</vt:lpstr>
      <vt:lpstr>職業安全衛生設施規則</vt:lpstr>
      <vt:lpstr>PowerPoint 簡報</vt:lpstr>
      <vt:lpstr>職業安全衛生設施規則</vt:lpstr>
      <vt:lpstr>風扇有危害之虞未設護網</vt:lpstr>
      <vt:lpstr>PowerPoint 簡報</vt:lpstr>
      <vt:lpstr>PowerPoint 簡報</vt:lpstr>
      <vt:lpstr>職業安全衛生設施規則</vt:lpstr>
      <vt:lpstr>PowerPoint 簡報</vt:lpstr>
      <vt:lpstr>PowerPoint 簡報</vt:lpstr>
      <vt:lpstr>PowerPoint 簡報</vt:lpstr>
      <vt:lpstr>PowerPoint 簡報</vt:lpstr>
      <vt:lpstr>學校常見機械設備</vt:lpstr>
      <vt:lpstr>PowerPoint 簡報</vt:lpstr>
      <vt:lpstr> 車床安全</vt:lpstr>
      <vt:lpstr>車床安全防護</vt:lpstr>
      <vt:lpstr>PowerPoint 簡報</vt:lpstr>
      <vt:lpstr>銑床安全防護</vt:lpstr>
      <vt:lpstr>PowerPoint 簡報</vt:lpstr>
      <vt:lpstr>鑽床安全防護</vt:lpstr>
      <vt:lpstr>研磨輪應標示規定 事項-安全標準119  條</vt:lpstr>
      <vt:lpstr>磨床安全防護</vt:lpstr>
      <vt:lpstr> 動力衝剪機械</vt:lpstr>
      <vt:lpstr>護圍、閘門</vt:lpstr>
      <vt:lpstr>PowerPoint 簡報</vt:lpstr>
      <vt:lpstr>PowerPoint 簡報</vt:lpstr>
      <vt:lpstr>PowerPoint 簡報</vt:lpstr>
      <vt:lpstr>PowerPoint 簡報</vt:lpstr>
      <vt:lpstr>PowerPoint 簡報</vt:lpstr>
      <vt:lpstr>PowerPoint 簡報</vt:lpstr>
      <vt:lpstr>PowerPoint 簡報</vt:lpstr>
      <vt:lpstr>木材加工用圓盤鋸</vt:lpstr>
      <vt:lpstr>木材加工用圓盤鋸</vt:lpstr>
      <vt:lpstr>PowerPoint 簡報</vt:lpstr>
      <vt:lpstr>PowerPoint 簡報</vt:lpstr>
      <vt:lpstr>空氣壓縮機</vt:lpstr>
      <vt:lpstr>PowerPoint 簡報</vt:lpstr>
      <vt:lpstr>PowerPoint 簡報</vt:lpstr>
      <vt:lpstr>PowerPoint 簡報</vt:lpstr>
      <vt:lpstr>攪 拌機應設置 護圍 及 連鎖裝置</vt:lpstr>
      <vt:lpstr>PowerPoint 簡報</vt:lpstr>
      <vt:lpstr>PowerPoint 簡報</vt:lpstr>
      <vt:lpstr>PowerPoint 簡報</vt:lpstr>
      <vt:lpstr> 滾軋機</vt:lpstr>
      <vt:lpstr>固定式起重機</vt:lpstr>
      <vt:lpstr>PowerPoint 簡報</vt:lpstr>
      <vt:lpstr>PowerPoint 簡報</vt:lpstr>
      <vt:lpstr> 感電災害-</vt:lpstr>
      <vt:lpstr> 感電事故</vt:lpstr>
      <vt:lpstr>冷氣漏電高中生感電死亡</vt:lpstr>
      <vt:lpstr>PowerPoint 簡報</vt:lpstr>
      <vt:lpstr> 感電預防</vt:lpstr>
      <vt:lpstr>人為什麼會感電？</vt:lpstr>
      <vt:lpstr>PowerPoint 簡報</vt:lpstr>
      <vt:lpstr>PowerPoint 簡報</vt:lpstr>
      <vt:lpstr>PowerPoint 簡報</vt:lpstr>
      <vt:lpstr>不安全電氣設施</vt:lpstr>
      <vt:lpstr>PowerPoint 簡報</vt:lpstr>
      <vt:lpstr>PowerPoint 簡報</vt:lpstr>
      <vt:lpstr>隔離</vt:lpstr>
      <vt:lpstr>電源開關箱</vt:lpstr>
      <vt:lpstr>PowerPoint 簡報</vt:lpstr>
      <vt:lpstr>PowerPoint 簡報</vt:lpstr>
      <vt:lpstr>PowerPoint 簡報</vt:lpstr>
      <vt:lpstr>PowerPoint 簡報</vt:lpstr>
      <vt:lpstr>PowerPoint 簡報</vt:lpstr>
      <vt:lpstr>絕緣</vt:lpstr>
      <vt:lpstr>PowerPoint 簡報</vt:lpstr>
      <vt:lpstr>, 106. 9伏特</vt:lpstr>
      <vt:lpstr>漏電斷路器相關規定</vt:lpstr>
      <vt:lpstr>漏電斷路器相關規定</vt:lpstr>
      <vt:lpstr>PowerPoint 簡報</vt:lpstr>
      <vt:lpstr>PowerPoint 簡報</vt:lpstr>
      <vt:lpstr>PowerPoint 簡報</vt:lpstr>
      <vt:lpstr>PowerPoint 簡報</vt:lpstr>
      <vt:lpstr>PowerPoint 簡報</vt:lpstr>
      <vt:lpstr>停電維修作業</vt:lpstr>
      <vt:lpstr>活線作業及活線接近作業</vt:lpstr>
      <vt:lpstr>特高壓充電電路應保持距離</vt:lpstr>
      <vt:lpstr>可以申請斷電、絕緣保護</vt:lpstr>
      <vt:lpstr>PowerPoint 簡報</vt:lpstr>
      <vt:lpstr>PowerPoint 簡報</vt:lpstr>
      <vt:lpstr>PowerPoint 簡報</vt:lpstr>
      <vt:lpstr>跌倒災害預防</vt:lpstr>
      <vt:lpstr>職業安全衛生設施規則 第21條</vt:lpstr>
      <vt:lpstr>地板汙染</vt:lpstr>
      <vt:lpstr>室內地板表面不規則</vt:lpstr>
      <vt:lpstr>PowerPoint 簡報</vt:lpstr>
      <vt:lpstr>PowerPoint 簡報</vt:lpstr>
      <vt:lpstr>地墊不整易造成跌倒</vt:lpstr>
      <vt:lpstr>防滑地墊使用</vt:lpstr>
      <vt:lpstr>PowerPoint 簡報</vt:lpstr>
      <vt:lpstr>職業安全衛生設施規則第 27 條</vt:lpstr>
      <vt:lpstr>職業安全衛生設施規則</vt:lpstr>
      <vt:lpstr>職業安全衛生設施規則</vt:lpstr>
      <vt:lpstr>職業安全衛生設施規則</vt:lpstr>
      <vt:lpstr>實驗室危害物質管理</vt:lpstr>
      <vt:lpstr> 化學品分類與標示之全球調和制度  （ Globally Harmonized System,GHS ）</vt:lpstr>
      <vt:lpstr>PowerPoint 簡報</vt:lpstr>
      <vt:lpstr>職業安全衛生法第10條</vt:lpstr>
      <vt:lpstr>PowerPoint 簡報</vt:lpstr>
      <vt:lpstr>PowerPoint 簡報</vt:lpstr>
      <vt:lpstr>PowerPoint 簡報</vt:lpstr>
      <vt:lpstr>PowerPoint 簡報</vt:lpstr>
      <vt:lpstr>PowerPoint 簡報</vt:lpstr>
      <vt:lpstr>PowerPoint 簡報</vt:lpstr>
      <vt:lpstr>職業安全衛生法第10條</vt:lpstr>
      <vt:lpstr>未有GHS標示</vt:lpstr>
      <vt:lpstr>PowerPoint 簡報</vt:lpstr>
      <vt:lpstr>PowerPoint 簡報</vt:lpstr>
      <vt:lpstr>知道是什麼嗎?</vt:lpstr>
      <vt:lpstr>建立一套通識制度(危害通識計畫)</vt:lpstr>
      <vt:lpstr>例外(通識規則第4條)</vt:lpstr>
      <vt:lpstr>危害通識計畫項目</vt:lpstr>
      <vt:lpstr>危害性 化學品清單</vt:lpstr>
      <vt:lpstr>標示－容器標示</vt:lpstr>
      <vt:lpstr>安全資料表</vt:lpstr>
      <vt:lpstr>PowerPoint 簡報</vt:lpstr>
      <vt:lpstr>藥品櫃管理</vt:lpstr>
      <vt:lpstr>化學品儲存原則</vt:lpstr>
      <vt:lpstr>PowerPoint 簡報</vt:lpstr>
      <vt:lpstr>PowerPoint 簡報</vt:lpstr>
      <vt:lpstr>PowerPoint 簡報</vt:lpstr>
      <vt:lpstr>PowerPoint 簡報</vt:lpstr>
      <vt:lpstr>高壓氣體容器注意事項(例．鋼瓶)</vt:lpstr>
      <vt:lpstr>PowerPoint 簡報</vt:lpstr>
      <vt:lpstr>鋼瓶</vt:lpstr>
      <vt:lpstr>錯誤案例</vt:lpstr>
      <vt:lpstr>未依規定標示GHS</vt:lpstr>
      <vt:lpstr>PowerPoint 簡報</vt:lpstr>
      <vt:lpstr>通風設備</vt:lpstr>
      <vt:lpstr>PowerPoint 簡報</vt:lpstr>
      <vt:lpstr>鋼瓶應固定</vt:lpstr>
      <vt:lpstr>高壓氣體容器(氣體鋼瓶)</vt:lpstr>
      <vt:lpstr>PowerPoint 簡報</vt:lpstr>
      <vt:lpstr>沖淋設備堆積雜物</vt:lpstr>
      <vt:lpstr>PowerPoint 簡報</vt:lpstr>
      <vt:lpstr>PowerPoint 簡報</vt:lpstr>
      <vt:lpstr>PowerPoint 簡報</vt:lpstr>
      <vt:lpstr>PowerPoint 簡報</vt:lpstr>
      <vt:lpstr>PowerPoint 簡報</vt:lpstr>
      <vt:lpstr>急救人員、器材</vt:lpstr>
      <vt:lpstr>PowerPoint 簡報</vt:lpstr>
      <vt:lpstr>PowerPoint 簡報</vt:lpstr>
      <vt:lpstr>PowerPoint 簡報</vt:lpstr>
      <vt:lpstr>#校園安全，我們都不是局外人</vt:lpstr>
      <vt:lpstr>參考資料: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國民中小學校園安全衛生基礎-1</dc:title>
  <dc:creator>user</dc:creator>
  <cp:lastModifiedBy>Liu, Keng</cp:lastModifiedBy>
  <cp:revision>2</cp:revision>
  <dcterms:created xsi:type="dcterms:W3CDTF">2022-10-20T10:18:24Z</dcterms:created>
  <dcterms:modified xsi:type="dcterms:W3CDTF">2022-11-05T10:42:09Z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2022-08-23T00:00:00Z</vt:filetime>
  </property>
  <property fmtid="{D5CDD505-2E9C-101B-9397-08002B2CF9AE}" pid="3" name="Creator">
    <vt:lpwstr>Microsoft® PowerPoint® 2019</vt:lpwstr>
  </property>
  <property fmtid="{D5CDD505-2E9C-101B-9397-08002B2CF9AE}" pid="4" name="LastSaved">
    <vt:filetime>2022-10-20T00:00:00Z</vt:filetime>
  </property>
  <property fmtid="{D5CDD505-2E9C-101B-9397-08002B2CF9AE}" pid="5" name="MSIP_Label_f3ff6d80-3782-4df6-bf6c-659f84558040_Enabled">
    <vt:lpwstr>true</vt:lpwstr>
  </property>
  <property fmtid="{D5CDD505-2E9C-101B-9397-08002B2CF9AE}" pid="6" name="MSIP_Label_f3ff6d80-3782-4df6-bf6c-659f84558040_SetDate">
    <vt:lpwstr>2022-10-29T01:19:18Z</vt:lpwstr>
  </property>
  <property fmtid="{D5CDD505-2E9C-101B-9397-08002B2CF9AE}" pid="7" name="MSIP_Label_f3ff6d80-3782-4df6-bf6c-659f84558040_Method">
    <vt:lpwstr>Standard</vt:lpwstr>
  </property>
  <property fmtid="{D5CDD505-2E9C-101B-9397-08002B2CF9AE}" pid="8" name="MSIP_Label_f3ff6d80-3782-4df6-bf6c-659f84558040_Name">
    <vt:lpwstr>f3ff6d80-3782-4df6-bf6c-659f84558040</vt:lpwstr>
  </property>
  <property fmtid="{D5CDD505-2E9C-101B-9397-08002B2CF9AE}" pid="9" name="MSIP_Label_f3ff6d80-3782-4df6-bf6c-659f84558040_SiteId">
    <vt:lpwstr>38d0d425-ba52-4c0a-a03e-2a65c8e82e2d</vt:lpwstr>
  </property>
  <property fmtid="{D5CDD505-2E9C-101B-9397-08002B2CF9AE}" pid="10" name="MSIP_Label_f3ff6d80-3782-4df6-bf6c-659f84558040_ActionId">
    <vt:lpwstr>14209447-a762-44ce-b3e7-323614808879</vt:lpwstr>
  </property>
  <property fmtid="{D5CDD505-2E9C-101B-9397-08002B2CF9AE}" pid="11" name="MSIP_Label_f3ff6d80-3782-4df6-bf6c-659f84558040_ContentBits">
    <vt:lpwstr>0</vt:lpwstr>
  </property>
</Properties>
</file>